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 id="2147483858" r:id="rId5"/>
    <p:sldMasterId id="2147483863" r:id="rId6"/>
    <p:sldMasterId id="2147483867" r:id="rId7"/>
  </p:sldMasterIdLst>
  <p:notesMasterIdLst>
    <p:notesMasterId r:id="rId42"/>
  </p:notesMasterIdLst>
  <p:handoutMasterIdLst>
    <p:handoutMasterId r:id="rId43"/>
  </p:handoutMasterIdLst>
  <p:sldIdLst>
    <p:sldId id="2147470982" r:id="rId8"/>
    <p:sldId id="2147472542" r:id="rId9"/>
    <p:sldId id="266" r:id="rId10"/>
    <p:sldId id="2147472532" r:id="rId11"/>
    <p:sldId id="2147472538" r:id="rId12"/>
    <p:sldId id="2147472534" r:id="rId13"/>
    <p:sldId id="2147472536" r:id="rId14"/>
    <p:sldId id="2147472537" r:id="rId15"/>
    <p:sldId id="2147472521" r:id="rId16"/>
    <p:sldId id="2147472338" r:id="rId17"/>
    <p:sldId id="2147470934" r:id="rId18"/>
    <p:sldId id="2147470777" r:id="rId19"/>
    <p:sldId id="2147470710" r:id="rId20"/>
    <p:sldId id="2147471071" r:id="rId21"/>
    <p:sldId id="2147471069" r:id="rId22"/>
    <p:sldId id="2147470852" r:id="rId23"/>
    <p:sldId id="2147470984" r:id="rId24"/>
    <p:sldId id="10851" r:id="rId25"/>
    <p:sldId id="2147470931" r:id="rId26"/>
    <p:sldId id="2147470986" r:id="rId27"/>
    <p:sldId id="2147470775" r:id="rId28"/>
    <p:sldId id="2147470850" r:id="rId29"/>
    <p:sldId id="10852" r:id="rId30"/>
    <p:sldId id="10861" r:id="rId31"/>
    <p:sldId id="358" r:id="rId32"/>
    <p:sldId id="10853" r:id="rId33"/>
    <p:sldId id="10858" r:id="rId34"/>
    <p:sldId id="2147470822" r:id="rId35"/>
    <p:sldId id="2147470825" r:id="rId36"/>
    <p:sldId id="2147470848" r:id="rId37"/>
    <p:sldId id="2147470674" r:id="rId38"/>
    <p:sldId id="2147470849" r:id="rId39"/>
    <p:sldId id="2147470851" r:id="rId40"/>
    <p:sldId id="2147470877"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5420" userDrawn="1">
          <p15:clr>
            <a:srgbClr val="A4A3A4"/>
          </p15:clr>
        </p15:guide>
        <p15:guide id="6" orient="horz" pos="622" userDrawn="1">
          <p15:clr>
            <a:srgbClr val="A4A3A4"/>
          </p15:clr>
        </p15:guide>
        <p15:guide id="7" pos="2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0C350C-101F-BB73-CEA3-0C2C61CC9020}" name="Kori Zangl Holsten" initials="KZH" userId="537962ae2918cd6f" providerId="Windows Live"/>
  <p188:author id="{A55DEA19-8602-84A2-4CBF-FBDF60143BDC}" name="Morris, Jason - Xylem" initials="JM" userId="S::Jason.Morris@xylem.com::4e334d5f-0280-4657-99f9-598bf212b10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E54"/>
    <a:srgbClr val="333B3F"/>
    <a:srgbClr val="373F44"/>
    <a:srgbClr val="3F484D"/>
    <a:srgbClr val="394145"/>
    <a:srgbClr val="008BB3"/>
    <a:srgbClr val="309ACB"/>
    <a:srgbClr val="373E44"/>
    <a:srgbClr val="10131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1AD0BC-4432-4397-B2A6-30758ED183C2}" v="16" dt="2025-01-09T11:09:34.60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4" autoAdjust="0"/>
    <p:restoredTop sz="95033" autoAdjust="0"/>
  </p:normalViewPr>
  <p:slideViewPr>
    <p:cSldViewPr snapToGrid="0">
      <p:cViewPr varScale="1">
        <p:scale>
          <a:sx n="104" d="100"/>
          <a:sy n="104" d="100"/>
        </p:scale>
        <p:origin x="686" y="72"/>
      </p:cViewPr>
      <p:guideLst>
        <p:guide pos="5420"/>
        <p:guide orient="horz" pos="622"/>
        <p:guide pos="216"/>
      </p:guideLst>
    </p:cSldViewPr>
  </p:slideViewPr>
  <p:notesTextViewPr>
    <p:cViewPr>
      <p:scale>
        <a:sx n="3" d="2"/>
        <a:sy n="3" d="2"/>
      </p:scale>
      <p:origin x="0" y="0"/>
    </p:cViewPr>
  </p:notesTextViewPr>
  <p:sorterViewPr>
    <p:cViewPr>
      <p:scale>
        <a:sx n="100" d="100"/>
        <a:sy n="100" d="100"/>
      </p:scale>
      <p:origin x="0" y="-3384"/>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urasia, Ankur - Xylem" userId="c093e0e3-e64d-4012-8420-cd93f0bbbe41" providerId="ADAL" clId="{971AD0BC-4432-4397-B2A6-30758ED183C2}"/>
    <pc:docChg chg="custSel addSld delSld modSld">
      <pc:chgData name="Chaurasia, Ankur - Xylem" userId="c093e0e3-e64d-4012-8420-cd93f0bbbe41" providerId="ADAL" clId="{971AD0BC-4432-4397-B2A6-30758ED183C2}" dt="2025-01-09T11:10:44.604" v="331" actId="1076"/>
      <pc:docMkLst>
        <pc:docMk/>
      </pc:docMkLst>
      <pc:sldChg chg="add">
        <pc:chgData name="Chaurasia, Ankur - Xylem" userId="c093e0e3-e64d-4012-8420-cd93f0bbbe41" providerId="ADAL" clId="{971AD0BC-4432-4397-B2A6-30758ED183C2}" dt="2025-01-09T11:09:34.586" v="329"/>
        <pc:sldMkLst>
          <pc:docMk/>
          <pc:sldMk cId="0" sldId="266"/>
        </pc:sldMkLst>
      </pc:sldChg>
      <pc:sldChg chg="addSp delSp modSp add mod">
        <pc:chgData name="Chaurasia, Ankur - Xylem" userId="c093e0e3-e64d-4012-8420-cd93f0bbbe41" providerId="ADAL" clId="{971AD0BC-4432-4397-B2A6-30758ED183C2}" dt="2025-01-09T08:29:15.921" v="19" actId="1076"/>
        <pc:sldMkLst>
          <pc:docMk/>
          <pc:sldMk cId="847965032" sldId="358"/>
        </pc:sldMkLst>
        <pc:picChg chg="add mod">
          <ac:chgData name="Chaurasia, Ankur - Xylem" userId="c093e0e3-e64d-4012-8420-cd93f0bbbe41" providerId="ADAL" clId="{971AD0BC-4432-4397-B2A6-30758ED183C2}" dt="2025-01-09T08:29:15.921" v="19" actId="1076"/>
          <ac:picMkLst>
            <pc:docMk/>
            <pc:sldMk cId="847965032" sldId="358"/>
            <ac:picMk id="2" creationId="{14BCE940-6A99-9DEE-3E8C-5264D1A3CB8D}"/>
          </ac:picMkLst>
        </pc:picChg>
        <pc:picChg chg="del">
          <ac:chgData name="Chaurasia, Ankur - Xylem" userId="c093e0e3-e64d-4012-8420-cd93f0bbbe41" providerId="ADAL" clId="{971AD0BC-4432-4397-B2A6-30758ED183C2}" dt="2025-01-09T08:29:10.040" v="17" actId="478"/>
          <ac:picMkLst>
            <pc:docMk/>
            <pc:sldMk cId="847965032" sldId="358"/>
            <ac:picMk id="87" creationId="{5E1EB763-2025-7E31-0368-589CE55A846A}"/>
          </ac:picMkLst>
        </pc:picChg>
      </pc:sldChg>
      <pc:sldChg chg="del">
        <pc:chgData name="Chaurasia, Ankur - Xylem" userId="c093e0e3-e64d-4012-8420-cd93f0bbbe41" providerId="ADAL" clId="{971AD0BC-4432-4397-B2A6-30758ED183C2}" dt="2025-01-09T10:00:59.068" v="60" actId="47"/>
        <pc:sldMkLst>
          <pc:docMk/>
          <pc:sldMk cId="1391274393" sldId="416"/>
        </pc:sldMkLst>
      </pc:sldChg>
      <pc:sldChg chg="add del">
        <pc:chgData name="Chaurasia, Ankur - Xylem" userId="c093e0e3-e64d-4012-8420-cd93f0bbbe41" providerId="ADAL" clId="{971AD0BC-4432-4397-B2A6-30758ED183C2}" dt="2025-01-09T10:01:13.533" v="62" actId="47"/>
        <pc:sldMkLst>
          <pc:docMk/>
          <pc:sldMk cId="2078206394" sldId="4729"/>
        </pc:sldMkLst>
      </pc:sldChg>
      <pc:sldChg chg="del">
        <pc:chgData name="Chaurasia, Ankur - Xylem" userId="c093e0e3-e64d-4012-8420-cd93f0bbbe41" providerId="ADAL" clId="{971AD0BC-4432-4397-B2A6-30758ED183C2}" dt="2025-01-09T09:55:29.317" v="55" actId="47"/>
        <pc:sldMkLst>
          <pc:docMk/>
          <pc:sldMk cId="2805462693" sldId="4818"/>
        </pc:sldMkLst>
      </pc:sldChg>
      <pc:sldChg chg="addSp delSp modSp add mod">
        <pc:chgData name="Chaurasia, Ankur - Xylem" userId="c093e0e3-e64d-4012-8420-cd93f0bbbe41" providerId="ADAL" clId="{971AD0BC-4432-4397-B2A6-30758ED183C2}" dt="2025-01-09T08:28:50.372" v="13" actId="1076"/>
        <pc:sldMkLst>
          <pc:docMk/>
          <pc:sldMk cId="3158296394" sldId="10852"/>
        </pc:sldMkLst>
        <pc:picChg chg="add mod">
          <ac:chgData name="Chaurasia, Ankur - Xylem" userId="c093e0e3-e64d-4012-8420-cd93f0bbbe41" providerId="ADAL" clId="{971AD0BC-4432-4397-B2A6-30758ED183C2}" dt="2025-01-09T08:28:50.372" v="13" actId="1076"/>
          <ac:picMkLst>
            <pc:docMk/>
            <pc:sldMk cId="3158296394" sldId="10852"/>
            <ac:picMk id="2" creationId="{4F5AFAD6-503C-B078-CEA3-8F9354FAB420}"/>
          </ac:picMkLst>
        </pc:picChg>
        <pc:picChg chg="del">
          <ac:chgData name="Chaurasia, Ankur - Xylem" userId="c093e0e3-e64d-4012-8420-cd93f0bbbe41" providerId="ADAL" clId="{971AD0BC-4432-4397-B2A6-30758ED183C2}" dt="2025-01-09T08:28:44.555" v="11" actId="478"/>
          <ac:picMkLst>
            <pc:docMk/>
            <pc:sldMk cId="3158296394" sldId="10852"/>
            <ac:picMk id="20" creationId="{8968D99E-96D9-C9AB-C06A-28BA9FAFE13E}"/>
          </ac:picMkLst>
        </pc:picChg>
      </pc:sldChg>
      <pc:sldChg chg="add">
        <pc:chgData name="Chaurasia, Ankur - Xylem" userId="c093e0e3-e64d-4012-8420-cd93f0bbbe41" providerId="ADAL" clId="{971AD0BC-4432-4397-B2A6-30758ED183C2}" dt="2025-01-09T09:57:55.088" v="56"/>
        <pc:sldMkLst>
          <pc:docMk/>
          <pc:sldMk cId="1961793000" sldId="10853"/>
        </pc:sldMkLst>
      </pc:sldChg>
      <pc:sldChg chg="add">
        <pc:chgData name="Chaurasia, Ankur - Xylem" userId="c093e0e3-e64d-4012-8420-cd93f0bbbe41" providerId="ADAL" clId="{971AD0BC-4432-4397-B2A6-30758ED183C2}" dt="2025-01-09T09:57:55.088" v="56"/>
        <pc:sldMkLst>
          <pc:docMk/>
          <pc:sldMk cId="3407127103" sldId="10858"/>
        </pc:sldMkLst>
      </pc:sldChg>
      <pc:sldChg chg="addSp delSp modSp add mod">
        <pc:chgData name="Chaurasia, Ankur - Xylem" userId="c093e0e3-e64d-4012-8420-cd93f0bbbe41" providerId="ADAL" clId="{971AD0BC-4432-4397-B2A6-30758ED183C2}" dt="2025-01-09T08:29:04.100" v="16" actId="1076"/>
        <pc:sldMkLst>
          <pc:docMk/>
          <pc:sldMk cId="4137733125" sldId="10861"/>
        </pc:sldMkLst>
        <pc:picChg chg="del">
          <ac:chgData name="Chaurasia, Ankur - Xylem" userId="c093e0e3-e64d-4012-8420-cd93f0bbbe41" providerId="ADAL" clId="{971AD0BC-4432-4397-B2A6-30758ED183C2}" dt="2025-01-09T08:28:59.192" v="14" actId="478"/>
          <ac:picMkLst>
            <pc:docMk/>
            <pc:sldMk cId="4137733125" sldId="10861"/>
            <ac:picMk id="2" creationId="{C17DC03E-4F14-D0F0-CA98-E6AB878C1A23}"/>
          </ac:picMkLst>
        </pc:picChg>
        <pc:picChg chg="add mod">
          <ac:chgData name="Chaurasia, Ankur - Xylem" userId="c093e0e3-e64d-4012-8420-cd93f0bbbe41" providerId="ADAL" clId="{971AD0BC-4432-4397-B2A6-30758ED183C2}" dt="2025-01-09T08:29:04.100" v="16" actId="1076"/>
          <ac:picMkLst>
            <pc:docMk/>
            <pc:sldMk cId="4137733125" sldId="10861"/>
            <ac:picMk id="7" creationId="{15811316-02D1-FE44-DC28-5AF708271EAD}"/>
          </ac:picMkLst>
        </pc:picChg>
      </pc:sldChg>
      <pc:sldChg chg="add">
        <pc:chgData name="Chaurasia, Ankur - Xylem" userId="c093e0e3-e64d-4012-8420-cd93f0bbbe41" providerId="ADAL" clId="{971AD0BC-4432-4397-B2A6-30758ED183C2}" dt="2025-01-09T09:59:26.312" v="58"/>
        <pc:sldMkLst>
          <pc:docMk/>
          <pc:sldMk cId="900155277" sldId="2147470674"/>
        </pc:sldMkLst>
      </pc:sldChg>
      <pc:sldChg chg="addSp delSp modSp add mod">
        <pc:chgData name="Chaurasia, Ankur - Xylem" userId="c093e0e3-e64d-4012-8420-cd93f0bbbe41" providerId="ADAL" clId="{971AD0BC-4432-4397-B2A6-30758ED183C2}" dt="2025-01-09T08:28:33.534" v="10" actId="1076"/>
        <pc:sldMkLst>
          <pc:docMk/>
          <pc:sldMk cId="1968851844" sldId="2147470775"/>
        </pc:sldMkLst>
        <pc:picChg chg="del">
          <ac:chgData name="Chaurasia, Ankur - Xylem" userId="c093e0e3-e64d-4012-8420-cd93f0bbbe41" providerId="ADAL" clId="{971AD0BC-4432-4397-B2A6-30758ED183C2}" dt="2025-01-09T08:28:27.726" v="9" actId="478"/>
          <ac:picMkLst>
            <pc:docMk/>
            <pc:sldMk cId="1968851844" sldId="2147470775"/>
            <ac:picMk id="3" creationId="{952797AB-72F8-1C05-3EF4-2AA9A29B227C}"/>
          </ac:picMkLst>
        </pc:picChg>
        <pc:picChg chg="add mod">
          <ac:chgData name="Chaurasia, Ankur - Xylem" userId="c093e0e3-e64d-4012-8420-cd93f0bbbe41" providerId="ADAL" clId="{971AD0BC-4432-4397-B2A6-30758ED183C2}" dt="2025-01-09T08:28:33.534" v="10" actId="1076"/>
          <ac:picMkLst>
            <pc:docMk/>
            <pc:sldMk cId="1968851844" sldId="2147470775"/>
            <ac:picMk id="4" creationId="{315A146D-5412-DAEB-CBE6-4C6AFFD5BF90}"/>
          </ac:picMkLst>
        </pc:picChg>
      </pc:sldChg>
      <pc:sldChg chg="add">
        <pc:chgData name="Chaurasia, Ankur - Xylem" userId="c093e0e3-e64d-4012-8420-cd93f0bbbe41" providerId="ADAL" clId="{971AD0BC-4432-4397-B2A6-30758ED183C2}" dt="2025-01-09T09:57:55.088" v="56"/>
        <pc:sldMkLst>
          <pc:docMk/>
          <pc:sldMk cId="3888240019" sldId="2147470822"/>
        </pc:sldMkLst>
      </pc:sldChg>
      <pc:sldChg chg="del">
        <pc:chgData name="Chaurasia, Ankur - Xylem" userId="c093e0e3-e64d-4012-8420-cd93f0bbbe41" providerId="ADAL" clId="{971AD0BC-4432-4397-B2A6-30758ED183C2}" dt="2025-01-09T09:55:29.317" v="55" actId="47"/>
        <pc:sldMkLst>
          <pc:docMk/>
          <pc:sldMk cId="232393602" sldId="2147470823"/>
        </pc:sldMkLst>
      </pc:sldChg>
      <pc:sldChg chg="add">
        <pc:chgData name="Chaurasia, Ankur - Xylem" userId="c093e0e3-e64d-4012-8420-cd93f0bbbe41" providerId="ADAL" clId="{971AD0BC-4432-4397-B2A6-30758ED183C2}" dt="2025-01-09T09:57:55.088" v="56"/>
        <pc:sldMkLst>
          <pc:docMk/>
          <pc:sldMk cId="3744945182" sldId="2147470825"/>
        </pc:sldMkLst>
      </pc:sldChg>
      <pc:sldChg chg="add">
        <pc:chgData name="Chaurasia, Ankur - Xylem" userId="c093e0e3-e64d-4012-8420-cd93f0bbbe41" providerId="ADAL" clId="{971AD0BC-4432-4397-B2A6-30758ED183C2}" dt="2025-01-09T09:59:26.312" v="58"/>
        <pc:sldMkLst>
          <pc:docMk/>
          <pc:sldMk cId="4046135708" sldId="2147470848"/>
        </pc:sldMkLst>
      </pc:sldChg>
      <pc:sldChg chg="add">
        <pc:chgData name="Chaurasia, Ankur - Xylem" userId="c093e0e3-e64d-4012-8420-cd93f0bbbe41" providerId="ADAL" clId="{971AD0BC-4432-4397-B2A6-30758ED183C2}" dt="2025-01-09T09:59:26.312" v="58"/>
        <pc:sldMkLst>
          <pc:docMk/>
          <pc:sldMk cId="2513893068" sldId="2147470849"/>
        </pc:sldMkLst>
      </pc:sldChg>
      <pc:sldChg chg="addSp delSp modSp add mod">
        <pc:chgData name="Chaurasia, Ankur - Xylem" userId="c093e0e3-e64d-4012-8420-cd93f0bbbe41" providerId="ADAL" clId="{971AD0BC-4432-4397-B2A6-30758ED183C2}" dt="2025-01-09T08:28:23.329" v="8" actId="478"/>
        <pc:sldMkLst>
          <pc:docMk/>
          <pc:sldMk cId="3901909197" sldId="2147470850"/>
        </pc:sldMkLst>
        <pc:picChg chg="mod">
          <ac:chgData name="Chaurasia, Ankur - Xylem" userId="c093e0e3-e64d-4012-8420-cd93f0bbbe41" providerId="ADAL" clId="{971AD0BC-4432-4397-B2A6-30758ED183C2}" dt="2025-01-09T08:23:25.739" v="6" actId="1076"/>
          <ac:picMkLst>
            <pc:docMk/>
            <pc:sldMk cId="3901909197" sldId="2147470850"/>
            <ac:picMk id="3" creationId="{A4007A9C-6D78-70D7-A5D3-D35ABB4CCFC6}"/>
          </ac:picMkLst>
        </pc:picChg>
        <pc:picChg chg="add mod">
          <ac:chgData name="Chaurasia, Ankur - Xylem" userId="c093e0e3-e64d-4012-8420-cd93f0bbbe41" providerId="ADAL" clId="{971AD0BC-4432-4397-B2A6-30758ED183C2}" dt="2025-01-09T08:23:32.545" v="7" actId="1076"/>
          <ac:picMkLst>
            <pc:docMk/>
            <pc:sldMk cId="3901909197" sldId="2147470850"/>
            <ac:picMk id="6" creationId="{4B514A9B-59E0-48EA-96A7-045D7AC2EA4D}"/>
          </ac:picMkLst>
        </pc:picChg>
        <pc:picChg chg="del">
          <ac:chgData name="Chaurasia, Ankur - Xylem" userId="c093e0e3-e64d-4012-8420-cd93f0bbbe41" providerId="ADAL" clId="{971AD0BC-4432-4397-B2A6-30758ED183C2}" dt="2025-01-09T08:28:23.329" v="8" actId="478"/>
          <ac:picMkLst>
            <pc:docMk/>
            <pc:sldMk cId="3901909197" sldId="2147470850"/>
            <ac:picMk id="20" creationId="{8968D99E-96D9-C9AB-C06A-28BA9FAFE13E}"/>
          </ac:picMkLst>
        </pc:picChg>
      </pc:sldChg>
      <pc:sldChg chg="add">
        <pc:chgData name="Chaurasia, Ankur - Xylem" userId="c093e0e3-e64d-4012-8420-cd93f0bbbe41" providerId="ADAL" clId="{971AD0BC-4432-4397-B2A6-30758ED183C2}" dt="2025-01-09T09:59:26.312" v="58"/>
        <pc:sldMkLst>
          <pc:docMk/>
          <pc:sldMk cId="3022762857" sldId="2147470851"/>
        </pc:sldMkLst>
      </pc:sldChg>
      <pc:sldChg chg="addSp delSp">
        <pc:chgData name="Chaurasia, Ankur - Xylem" userId="c093e0e3-e64d-4012-8420-cd93f0bbbe41" providerId="ADAL" clId="{971AD0BC-4432-4397-B2A6-30758ED183C2}" dt="2025-01-08T09:15:59.835" v="1" actId="478"/>
        <pc:sldMkLst>
          <pc:docMk/>
          <pc:sldMk cId="3574607290" sldId="2147470852"/>
        </pc:sldMkLst>
        <pc:picChg chg="add del">
          <ac:chgData name="Chaurasia, Ankur - Xylem" userId="c093e0e3-e64d-4012-8420-cd93f0bbbe41" providerId="ADAL" clId="{971AD0BC-4432-4397-B2A6-30758ED183C2}" dt="2025-01-08T09:15:59.835" v="1" actId="478"/>
          <ac:picMkLst>
            <pc:docMk/>
            <pc:sldMk cId="3574607290" sldId="2147470852"/>
            <ac:picMk id="1026" creationId="{970D55D0-6069-2082-3437-FB3282E66722}"/>
          </ac:picMkLst>
        </pc:picChg>
      </pc:sldChg>
      <pc:sldChg chg="addSp modSp mod">
        <pc:chgData name="Chaurasia, Ankur - Xylem" userId="c093e0e3-e64d-4012-8420-cd93f0bbbe41" providerId="ADAL" clId="{971AD0BC-4432-4397-B2A6-30758ED183C2}" dt="2025-01-09T11:05:14.635" v="327" actId="20577"/>
        <pc:sldMkLst>
          <pc:docMk/>
          <pc:sldMk cId="440559687" sldId="2147470877"/>
        </pc:sldMkLst>
        <pc:spChg chg="add mod">
          <ac:chgData name="Chaurasia, Ankur - Xylem" userId="c093e0e3-e64d-4012-8420-cd93f0bbbe41" providerId="ADAL" clId="{971AD0BC-4432-4397-B2A6-30758ED183C2}" dt="2025-01-09T11:05:14.635" v="327" actId="20577"/>
          <ac:spMkLst>
            <pc:docMk/>
            <pc:sldMk cId="440559687" sldId="2147470877"/>
            <ac:spMk id="2" creationId="{EC6B742F-0C39-0C4F-D891-4E8A160BE95A}"/>
          </ac:spMkLst>
        </pc:spChg>
        <pc:spChg chg="mod">
          <ac:chgData name="Chaurasia, Ankur - Xylem" userId="c093e0e3-e64d-4012-8420-cd93f0bbbe41" providerId="ADAL" clId="{971AD0BC-4432-4397-B2A6-30758ED183C2}" dt="2025-01-09T11:02:17.123" v="65" actId="1076"/>
          <ac:spMkLst>
            <pc:docMk/>
            <pc:sldMk cId="440559687" sldId="2147470877"/>
            <ac:spMk id="4" creationId="{299EF5F6-9E06-7E93-BCDD-9350C4E9AC62}"/>
          </ac:spMkLst>
        </pc:spChg>
        <pc:spChg chg="mod">
          <ac:chgData name="Chaurasia, Ankur - Xylem" userId="c093e0e3-e64d-4012-8420-cd93f0bbbe41" providerId="ADAL" clId="{971AD0BC-4432-4397-B2A6-30758ED183C2}" dt="2025-01-09T11:02:24.714" v="66" actId="1076"/>
          <ac:spMkLst>
            <pc:docMk/>
            <pc:sldMk cId="440559687" sldId="2147470877"/>
            <ac:spMk id="6" creationId="{4AFF4667-BC1C-3D9C-7501-07C08D192D01}"/>
          </ac:spMkLst>
        </pc:spChg>
      </pc:sldChg>
      <pc:sldChg chg="del">
        <pc:chgData name="Chaurasia, Ankur - Xylem" userId="c093e0e3-e64d-4012-8420-cd93f0bbbe41" providerId="ADAL" clId="{971AD0BC-4432-4397-B2A6-30758ED183C2}" dt="2025-01-09T10:00:42.765" v="59" actId="47"/>
        <pc:sldMkLst>
          <pc:docMk/>
          <pc:sldMk cId="1830651967" sldId="2147470897"/>
        </pc:sldMkLst>
      </pc:sldChg>
      <pc:sldChg chg="del">
        <pc:chgData name="Chaurasia, Ankur - Xylem" userId="c093e0e3-e64d-4012-8420-cd93f0bbbe41" providerId="ADAL" clId="{971AD0BC-4432-4397-B2A6-30758ED183C2}" dt="2025-01-09T10:00:42.765" v="59" actId="47"/>
        <pc:sldMkLst>
          <pc:docMk/>
          <pc:sldMk cId="659308072" sldId="2147470898"/>
        </pc:sldMkLst>
      </pc:sldChg>
      <pc:sldChg chg="del">
        <pc:chgData name="Chaurasia, Ankur - Xylem" userId="c093e0e3-e64d-4012-8420-cd93f0bbbe41" providerId="ADAL" clId="{971AD0BC-4432-4397-B2A6-30758ED183C2}" dt="2025-01-09T10:00:42.765" v="59" actId="47"/>
        <pc:sldMkLst>
          <pc:docMk/>
          <pc:sldMk cId="2267741795" sldId="2147470900"/>
        </pc:sldMkLst>
      </pc:sldChg>
      <pc:sldChg chg="del">
        <pc:chgData name="Chaurasia, Ankur - Xylem" userId="c093e0e3-e64d-4012-8420-cd93f0bbbe41" providerId="ADAL" clId="{971AD0BC-4432-4397-B2A6-30758ED183C2}" dt="2025-01-09T10:00:42.765" v="59" actId="47"/>
        <pc:sldMkLst>
          <pc:docMk/>
          <pc:sldMk cId="1600234186" sldId="2147470903"/>
        </pc:sldMkLst>
      </pc:sldChg>
      <pc:sldChg chg="del">
        <pc:chgData name="Chaurasia, Ankur - Xylem" userId="c093e0e3-e64d-4012-8420-cd93f0bbbe41" providerId="ADAL" clId="{971AD0BC-4432-4397-B2A6-30758ED183C2}" dt="2025-01-09T10:00:42.765" v="59" actId="47"/>
        <pc:sldMkLst>
          <pc:docMk/>
          <pc:sldMk cId="903079186" sldId="2147470904"/>
        </pc:sldMkLst>
      </pc:sldChg>
      <pc:sldChg chg="del">
        <pc:chgData name="Chaurasia, Ankur - Xylem" userId="c093e0e3-e64d-4012-8420-cd93f0bbbe41" providerId="ADAL" clId="{971AD0BC-4432-4397-B2A6-30758ED183C2}" dt="2025-01-09T10:00:42.765" v="59" actId="47"/>
        <pc:sldMkLst>
          <pc:docMk/>
          <pc:sldMk cId="4237164486" sldId="2147470918"/>
        </pc:sldMkLst>
      </pc:sldChg>
      <pc:sldChg chg="del">
        <pc:chgData name="Chaurasia, Ankur - Xylem" userId="c093e0e3-e64d-4012-8420-cd93f0bbbe41" providerId="ADAL" clId="{971AD0BC-4432-4397-B2A6-30758ED183C2}" dt="2025-01-09T10:00:42.765" v="59" actId="47"/>
        <pc:sldMkLst>
          <pc:docMk/>
          <pc:sldMk cId="3971407669" sldId="2147470926"/>
        </pc:sldMkLst>
      </pc:sldChg>
      <pc:sldChg chg="del">
        <pc:chgData name="Chaurasia, Ankur - Xylem" userId="c093e0e3-e64d-4012-8420-cd93f0bbbe41" providerId="ADAL" clId="{971AD0BC-4432-4397-B2A6-30758ED183C2}" dt="2025-01-09T10:00:42.765" v="59" actId="47"/>
        <pc:sldMkLst>
          <pc:docMk/>
          <pc:sldMk cId="1346155913" sldId="2147470938"/>
        </pc:sldMkLst>
      </pc:sldChg>
      <pc:sldChg chg="del">
        <pc:chgData name="Chaurasia, Ankur - Xylem" userId="c093e0e3-e64d-4012-8420-cd93f0bbbe41" providerId="ADAL" clId="{971AD0BC-4432-4397-B2A6-30758ED183C2}" dt="2025-01-09T10:00:42.765" v="59" actId="47"/>
        <pc:sldMkLst>
          <pc:docMk/>
          <pc:sldMk cId="733667975" sldId="2147470940"/>
        </pc:sldMkLst>
      </pc:sldChg>
      <pc:sldChg chg="del">
        <pc:chgData name="Chaurasia, Ankur - Xylem" userId="c093e0e3-e64d-4012-8420-cd93f0bbbe41" providerId="ADAL" clId="{971AD0BC-4432-4397-B2A6-30758ED183C2}" dt="2025-01-09T10:00:42.765" v="59" actId="47"/>
        <pc:sldMkLst>
          <pc:docMk/>
          <pc:sldMk cId="3783360623" sldId="2147470949"/>
        </pc:sldMkLst>
      </pc:sldChg>
      <pc:sldChg chg="del">
        <pc:chgData name="Chaurasia, Ankur - Xylem" userId="c093e0e3-e64d-4012-8420-cd93f0bbbe41" providerId="ADAL" clId="{971AD0BC-4432-4397-B2A6-30758ED183C2}" dt="2025-01-09T10:00:42.765" v="59" actId="47"/>
        <pc:sldMkLst>
          <pc:docMk/>
          <pc:sldMk cId="2510140713" sldId="2147470952"/>
        </pc:sldMkLst>
      </pc:sldChg>
      <pc:sldChg chg="del">
        <pc:chgData name="Chaurasia, Ankur - Xylem" userId="c093e0e3-e64d-4012-8420-cd93f0bbbe41" providerId="ADAL" clId="{971AD0BC-4432-4397-B2A6-30758ED183C2}" dt="2025-01-09T10:00:42.765" v="59" actId="47"/>
        <pc:sldMkLst>
          <pc:docMk/>
          <pc:sldMk cId="2689167147" sldId="2147470979"/>
        </pc:sldMkLst>
      </pc:sldChg>
      <pc:sldChg chg="del">
        <pc:chgData name="Chaurasia, Ankur - Xylem" userId="c093e0e3-e64d-4012-8420-cd93f0bbbe41" providerId="ADAL" clId="{971AD0BC-4432-4397-B2A6-30758ED183C2}" dt="2025-01-09T10:00:42.765" v="59" actId="47"/>
        <pc:sldMkLst>
          <pc:docMk/>
          <pc:sldMk cId="1346306209" sldId="2147470980"/>
        </pc:sldMkLst>
      </pc:sldChg>
      <pc:sldChg chg="modSp mod">
        <pc:chgData name="Chaurasia, Ankur - Xylem" userId="c093e0e3-e64d-4012-8420-cd93f0bbbe41" providerId="ADAL" clId="{971AD0BC-4432-4397-B2A6-30758ED183C2}" dt="2025-01-09T09:54:22.884" v="52" actId="20577"/>
        <pc:sldMkLst>
          <pc:docMk/>
          <pc:sldMk cId="2435858438" sldId="2147470982"/>
        </pc:sldMkLst>
        <pc:spChg chg="mod">
          <ac:chgData name="Chaurasia, Ankur - Xylem" userId="c093e0e3-e64d-4012-8420-cd93f0bbbe41" providerId="ADAL" clId="{971AD0BC-4432-4397-B2A6-30758ED183C2}" dt="2025-01-09T09:54:22.884" v="52" actId="20577"/>
          <ac:spMkLst>
            <pc:docMk/>
            <pc:sldMk cId="2435858438" sldId="2147470982"/>
            <ac:spMk id="4" creationId="{299EF5F6-9E06-7E93-BCDD-9350C4E9AC62}"/>
          </ac:spMkLst>
        </pc:spChg>
      </pc:sldChg>
      <pc:sldChg chg="modSp mod">
        <pc:chgData name="Chaurasia, Ankur - Xylem" userId="c093e0e3-e64d-4012-8420-cd93f0bbbe41" providerId="ADAL" clId="{971AD0BC-4432-4397-B2A6-30758ED183C2}" dt="2025-01-09T09:54:56.239" v="54" actId="20577"/>
        <pc:sldMkLst>
          <pc:docMk/>
          <pc:sldMk cId="3403648257" sldId="2147470984"/>
        </pc:sldMkLst>
        <pc:spChg chg="mod">
          <ac:chgData name="Chaurasia, Ankur - Xylem" userId="c093e0e3-e64d-4012-8420-cd93f0bbbe41" providerId="ADAL" clId="{971AD0BC-4432-4397-B2A6-30758ED183C2}" dt="2025-01-09T09:54:56.239" v="54" actId="20577"/>
          <ac:spMkLst>
            <pc:docMk/>
            <pc:sldMk cId="3403648257" sldId="2147470984"/>
            <ac:spMk id="4" creationId="{4A06F4BF-ED88-747A-E98C-E06F7AC37928}"/>
          </ac:spMkLst>
        </pc:spChg>
      </pc:sldChg>
      <pc:sldChg chg="del">
        <pc:chgData name="Chaurasia, Ankur - Xylem" userId="c093e0e3-e64d-4012-8420-cd93f0bbbe41" providerId="ADAL" clId="{971AD0BC-4432-4397-B2A6-30758ED183C2}" dt="2025-01-09T09:55:29.317" v="55" actId="47"/>
        <pc:sldMkLst>
          <pc:docMk/>
          <pc:sldMk cId="1116768182" sldId="2147470985"/>
        </pc:sldMkLst>
      </pc:sldChg>
      <pc:sldChg chg="del">
        <pc:chgData name="Chaurasia, Ankur - Xylem" userId="c093e0e3-e64d-4012-8420-cd93f0bbbe41" providerId="ADAL" clId="{971AD0BC-4432-4397-B2A6-30758ED183C2}" dt="2025-01-09T10:00:42.765" v="59" actId="47"/>
        <pc:sldMkLst>
          <pc:docMk/>
          <pc:sldMk cId="1998011901" sldId="2147470994"/>
        </pc:sldMkLst>
      </pc:sldChg>
      <pc:sldChg chg="del">
        <pc:chgData name="Chaurasia, Ankur - Xylem" userId="c093e0e3-e64d-4012-8420-cd93f0bbbe41" providerId="ADAL" clId="{971AD0BC-4432-4397-B2A6-30758ED183C2}" dt="2025-01-09T10:00:42.765" v="59" actId="47"/>
        <pc:sldMkLst>
          <pc:docMk/>
          <pc:sldMk cId="816464875" sldId="2147470996"/>
        </pc:sldMkLst>
      </pc:sldChg>
      <pc:sldChg chg="del">
        <pc:chgData name="Chaurasia, Ankur - Xylem" userId="c093e0e3-e64d-4012-8420-cd93f0bbbe41" providerId="ADAL" clId="{971AD0BC-4432-4397-B2A6-30758ED183C2}" dt="2025-01-09T10:00:42.765" v="59" actId="47"/>
        <pc:sldMkLst>
          <pc:docMk/>
          <pc:sldMk cId="43037366" sldId="2147470998"/>
        </pc:sldMkLst>
      </pc:sldChg>
      <pc:sldChg chg="del">
        <pc:chgData name="Chaurasia, Ankur - Xylem" userId="c093e0e3-e64d-4012-8420-cd93f0bbbe41" providerId="ADAL" clId="{971AD0BC-4432-4397-B2A6-30758ED183C2}" dt="2025-01-09T10:00:42.765" v="59" actId="47"/>
        <pc:sldMkLst>
          <pc:docMk/>
          <pc:sldMk cId="2883119007" sldId="2147471038"/>
        </pc:sldMkLst>
      </pc:sldChg>
      <pc:sldChg chg="del">
        <pc:chgData name="Chaurasia, Ankur - Xylem" userId="c093e0e3-e64d-4012-8420-cd93f0bbbe41" providerId="ADAL" clId="{971AD0BC-4432-4397-B2A6-30758ED183C2}" dt="2025-01-09T10:00:42.765" v="59" actId="47"/>
        <pc:sldMkLst>
          <pc:docMk/>
          <pc:sldMk cId="894515226" sldId="2147471039"/>
        </pc:sldMkLst>
      </pc:sldChg>
      <pc:sldChg chg="del">
        <pc:chgData name="Chaurasia, Ankur - Xylem" userId="c093e0e3-e64d-4012-8420-cd93f0bbbe41" providerId="ADAL" clId="{971AD0BC-4432-4397-B2A6-30758ED183C2}" dt="2025-01-09T10:00:42.765" v="59" actId="47"/>
        <pc:sldMkLst>
          <pc:docMk/>
          <pc:sldMk cId="2377480342" sldId="2147471041"/>
        </pc:sldMkLst>
      </pc:sldChg>
      <pc:sldChg chg="del">
        <pc:chgData name="Chaurasia, Ankur - Xylem" userId="c093e0e3-e64d-4012-8420-cd93f0bbbe41" providerId="ADAL" clId="{971AD0BC-4432-4397-B2A6-30758ED183C2}" dt="2025-01-09T10:00:42.765" v="59" actId="47"/>
        <pc:sldMkLst>
          <pc:docMk/>
          <pc:sldMk cId="3129365024" sldId="2147471042"/>
        </pc:sldMkLst>
      </pc:sldChg>
      <pc:sldChg chg="del">
        <pc:chgData name="Chaurasia, Ankur - Xylem" userId="c093e0e3-e64d-4012-8420-cd93f0bbbe41" providerId="ADAL" clId="{971AD0BC-4432-4397-B2A6-30758ED183C2}" dt="2025-01-09T10:00:42.765" v="59" actId="47"/>
        <pc:sldMkLst>
          <pc:docMk/>
          <pc:sldMk cId="3449397870" sldId="2147471049"/>
        </pc:sldMkLst>
      </pc:sldChg>
      <pc:sldChg chg="del">
        <pc:chgData name="Chaurasia, Ankur - Xylem" userId="c093e0e3-e64d-4012-8420-cd93f0bbbe41" providerId="ADAL" clId="{971AD0BC-4432-4397-B2A6-30758ED183C2}" dt="2025-01-09T10:00:42.765" v="59" actId="47"/>
        <pc:sldMkLst>
          <pc:docMk/>
          <pc:sldMk cId="2139785722" sldId="2147471050"/>
        </pc:sldMkLst>
      </pc:sldChg>
      <pc:sldChg chg="del">
        <pc:chgData name="Chaurasia, Ankur - Xylem" userId="c093e0e3-e64d-4012-8420-cd93f0bbbe41" providerId="ADAL" clId="{971AD0BC-4432-4397-B2A6-30758ED183C2}" dt="2025-01-09T09:58:04.304" v="57" actId="47"/>
        <pc:sldMkLst>
          <pc:docMk/>
          <pc:sldMk cId="111924524" sldId="2147471072"/>
        </pc:sldMkLst>
      </pc:sldChg>
      <pc:sldChg chg="del">
        <pc:chgData name="Chaurasia, Ankur - Xylem" userId="c093e0e3-e64d-4012-8420-cd93f0bbbe41" providerId="ADAL" clId="{971AD0BC-4432-4397-B2A6-30758ED183C2}" dt="2025-01-09T10:00:42.765" v="59" actId="47"/>
        <pc:sldMkLst>
          <pc:docMk/>
          <pc:sldMk cId="2918720571" sldId="2147471073"/>
        </pc:sldMkLst>
      </pc:sldChg>
      <pc:sldChg chg="del">
        <pc:chgData name="Chaurasia, Ankur - Xylem" userId="c093e0e3-e64d-4012-8420-cd93f0bbbe41" providerId="ADAL" clId="{971AD0BC-4432-4397-B2A6-30758ED183C2}" dt="2025-01-09T10:00:42.765" v="59" actId="47"/>
        <pc:sldMkLst>
          <pc:docMk/>
          <pc:sldMk cId="295903382" sldId="2147471074"/>
        </pc:sldMkLst>
      </pc:sldChg>
      <pc:sldChg chg="del">
        <pc:chgData name="Chaurasia, Ankur - Xylem" userId="c093e0e3-e64d-4012-8420-cd93f0bbbe41" providerId="ADAL" clId="{971AD0BC-4432-4397-B2A6-30758ED183C2}" dt="2025-01-09T10:00:42.765" v="59" actId="47"/>
        <pc:sldMkLst>
          <pc:docMk/>
          <pc:sldMk cId="344175092" sldId="2147471075"/>
        </pc:sldMkLst>
      </pc:sldChg>
      <pc:sldChg chg="del">
        <pc:chgData name="Chaurasia, Ankur - Xylem" userId="c093e0e3-e64d-4012-8420-cd93f0bbbe41" providerId="ADAL" clId="{971AD0BC-4432-4397-B2A6-30758ED183C2}" dt="2025-01-09T10:00:42.765" v="59" actId="47"/>
        <pc:sldMkLst>
          <pc:docMk/>
          <pc:sldMk cId="1830159684" sldId="2147471076"/>
        </pc:sldMkLst>
      </pc:sldChg>
      <pc:sldChg chg="del">
        <pc:chgData name="Chaurasia, Ankur - Xylem" userId="c093e0e3-e64d-4012-8420-cd93f0bbbe41" providerId="ADAL" clId="{971AD0BC-4432-4397-B2A6-30758ED183C2}" dt="2025-01-09T10:00:42.765" v="59" actId="47"/>
        <pc:sldMkLst>
          <pc:docMk/>
          <pc:sldMk cId="1637893550" sldId="2147471077"/>
        </pc:sldMkLst>
      </pc:sldChg>
      <pc:sldChg chg="del">
        <pc:chgData name="Chaurasia, Ankur - Xylem" userId="c093e0e3-e64d-4012-8420-cd93f0bbbe41" providerId="ADAL" clId="{971AD0BC-4432-4397-B2A6-30758ED183C2}" dt="2025-01-09T10:00:42.765" v="59" actId="47"/>
        <pc:sldMkLst>
          <pc:docMk/>
          <pc:sldMk cId="1106717818" sldId="2147471078"/>
        </pc:sldMkLst>
      </pc:sldChg>
      <pc:sldChg chg="del">
        <pc:chgData name="Chaurasia, Ankur - Xylem" userId="c093e0e3-e64d-4012-8420-cd93f0bbbe41" providerId="ADAL" clId="{971AD0BC-4432-4397-B2A6-30758ED183C2}" dt="2025-01-09T10:01:10.938" v="61" actId="47"/>
        <pc:sldMkLst>
          <pc:docMk/>
          <pc:sldMk cId="1275873222" sldId="2147471079"/>
        </pc:sldMkLst>
      </pc:sldChg>
      <pc:sldChg chg="add">
        <pc:chgData name="Chaurasia, Ankur - Xylem" userId="c093e0e3-e64d-4012-8420-cd93f0bbbe41" providerId="ADAL" clId="{971AD0BC-4432-4397-B2A6-30758ED183C2}" dt="2025-01-09T11:09:34.586" v="329"/>
        <pc:sldMkLst>
          <pc:docMk/>
          <pc:sldMk cId="732103204" sldId="2147472338"/>
        </pc:sldMkLst>
      </pc:sldChg>
      <pc:sldChg chg="modSp add mod">
        <pc:chgData name="Chaurasia, Ankur - Xylem" userId="c093e0e3-e64d-4012-8420-cd93f0bbbe41" providerId="ADAL" clId="{971AD0BC-4432-4397-B2A6-30758ED183C2}" dt="2025-01-09T11:10:44.604" v="331" actId="1076"/>
        <pc:sldMkLst>
          <pc:docMk/>
          <pc:sldMk cId="3755110095" sldId="2147472521"/>
        </pc:sldMkLst>
        <pc:spChg chg="mod">
          <ac:chgData name="Chaurasia, Ankur - Xylem" userId="c093e0e3-e64d-4012-8420-cd93f0bbbe41" providerId="ADAL" clId="{971AD0BC-4432-4397-B2A6-30758ED183C2}" dt="2025-01-09T11:10:40.530" v="330" actId="1076"/>
          <ac:spMkLst>
            <pc:docMk/>
            <pc:sldMk cId="3755110095" sldId="2147472521"/>
            <ac:spMk id="45" creationId="{3A0074A2-C77D-4DF9-B573-EFB288F57A51}"/>
          </ac:spMkLst>
        </pc:spChg>
        <pc:spChg chg="mod">
          <ac:chgData name="Chaurasia, Ankur - Xylem" userId="c093e0e3-e64d-4012-8420-cd93f0bbbe41" providerId="ADAL" clId="{971AD0BC-4432-4397-B2A6-30758ED183C2}" dt="2025-01-09T11:10:44.604" v="331" actId="1076"/>
          <ac:spMkLst>
            <pc:docMk/>
            <pc:sldMk cId="3755110095" sldId="2147472521"/>
            <ac:spMk id="50" creationId="{5EB63B6F-BBD0-4774-BA8F-70CCB652681B}"/>
          </ac:spMkLst>
        </pc:spChg>
      </pc:sldChg>
      <pc:sldChg chg="add">
        <pc:chgData name="Chaurasia, Ankur - Xylem" userId="c093e0e3-e64d-4012-8420-cd93f0bbbe41" providerId="ADAL" clId="{971AD0BC-4432-4397-B2A6-30758ED183C2}" dt="2025-01-09T11:09:34.586" v="329"/>
        <pc:sldMkLst>
          <pc:docMk/>
          <pc:sldMk cId="3665109381" sldId="2147472532"/>
        </pc:sldMkLst>
      </pc:sldChg>
      <pc:sldChg chg="add">
        <pc:chgData name="Chaurasia, Ankur - Xylem" userId="c093e0e3-e64d-4012-8420-cd93f0bbbe41" providerId="ADAL" clId="{971AD0BC-4432-4397-B2A6-30758ED183C2}" dt="2025-01-09T11:09:34.586" v="329"/>
        <pc:sldMkLst>
          <pc:docMk/>
          <pc:sldMk cId="4169507635" sldId="2147472534"/>
        </pc:sldMkLst>
      </pc:sldChg>
      <pc:sldChg chg="add">
        <pc:chgData name="Chaurasia, Ankur - Xylem" userId="c093e0e3-e64d-4012-8420-cd93f0bbbe41" providerId="ADAL" clId="{971AD0BC-4432-4397-B2A6-30758ED183C2}" dt="2025-01-09T11:09:34.586" v="329"/>
        <pc:sldMkLst>
          <pc:docMk/>
          <pc:sldMk cId="3428921436" sldId="2147472536"/>
        </pc:sldMkLst>
      </pc:sldChg>
      <pc:sldChg chg="add">
        <pc:chgData name="Chaurasia, Ankur - Xylem" userId="c093e0e3-e64d-4012-8420-cd93f0bbbe41" providerId="ADAL" clId="{971AD0BC-4432-4397-B2A6-30758ED183C2}" dt="2025-01-09T11:09:34.586" v="329"/>
        <pc:sldMkLst>
          <pc:docMk/>
          <pc:sldMk cId="983702898" sldId="2147472537"/>
        </pc:sldMkLst>
      </pc:sldChg>
      <pc:sldChg chg="add">
        <pc:chgData name="Chaurasia, Ankur - Xylem" userId="c093e0e3-e64d-4012-8420-cd93f0bbbe41" providerId="ADAL" clId="{971AD0BC-4432-4397-B2A6-30758ED183C2}" dt="2025-01-09T11:09:34.586" v="329"/>
        <pc:sldMkLst>
          <pc:docMk/>
          <pc:sldMk cId="2964751786" sldId="2147472538"/>
        </pc:sldMkLst>
      </pc:sldChg>
      <pc:sldChg chg="add">
        <pc:chgData name="Chaurasia, Ankur - Xylem" userId="c093e0e3-e64d-4012-8420-cd93f0bbbe41" providerId="ADAL" clId="{971AD0BC-4432-4397-B2A6-30758ED183C2}" dt="2025-01-09T11:08:20.934" v="328"/>
        <pc:sldMkLst>
          <pc:docMk/>
          <pc:sldMk cId="1748636140" sldId="214747254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2898DB0D-4D94-1744-B7C4-56A857E470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DD940E4C-F113-9C43-990C-C5D1747FF4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7ACB49-3834-894D-8040-1DE966DB1FF2}" type="datetimeFigureOut">
              <a:rPr lang="es-ES" smtClean="0"/>
              <a:t>29/01/2025</a:t>
            </a:fld>
            <a:endParaRPr lang="es-ES"/>
          </a:p>
        </p:txBody>
      </p:sp>
      <p:sp>
        <p:nvSpPr>
          <p:cNvPr id="4" name="Marcador de pie de página 3">
            <a:extLst>
              <a:ext uri="{FF2B5EF4-FFF2-40B4-BE49-F238E27FC236}">
                <a16:creationId xmlns:a16="http://schemas.microsoft.com/office/drawing/2014/main" id="{82F4FFAB-8163-524C-8013-EDBE1EC04F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8A32BF5D-F600-284C-B074-5451DFCC4D2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FB8608-4278-3C48-B0BA-B3725B3C239D}" type="slidenum">
              <a:rPr lang="es-ES" smtClean="0"/>
              <a:t>‹#›</a:t>
            </a:fld>
            <a:endParaRPr lang="es-ES"/>
          </a:p>
        </p:txBody>
      </p:sp>
    </p:spTree>
    <p:extLst>
      <p:ext uri="{BB962C8B-B14F-4D97-AF65-F5344CB8AC3E}">
        <p14:creationId xmlns:p14="http://schemas.microsoft.com/office/powerpoint/2010/main" val="14805480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F6AC7-DC8F-D846-9E84-6B475D3880D2}" type="datetimeFigureOut">
              <a:rPr lang="es-ES" smtClean="0"/>
              <a:t>29/01/2025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9492FD-1420-B04D-B15D-5407DDFAF8D4}" type="slidenum">
              <a:rPr lang="es-ES" smtClean="0"/>
              <a:t>‹#›</a:t>
            </a:fld>
            <a:endParaRPr lang="es-ES"/>
          </a:p>
        </p:txBody>
      </p:sp>
    </p:spTree>
    <p:extLst>
      <p:ext uri="{BB962C8B-B14F-4D97-AF65-F5344CB8AC3E}">
        <p14:creationId xmlns:p14="http://schemas.microsoft.com/office/powerpoint/2010/main" val="43847807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1251B-E2F1-4DCE-A861-9AC6D47DE3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635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50000"/>
              </a:lnSpc>
              <a:spcBef>
                <a:spcPts val="600"/>
              </a:spcBef>
              <a:spcAft>
                <a:spcPts val="600"/>
              </a:spcAft>
            </a:pPr>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941836-3399-4CFB-B053-8EDB879470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1677535-4133-41C3-E170-AE8233F5792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4368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Footer Placeholder 3">
            <a:extLst>
              <a:ext uri="{FF2B5EF4-FFF2-40B4-BE49-F238E27FC236}">
                <a16:creationId xmlns:a16="http://schemas.microsoft.com/office/drawing/2014/main" id="{E8033823-25C9-3E6F-2F5E-4F6186BC678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6944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Footer Placeholder 3">
            <a:extLst>
              <a:ext uri="{FF2B5EF4-FFF2-40B4-BE49-F238E27FC236}">
                <a16:creationId xmlns:a16="http://schemas.microsoft.com/office/drawing/2014/main" id="{4C836E26-6EAB-B80E-2372-0F06FF2D9B4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104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Footer Placeholder 3">
            <a:extLst>
              <a:ext uri="{FF2B5EF4-FFF2-40B4-BE49-F238E27FC236}">
                <a16:creationId xmlns:a16="http://schemas.microsoft.com/office/drawing/2014/main" id="{AD469A2B-7BA4-8325-A128-D33D81DF1CB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9065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EADAB33-3D97-4655-BF5F-49AB780017B4}"/>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5F464B93-8A55-4A6A-CCD2-DB86C0887DC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9970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AU" noProof="0" dirty="0"/>
          </a:p>
          <a:p>
            <a:endParaRPr lang="es-ES" dirty="0"/>
          </a:p>
        </p:txBody>
      </p:sp>
      <p:sp>
        <p:nvSpPr>
          <p:cNvPr id="4" name="Marcador de número de diapositiva 3"/>
          <p:cNvSpPr>
            <a:spLocks noGrp="1"/>
          </p:cNvSpPr>
          <p:nvPr>
            <p:ph type="sldNum" sz="quarter" idx="5"/>
          </p:nvPr>
        </p:nvSpPr>
        <p:spPr/>
        <p:txBody>
          <a:bodyPr/>
          <a:lstStyle/>
          <a:p>
            <a:fld id="{3D1DA883-D214-474F-83F6-D1917B7C1000}" type="slidenum">
              <a:rPr lang="en-TR" smtClean="0"/>
              <a:t>12</a:t>
            </a:fld>
            <a:endParaRPr lang="en-TR"/>
          </a:p>
        </p:txBody>
      </p:sp>
    </p:spTree>
    <p:extLst>
      <p:ext uri="{BB962C8B-B14F-4D97-AF65-F5344CB8AC3E}">
        <p14:creationId xmlns:p14="http://schemas.microsoft.com/office/powerpoint/2010/main" val="373590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EADAB33-3D97-4655-BF5F-49AB780017B4}"/>
              </a:ext>
            </a:extLst>
          </p:cNvPr>
          <p:cNvSpPr>
            <a:spLocks noGrp="1"/>
          </p:cNvSpPr>
          <p:nvPr>
            <p:ph type="body" idx="1"/>
          </p:nvPr>
        </p:nvSpPr>
        <p:spPr/>
        <p:txBody>
          <a:bodyPr/>
          <a:lstStyle/>
          <a:p>
            <a:r>
              <a:rPr lang="en-US" dirty="0"/>
              <a:t>Where does IDRICA and </a:t>
            </a:r>
            <a:r>
              <a:rPr lang="en-US" dirty="0" err="1"/>
              <a:t>GoAigua</a:t>
            </a:r>
            <a:r>
              <a:rPr lang="en-US" dirty="0"/>
              <a:t> come from? </a:t>
            </a:r>
          </a:p>
          <a:p>
            <a:endParaRPr lang="en-US" dirty="0"/>
          </a:p>
          <a:p>
            <a:r>
              <a:rPr lang="en-US" dirty="0"/>
              <a:t>Idrica is a Spanish company focused on water specific software spun out of Global Omnium</a:t>
            </a:r>
          </a:p>
          <a:p>
            <a:r>
              <a:rPr lang="en-US" dirty="0"/>
              <a:t>Global Omnium is a water and wastewater utility operator that is serving over 300 utilities in Europe, Middle East, Africa and Latin America,</a:t>
            </a:r>
          </a:p>
          <a:p>
            <a:r>
              <a:rPr lang="en-US" dirty="0"/>
              <a:t>All Global Omnium utilities use Idrica technology </a:t>
            </a:r>
          </a:p>
          <a:p>
            <a:r>
              <a:rPr lang="en-US" dirty="0"/>
              <a:t>One of the key value propositions from Idrica is its scalable, modular platform, intuitive interface and powerful applications</a:t>
            </a:r>
          </a:p>
          <a:p>
            <a:r>
              <a:rPr lang="en-US" dirty="0"/>
              <a:t>In addition, another key value of Idrica is the fact that it was born and developed by utilities for utilities – all solutions are tested with Global Omnium</a:t>
            </a:r>
          </a:p>
          <a:p>
            <a:endParaRPr lang="en-US" dirty="0"/>
          </a:p>
          <a:p>
            <a:r>
              <a:rPr lang="en-US" dirty="0"/>
              <a:t>Global Omnium</a:t>
            </a: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latin typeface="Arial" panose="020B0604020202020204"/>
              </a:rPr>
              <a:t>Innovative Spanish utility operator</a:t>
            </a:r>
            <a:endParaRPr lang="en-US" sz="1050" dirty="0">
              <a:solidFill>
                <a:srgbClr val="FFFFFF"/>
              </a:solidFill>
              <a:highlight>
                <a:srgbClr val="FFFF00"/>
              </a:highlight>
              <a:latin typeface="Arial" panose="020B0604020202020204"/>
            </a:endParaRPr>
          </a:p>
          <a:p>
            <a:pPr marL="214313" lvl="1" indent="-214313" defTabSz="342692">
              <a:spcBef>
                <a:spcPts val="450"/>
              </a:spcBef>
              <a:spcAft>
                <a:spcPts val="150"/>
              </a:spcAft>
              <a:buFont typeface="Arial" panose="020B0604020202020204" pitchFamily="34" charset="0"/>
              <a:buChar char="•"/>
              <a:defRPr/>
            </a:pPr>
            <a:r>
              <a:rPr lang="en-US" sz="1050" b="1" dirty="0">
                <a:solidFill>
                  <a:srgbClr val="FFFFFF"/>
                </a:solidFill>
                <a:latin typeface="Arial" panose="020B0604020202020204"/>
              </a:rPr>
              <a:t>3M+ customers </a:t>
            </a:r>
            <a:r>
              <a:rPr lang="en-US" sz="1050" dirty="0">
                <a:solidFill>
                  <a:srgbClr val="FFFFFF"/>
                </a:solidFill>
                <a:latin typeface="Arial" panose="020B0604020202020204"/>
              </a:rPr>
              <a:t>served across 300+ utilities in EU, MEA, LATAM</a:t>
            </a: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latin typeface="Arial" panose="020B0604020202020204"/>
              </a:rPr>
              <a:t>Sandbox for developing and testing</a:t>
            </a:r>
            <a:endParaRPr lang="en-US" dirty="0"/>
          </a:p>
          <a:p>
            <a:pPr marL="214313" lvl="1" indent="-214313" defTabSz="342692">
              <a:spcBef>
                <a:spcPts val="450"/>
              </a:spcBef>
              <a:spcAft>
                <a:spcPts val="150"/>
              </a:spcAft>
              <a:buFont typeface="Arial" panose="020B0604020202020204" pitchFamily="34" charset="0"/>
              <a:buChar char="•"/>
              <a:defRPr/>
            </a:pPr>
            <a:endParaRPr lang="en-US" sz="1050" dirty="0">
              <a:solidFill>
                <a:srgbClr val="FFFFFF"/>
              </a:solidFill>
              <a:latin typeface="Arial" panose="020B0604020202020204"/>
            </a:endParaRPr>
          </a:p>
          <a:p>
            <a:pPr marL="0" lvl="1" indent="0" defTabSz="342692">
              <a:spcBef>
                <a:spcPts val="450"/>
              </a:spcBef>
              <a:spcAft>
                <a:spcPts val="150"/>
              </a:spcAft>
              <a:buFont typeface="Arial" panose="020B0604020202020204" pitchFamily="34" charset="0"/>
              <a:buNone/>
              <a:defRPr/>
            </a:pPr>
            <a:r>
              <a:rPr lang="en-US" sz="1050" dirty="0">
                <a:solidFill>
                  <a:srgbClr val="FFFFFF"/>
                </a:solidFill>
                <a:latin typeface="Arial" panose="020B0604020202020204"/>
              </a:rPr>
              <a:t>Idrica</a:t>
            </a: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latin typeface="Arial" panose="020B0604020202020204"/>
              </a:rPr>
              <a:t>Digital platform provider spun out of Global Omnium in 2018</a:t>
            </a: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rPr>
              <a:t>Developed from operational experience running utilities</a:t>
            </a:r>
            <a:endParaRPr lang="en-US" sz="1050" dirty="0">
              <a:solidFill>
                <a:srgbClr val="FFFFFF"/>
              </a:solidFill>
              <a:latin typeface="Arial" panose="020B0604020202020204"/>
            </a:endParaRP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latin typeface="Arial" panose="020B0604020202020204"/>
              </a:rPr>
              <a:t>Serves over 300 utilities worldwide</a:t>
            </a: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latin typeface="Arial" panose="020B0604020202020204"/>
              </a:rPr>
              <a:t>Operates in Brazil, Canada, Chile, Colombia, Ecuador, Hong Kong, Mexico, Perú, Qatar, Romania, Spain, Saudi Arabia, and USA</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96771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EADAB33-3D97-4655-BF5F-49AB780017B4}"/>
              </a:ext>
            </a:extLst>
          </p:cNvPr>
          <p:cNvSpPr>
            <a:spLocks noGrp="1"/>
          </p:cNvSpPr>
          <p:nvPr>
            <p:ph type="body" idx="1"/>
          </p:nvPr>
        </p:nvSpPr>
        <p:spPr/>
        <p:txBody>
          <a:bodyPr/>
          <a:lstStyle/>
          <a:p>
            <a:r>
              <a:rPr lang="en-US" dirty="0"/>
              <a:t>Where does IDRICA and </a:t>
            </a:r>
            <a:r>
              <a:rPr lang="en-US" dirty="0" err="1"/>
              <a:t>GoAigua</a:t>
            </a:r>
            <a:r>
              <a:rPr lang="en-US" dirty="0"/>
              <a:t> come from? </a:t>
            </a:r>
          </a:p>
          <a:p>
            <a:endParaRPr lang="en-US" dirty="0"/>
          </a:p>
          <a:p>
            <a:r>
              <a:rPr lang="en-US" dirty="0"/>
              <a:t>Idrica is a Spanish company focused on water specific software spun out of Global Omnium</a:t>
            </a:r>
          </a:p>
          <a:p>
            <a:r>
              <a:rPr lang="en-US" dirty="0"/>
              <a:t>Global Omnium is a water and wastewater utility operator that is serving over 300 utilities in Europe, Middle East, Africa and Latin America,</a:t>
            </a:r>
          </a:p>
          <a:p>
            <a:r>
              <a:rPr lang="en-US" dirty="0"/>
              <a:t>All Global Omnium utilities use Idrica technology </a:t>
            </a:r>
          </a:p>
          <a:p>
            <a:r>
              <a:rPr lang="en-US" dirty="0"/>
              <a:t>One of the key value propositions from Idrica is its scalable, modular platform, intuitive interface and powerful applications</a:t>
            </a:r>
          </a:p>
          <a:p>
            <a:r>
              <a:rPr lang="en-US" dirty="0"/>
              <a:t>In addition, another key value of Idrica is the fact that it was born and developed by utilities for utilities – all solutions are tested with Global Omnium</a:t>
            </a:r>
          </a:p>
          <a:p>
            <a:endParaRPr lang="en-US" dirty="0"/>
          </a:p>
          <a:p>
            <a:r>
              <a:rPr lang="en-US" dirty="0"/>
              <a:t>Global Omnium</a:t>
            </a: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latin typeface="Arial" panose="020B0604020202020204"/>
              </a:rPr>
              <a:t>Innovative Spanish utility operator</a:t>
            </a:r>
            <a:endParaRPr lang="en-US" sz="1050" dirty="0">
              <a:solidFill>
                <a:srgbClr val="FFFFFF"/>
              </a:solidFill>
              <a:highlight>
                <a:srgbClr val="FFFF00"/>
              </a:highlight>
              <a:latin typeface="Arial" panose="020B0604020202020204"/>
            </a:endParaRPr>
          </a:p>
          <a:p>
            <a:pPr marL="214313" lvl="1" indent="-214313" defTabSz="342692">
              <a:spcBef>
                <a:spcPts val="450"/>
              </a:spcBef>
              <a:spcAft>
                <a:spcPts val="150"/>
              </a:spcAft>
              <a:buFont typeface="Arial" panose="020B0604020202020204" pitchFamily="34" charset="0"/>
              <a:buChar char="•"/>
              <a:defRPr/>
            </a:pPr>
            <a:r>
              <a:rPr lang="en-US" sz="1050" b="1" dirty="0">
                <a:solidFill>
                  <a:srgbClr val="FFFFFF"/>
                </a:solidFill>
                <a:latin typeface="Arial" panose="020B0604020202020204"/>
              </a:rPr>
              <a:t>3M+ customers </a:t>
            </a:r>
            <a:r>
              <a:rPr lang="en-US" sz="1050" dirty="0">
                <a:solidFill>
                  <a:srgbClr val="FFFFFF"/>
                </a:solidFill>
                <a:latin typeface="Arial" panose="020B0604020202020204"/>
              </a:rPr>
              <a:t>served across 300+ utilities in EU, MEA, LATAM</a:t>
            </a: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latin typeface="Arial" panose="020B0604020202020204"/>
              </a:rPr>
              <a:t>Sandbox for developing and testing</a:t>
            </a:r>
            <a:endParaRPr lang="en-US" dirty="0"/>
          </a:p>
          <a:p>
            <a:pPr marL="214313" lvl="1" indent="-214313" defTabSz="342692">
              <a:spcBef>
                <a:spcPts val="450"/>
              </a:spcBef>
              <a:spcAft>
                <a:spcPts val="150"/>
              </a:spcAft>
              <a:buFont typeface="Arial" panose="020B0604020202020204" pitchFamily="34" charset="0"/>
              <a:buChar char="•"/>
              <a:defRPr/>
            </a:pPr>
            <a:endParaRPr lang="en-US" sz="1050" dirty="0">
              <a:solidFill>
                <a:srgbClr val="FFFFFF"/>
              </a:solidFill>
              <a:latin typeface="Arial" panose="020B0604020202020204"/>
            </a:endParaRPr>
          </a:p>
          <a:p>
            <a:pPr marL="0" lvl="1" indent="0" defTabSz="342692">
              <a:spcBef>
                <a:spcPts val="450"/>
              </a:spcBef>
              <a:spcAft>
                <a:spcPts val="150"/>
              </a:spcAft>
              <a:buFont typeface="Arial" panose="020B0604020202020204" pitchFamily="34" charset="0"/>
              <a:buNone/>
              <a:defRPr/>
            </a:pPr>
            <a:r>
              <a:rPr lang="en-US" sz="1050" dirty="0">
                <a:solidFill>
                  <a:srgbClr val="FFFFFF"/>
                </a:solidFill>
                <a:latin typeface="Arial" panose="020B0604020202020204"/>
              </a:rPr>
              <a:t>Idrica</a:t>
            </a: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latin typeface="Arial" panose="020B0604020202020204"/>
              </a:rPr>
              <a:t>Digital platform provider spun out of Global Omnium in 2018</a:t>
            </a: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rPr>
              <a:t>Developed from operational experience running utilities</a:t>
            </a:r>
            <a:endParaRPr lang="en-US" sz="1050" dirty="0">
              <a:solidFill>
                <a:srgbClr val="FFFFFF"/>
              </a:solidFill>
              <a:latin typeface="Arial" panose="020B0604020202020204"/>
            </a:endParaRP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latin typeface="Arial" panose="020B0604020202020204"/>
              </a:rPr>
              <a:t>Serves over 300 utilities worldwide</a:t>
            </a: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latin typeface="Arial" panose="020B0604020202020204"/>
              </a:rPr>
              <a:t>Operates in Brazil, Canada, Chile, Colombia, Ecuador, Hong Kong, Mexico, Perú, Qatar, Romania, Spain, Saudi Arabia, and USA</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54563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EADAB33-3D97-4655-BF5F-49AB780017B4}"/>
              </a:ext>
            </a:extLst>
          </p:cNvPr>
          <p:cNvSpPr>
            <a:spLocks noGrp="1"/>
          </p:cNvSpPr>
          <p:nvPr>
            <p:ph type="body" idx="1"/>
          </p:nvPr>
        </p:nvSpPr>
        <p:spPr/>
        <p:txBody>
          <a:bodyPr/>
          <a:lstStyle/>
          <a:p>
            <a:r>
              <a:rPr lang="en-US" dirty="0"/>
              <a:t>Where does IDRICA and </a:t>
            </a:r>
            <a:r>
              <a:rPr lang="en-US" dirty="0" err="1"/>
              <a:t>GoAigua</a:t>
            </a:r>
            <a:r>
              <a:rPr lang="en-US" dirty="0"/>
              <a:t> come from? </a:t>
            </a:r>
          </a:p>
          <a:p>
            <a:endParaRPr lang="en-US" dirty="0"/>
          </a:p>
          <a:p>
            <a:r>
              <a:rPr lang="en-US" dirty="0"/>
              <a:t>Idrica is a Spanish company focused on water specific software spun out of Global Omnium</a:t>
            </a:r>
          </a:p>
          <a:p>
            <a:r>
              <a:rPr lang="en-US" dirty="0"/>
              <a:t>Global Omnium is a water and wastewater utility operator that is serving over 300 utilities in Europe, Middle East, Africa and Latin America,</a:t>
            </a:r>
          </a:p>
          <a:p>
            <a:r>
              <a:rPr lang="en-US" dirty="0"/>
              <a:t>All Global Omnium utilities use Idrica technology </a:t>
            </a:r>
          </a:p>
          <a:p>
            <a:r>
              <a:rPr lang="en-US" dirty="0"/>
              <a:t>One of the key value propositions from Idrica is its scalable, modular platform, intuitive interface and powerful applications</a:t>
            </a:r>
          </a:p>
          <a:p>
            <a:r>
              <a:rPr lang="en-US" dirty="0"/>
              <a:t>In addition, another key value of Idrica is the fact that it was born and developed by utilities for utilities – all solutions are tested with Global Omnium</a:t>
            </a:r>
          </a:p>
          <a:p>
            <a:endParaRPr lang="en-US" dirty="0"/>
          </a:p>
          <a:p>
            <a:r>
              <a:rPr lang="en-US" dirty="0"/>
              <a:t>Global Omnium</a:t>
            </a: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latin typeface="Arial" panose="020B0604020202020204"/>
              </a:rPr>
              <a:t>Innovative Spanish utility operator</a:t>
            </a:r>
            <a:endParaRPr lang="en-US" sz="1050" dirty="0">
              <a:solidFill>
                <a:srgbClr val="FFFFFF"/>
              </a:solidFill>
              <a:highlight>
                <a:srgbClr val="FFFF00"/>
              </a:highlight>
              <a:latin typeface="Arial" panose="020B0604020202020204"/>
            </a:endParaRPr>
          </a:p>
          <a:p>
            <a:pPr marL="214313" lvl="1" indent="-214313" defTabSz="342692">
              <a:spcBef>
                <a:spcPts val="450"/>
              </a:spcBef>
              <a:spcAft>
                <a:spcPts val="150"/>
              </a:spcAft>
              <a:buFont typeface="Arial" panose="020B0604020202020204" pitchFamily="34" charset="0"/>
              <a:buChar char="•"/>
              <a:defRPr/>
            </a:pPr>
            <a:r>
              <a:rPr lang="en-US" sz="1050" b="1" dirty="0">
                <a:solidFill>
                  <a:srgbClr val="FFFFFF"/>
                </a:solidFill>
                <a:latin typeface="Arial" panose="020B0604020202020204"/>
              </a:rPr>
              <a:t>3M+ customers </a:t>
            </a:r>
            <a:r>
              <a:rPr lang="en-US" sz="1050" dirty="0">
                <a:solidFill>
                  <a:srgbClr val="FFFFFF"/>
                </a:solidFill>
                <a:latin typeface="Arial" panose="020B0604020202020204"/>
              </a:rPr>
              <a:t>served across 300+ utilities in EU, MEA, LATAM</a:t>
            </a: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latin typeface="Arial" panose="020B0604020202020204"/>
              </a:rPr>
              <a:t>Sandbox for developing and testing</a:t>
            </a:r>
            <a:endParaRPr lang="en-US" dirty="0"/>
          </a:p>
          <a:p>
            <a:pPr marL="214313" lvl="1" indent="-214313" defTabSz="342692">
              <a:spcBef>
                <a:spcPts val="450"/>
              </a:spcBef>
              <a:spcAft>
                <a:spcPts val="150"/>
              </a:spcAft>
              <a:buFont typeface="Arial" panose="020B0604020202020204" pitchFamily="34" charset="0"/>
              <a:buChar char="•"/>
              <a:defRPr/>
            </a:pPr>
            <a:endParaRPr lang="en-US" sz="1050" dirty="0">
              <a:solidFill>
                <a:srgbClr val="FFFFFF"/>
              </a:solidFill>
              <a:latin typeface="Arial" panose="020B0604020202020204"/>
            </a:endParaRPr>
          </a:p>
          <a:p>
            <a:pPr marL="0" lvl="1" indent="0" defTabSz="342692">
              <a:spcBef>
                <a:spcPts val="450"/>
              </a:spcBef>
              <a:spcAft>
                <a:spcPts val="150"/>
              </a:spcAft>
              <a:buFont typeface="Arial" panose="020B0604020202020204" pitchFamily="34" charset="0"/>
              <a:buNone/>
              <a:defRPr/>
            </a:pPr>
            <a:r>
              <a:rPr lang="en-US" sz="1050" dirty="0">
                <a:solidFill>
                  <a:srgbClr val="FFFFFF"/>
                </a:solidFill>
                <a:latin typeface="Arial" panose="020B0604020202020204"/>
              </a:rPr>
              <a:t>Idrica</a:t>
            </a: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latin typeface="Arial" panose="020B0604020202020204"/>
              </a:rPr>
              <a:t>Digital platform provider spun out of Global Omnium in 2018</a:t>
            </a: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rPr>
              <a:t>Developed from operational experience running utilities</a:t>
            </a:r>
            <a:endParaRPr lang="en-US" sz="1050" dirty="0">
              <a:solidFill>
                <a:srgbClr val="FFFFFF"/>
              </a:solidFill>
              <a:latin typeface="Arial" panose="020B0604020202020204"/>
            </a:endParaRP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latin typeface="Arial" panose="020B0604020202020204"/>
              </a:rPr>
              <a:t>Serves over 300 utilities worldwide</a:t>
            </a:r>
          </a:p>
          <a:p>
            <a:pPr marL="214313" lvl="1" indent="-214313" defTabSz="342692">
              <a:spcBef>
                <a:spcPts val="450"/>
              </a:spcBef>
              <a:spcAft>
                <a:spcPts val="150"/>
              </a:spcAft>
              <a:buFont typeface="Arial" panose="020B0604020202020204" pitchFamily="34" charset="0"/>
              <a:buChar char="•"/>
              <a:defRPr/>
            </a:pPr>
            <a:r>
              <a:rPr lang="en-US" sz="1050" dirty="0">
                <a:solidFill>
                  <a:srgbClr val="FFFFFF"/>
                </a:solidFill>
                <a:latin typeface="Arial" panose="020B0604020202020204"/>
              </a:rPr>
              <a:t>Operates in Brazil, Canada, Chile, Colombia, Ecuador, Hong Kong, Mexico, Perú, Qatar, Romania, Spain, Saudi Arabia, and USA</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949283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60D93C6-F1B0-4230-AB10-50B53568A2FC}" type="slidenum">
              <a:rPr lang="es-ES" smtClean="0"/>
              <a:t>16</a:t>
            </a:fld>
            <a:endParaRPr lang="es-ES"/>
          </a:p>
        </p:txBody>
      </p:sp>
    </p:spTree>
    <p:extLst>
      <p:ext uri="{BB962C8B-B14F-4D97-AF65-F5344CB8AC3E}">
        <p14:creationId xmlns:p14="http://schemas.microsoft.com/office/powerpoint/2010/main" val="599050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D4AF8-7642-6722-E5FF-5B4E80EBD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03DA3-1322-404E-32E6-127BF29ED8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F89109-1207-AA66-CF0C-3BC92D22E6A4}"/>
              </a:ext>
            </a:extLst>
          </p:cNvPr>
          <p:cNvSpPr>
            <a:spLocks noGrp="1"/>
          </p:cNvSpPr>
          <p:nvPr>
            <p:ph type="body" idx="1"/>
          </p:nvPr>
        </p:nvSpPr>
        <p:spPr/>
        <p:txBody>
          <a:bodyPr/>
          <a:lstStyle/>
          <a:p>
            <a:pPr marL="0" indent="0">
              <a:buFont typeface="Arial" panose="020B0604020202020204" pitchFamily="34" charset="0"/>
              <a:buNone/>
            </a:pPr>
            <a:endParaRPr lang="es-ES" dirty="0"/>
          </a:p>
        </p:txBody>
      </p:sp>
      <p:sp>
        <p:nvSpPr>
          <p:cNvPr id="4" name="Slide Number Placeholder 3">
            <a:extLst>
              <a:ext uri="{FF2B5EF4-FFF2-40B4-BE49-F238E27FC236}">
                <a16:creationId xmlns:a16="http://schemas.microsoft.com/office/drawing/2014/main" id="{88BB1BBB-C508-22D7-20D7-91E3F8F05C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1D3F5-842B-48A8-98A0-B326FE6032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255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7557B-6C6F-82F6-75C3-F084FB58D6E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700735D-0332-D75B-1E95-4E5CB30366C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C71B135-5931-72F2-5853-5A38EE520E27}"/>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1956504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Footer Placeholder 3">
            <a:extLst>
              <a:ext uri="{FF2B5EF4-FFF2-40B4-BE49-F238E27FC236}">
                <a16:creationId xmlns:a16="http://schemas.microsoft.com/office/drawing/2014/main" id="{A5DF831F-6114-6BD1-082C-8B58D74F89C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65956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7.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2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25.emf"/><Relationship Id="rId4" Type="http://schemas.openxmlformats.org/officeDocument/2006/relationships/oleObject" Target="../embeddings/oleObject1.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Photo-Aqua_Sample">
    <p:bg>
      <p:bgPr>
        <a:solidFill>
          <a:schemeClr val="bg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5F155F90-CF5D-EE42-AC45-2F443D0019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288" y="1050409"/>
            <a:ext cx="9155430" cy="4096160"/>
          </a:xfrm>
          <a:prstGeom prst="rect">
            <a:avLst/>
          </a:prstGeom>
        </p:spPr>
      </p:pic>
      <p:pic>
        <p:nvPicPr>
          <p:cNvPr id="11" name="Picture 10">
            <a:extLst>
              <a:ext uri="{FF2B5EF4-FFF2-40B4-BE49-F238E27FC236}">
                <a16:creationId xmlns:a16="http://schemas.microsoft.com/office/drawing/2014/main" id="{E83D3BB7-7250-4746-B81C-CE1320A7188D}"/>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colorTemperature colorTemp="5300"/>
                    </a14:imgEffect>
                  </a14:imgLayer>
                </a14:imgProps>
              </a:ext>
            </a:extLst>
          </a:blip>
          <a:stretch>
            <a:fillRect/>
          </a:stretch>
        </p:blipFill>
        <p:spPr>
          <a:xfrm>
            <a:off x="0" y="0"/>
            <a:ext cx="9144000" cy="2657475"/>
          </a:xfrm>
          <a:prstGeom prst="rect">
            <a:avLst/>
          </a:prstGeom>
        </p:spPr>
      </p:pic>
      <p:sp>
        <p:nvSpPr>
          <p:cNvPr id="2" name="Title 1"/>
          <p:cNvSpPr>
            <a:spLocks noGrp="1"/>
          </p:cNvSpPr>
          <p:nvPr>
            <p:ph type="ctrTitle" hasCustomPrompt="1"/>
          </p:nvPr>
        </p:nvSpPr>
        <p:spPr>
          <a:xfrm>
            <a:off x="342990" y="1434727"/>
            <a:ext cx="4975831" cy="1082279"/>
          </a:xfrm>
        </p:spPr>
        <p:txBody>
          <a:bodyPr anchor="t" anchorCtr="0"/>
          <a:lstStyle>
            <a:lvl1pPr>
              <a:lnSpc>
                <a:spcPct val="80000"/>
              </a:lnSpc>
              <a:defRPr sz="3300" b="0" i="0">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Master title style</a:t>
            </a:r>
          </a:p>
        </p:txBody>
      </p:sp>
      <p:pic>
        <p:nvPicPr>
          <p:cNvPr id="15" name="Picture 14" descr="A picture containing text, indoor&#10;&#10;Description automatically generated">
            <a:extLst>
              <a:ext uri="{FF2B5EF4-FFF2-40B4-BE49-F238E27FC236}">
                <a16:creationId xmlns:a16="http://schemas.microsoft.com/office/drawing/2014/main" id="{3A75F1BC-27ED-C543-B150-00DE5383B3BB}"/>
              </a:ext>
            </a:extLst>
          </p:cNvPr>
          <p:cNvPicPr>
            <a:picLocks noChangeAspect="1"/>
          </p:cNvPicPr>
          <p:nvPr userDrawn="1"/>
        </p:nvPicPr>
        <p:blipFill rotWithShape="1">
          <a:blip r:embed="rId5" cstate="screen">
            <a:alphaModFix amt="99000"/>
            <a:extLst>
              <a:ext uri="{28A0092B-C50C-407E-A947-70E740481C1C}">
                <a14:useLocalDpi xmlns:a14="http://schemas.microsoft.com/office/drawing/2010/main"/>
              </a:ext>
            </a:extLst>
          </a:blip>
          <a:srcRect/>
          <a:stretch/>
        </p:blipFill>
        <p:spPr>
          <a:xfrm>
            <a:off x="6858" y="2689446"/>
            <a:ext cx="5492101" cy="2428901"/>
          </a:xfrm>
          <a:prstGeom prst="rect">
            <a:avLst/>
          </a:prstGeom>
        </p:spPr>
      </p:pic>
      <p:pic>
        <p:nvPicPr>
          <p:cNvPr id="16" name="Picture 15" descr="A picture containing tree, outdoor, ground, person&#10;&#10;Description automatically generated">
            <a:extLst>
              <a:ext uri="{FF2B5EF4-FFF2-40B4-BE49-F238E27FC236}">
                <a16:creationId xmlns:a16="http://schemas.microsoft.com/office/drawing/2014/main" id="{D1FD208F-1CD5-B148-A7A1-A667BC4ED17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784" t="386" b="742"/>
          <a:stretch/>
        </p:blipFill>
        <p:spPr>
          <a:xfrm flipH="1">
            <a:off x="5498959" y="1050408"/>
            <a:ext cx="3647327" cy="4093092"/>
          </a:xfrm>
          <a:prstGeom prst="rect">
            <a:avLst/>
          </a:prstGeom>
        </p:spPr>
      </p:pic>
      <p:sp>
        <p:nvSpPr>
          <p:cNvPr id="13" name="Content Placeholder 12"/>
          <p:cNvSpPr>
            <a:spLocks noGrp="1"/>
          </p:cNvSpPr>
          <p:nvPr>
            <p:ph sz="quarter" idx="11" hasCustomPrompt="1"/>
          </p:nvPr>
        </p:nvSpPr>
        <p:spPr>
          <a:xfrm>
            <a:off x="5714202" y="344995"/>
            <a:ext cx="3086904" cy="292894"/>
          </a:xfrm>
        </p:spPr>
        <p:txBody>
          <a:bodyPr anchor="b" anchorCtr="0"/>
          <a:lstStyle>
            <a:lvl1pPr algn="r">
              <a:defRPr sz="1050">
                <a:solidFill>
                  <a:schemeClr val="tx2"/>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pic>
        <p:nvPicPr>
          <p:cNvPr id="4" name="Picture 3" descr="A picture containing icon&#10;&#10;Description automatically generated">
            <a:extLst>
              <a:ext uri="{FF2B5EF4-FFF2-40B4-BE49-F238E27FC236}">
                <a16:creationId xmlns:a16="http://schemas.microsoft.com/office/drawing/2014/main" id="{7E87AAF5-F441-DCD6-8378-D441BCC4DD5B}"/>
              </a:ext>
            </a:extLst>
          </p:cNvPr>
          <p:cNvPicPr>
            <a:picLocks noChangeAspect="1"/>
          </p:cNvPicPr>
          <p:nvPr userDrawn="1"/>
        </p:nvPicPr>
        <p:blipFill>
          <a:blip r:embed="rId7"/>
          <a:stretch>
            <a:fillRect/>
          </a:stretch>
        </p:blipFill>
        <p:spPr>
          <a:xfrm>
            <a:off x="342895" y="213024"/>
            <a:ext cx="2027588" cy="498874"/>
          </a:xfrm>
          <a:prstGeom prst="rect">
            <a:avLst/>
          </a:prstGeom>
        </p:spPr>
      </p:pic>
    </p:spTree>
    <p:extLst>
      <p:ext uri="{BB962C8B-B14F-4D97-AF65-F5344CB8AC3E}">
        <p14:creationId xmlns:p14="http://schemas.microsoft.com/office/powerpoint/2010/main" val="1692110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ntent-Text-Light">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711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Text Photo">
    <p:spTree>
      <p:nvGrpSpPr>
        <p:cNvPr id="1" name=""/>
        <p:cNvGrpSpPr/>
        <p:nvPr/>
      </p:nvGrpSpPr>
      <p:grpSpPr>
        <a:xfrm>
          <a:off x="0" y="0"/>
          <a:ext cx="0" cy="0"/>
          <a:chOff x="0" y="0"/>
          <a:chExt cx="0" cy="0"/>
        </a:xfrm>
      </p:grpSpPr>
      <p:sp>
        <p:nvSpPr>
          <p:cNvPr id="2" name="Title 1"/>
          <p:cNvSpPr>
            <a:spLocks noGrp="1"/>
          </p:cNvSpPr>
          <p:nvPr>
            <p:ph type="title"/>
          </p:nvPr>
        </p:nvSpPr>
        <p:spPr>
          <a:xfrm>
            <a:off x="342991" y="1"/>
            <a:ext cx="8458117" cy="741760"/>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342990" y="1200150"/>
            <a:ext cx="4685234" cy="3518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3"/>
          </p:nvPr>
        </p:nvSpPr>
        <p:spPr>
          <a:xfrm>
            <a:off x="5371215" y="1200153"/>
            <a:ext cx="3429893" cy="2834155"/>
          </a:xfrm>
          <a:solidFill>
            <a:schemeClr val="bg1">
              <a:lumMod val="85000"/>
            </a:schemeClr>
          </a:solidFill>
        </p:spPr>
        <p:txBody>
          <a:bodyPr rtlCol="0">
            <a:normAutofit/>
          </a:bodyPr>
          <a:lstStyle/>
          <a:p>
            <a:pPr lvl="0"/>
            <a:r>
              <a:rPr lang="en-US" noProof="0"/>
              <a:t>Click icon to add picture</a:t>
            </a:r>
          </a:p>
        </p:txBody>
      </p:sp>
      <p:sp>
        <p:nvSpPr>
          <p:cNvPr id="6" name="Slide Number Placeholder 5"/>
          <p:cNvSpPr>
            <a:spLocks noGrp="1"/>
          </p:cNvSpPr>
          <p:nvPr>
            <p:ph type="sldNum" sz="quarter" idx="14"/>
          </p:nvPr>
        </p:nvSpPr>
        <p:spPr>
          <a:xfrm>
            <a:off x="342990" y="4908926"/>
            <a:ext cx="714561" cy="234575"/>
          </a:xfrm>
        </p:spPr>
        <p:txBody>
          <a:bodyPr/>
          <a:lstStyle>
            <a:lvl1pPr>
              <a:defRPr/>
            </a:lvl1pPr>
          </a:lstStyle>
          <a:p>
            <a:pPr>
              <a:defRPr/>
            </a:pPr>
            <a:fld id="{2B9A8D85-29EA-4B4B-A883-F0DEF9497F32}" type="slidenum">
              <a:rPr lang="en-US" altLang="en-US"/>
              <a:pPr>
                <a:defRPr/>
              </a:pPr>
              <a:t>‹#›</a:t>
            </a:fld>
            <a:endParaRPr lang="en-US" altLang="en-US"/>
          </a:p>
        </p:txBody>
      </p:sp>
      <p:pic>
        <p:nvPicPr>
          <p:cNvPr id="10" name="Picture 9">
            <a:extLst>
              <a:ext uri="{FF2B5EF4-FFF2-40B4-BE49-F238E27FC236}">
                <a16:creationId xmlns:a16="http://schemas.microsoft.com/office/drawing/2014/main" id="{F027B5A8-7635-1847-BD74-4FE5AACEFBFC}"/>
              </a:ext>
            </a:extLst>
          </p:cNvPr>
          <p:cNvPicPr>
            <a:picLocks noChangeAspect="1"/>
          </p:cNvPicPr>
          <p:nvPr userDrawn="1"/>
        </p:nvPicPr>
        <p:blipFill rotWithShape="1">
          <a:blip r:embed="rId2"/>
          <a:srcRect l="6633"/>
          <a:stretch/>
        </p:blipFill>
        <p:spPr>
          <a:xfrm>
            <a:off x="592108" y="4574745"/>
            <a:ext cx="8335142" cy="485775"/>
          </a:xfrm>
          <a:prstGeom prst="rect">
            <a:avLst/>
          </a:prstGeom>
        </p:spPr>
      </p:pic>
      <p:pic>
        <p:nvPicPr>
          <p:cNvPr id="11" name="Picture 10">
            <a:extLst>
              <a:ext uri="{FF2B5EF4-FFF2-40B4-BE49-F238E27FC236}">
                <a16:creationId xmlns:a16="http://schemas.microsoft.com/office/drawing/2014/main" id="{9A96535E-30D3-BB48-9D41-F8AAFC8498B9}"/>
              </a:ext>
            </a:extLst>
          </p:cNvPr>
          <p:cNvPicPr>
            <a:picLocks noChangeAspect="1"/>
          </p:cNvPicPr>
          <p:nvPr userDrawn="1"/>
        </p:nvPicPr>
        <p:blipFill>
          <a:blip r:embed="rId3"/>
          <a:stretch>
            <a:fillRect/>
          </a:stretch>
        </p:blipFill>
        <p:spPr>
          <a:xfrm>
            <a:off x="7898283" y="4697579"/>
            <a:ext cx="1028968" cy="362940"/>
          </a:xfrm>
          <a:prstGeom prst="rect">
            <a:avLst/>
          </a:prstGeom>
        </p:spPr>
      </p:pic>
    </p:spTree>
    <p:extLst>
      <p:ext uri="{BB962C8B-B14F-4D97-AF65-F5344CB8AC3E}">
        <p14:creationId xmlns:p14="http://schemas.microsoft.com/office/powerpoint/2010/main" val="2116047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HyPac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1CF8C-605F-5694-402E-CB170E6F4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633"/>
          <a:stretch/>
        </p:blipFill>
        <p:spPr>
          <a:xfrm>
            <a:off x="592108" y="4574747"/>
            <a:ext cx="8335142" cy="485775"/>
          </a:xfrm>
          <a:prstGeom prst="rect">
            <a:avLst/>
          </a:prstGeom>
        </p:spPr>
      </p:pic>
      <p:sp>
        <p:nvSpPr>
          <p:cNvPr id="2" name="Rectangle 1">
            <a:extLst>
              <a:ext uri="{FF2B5EF4-FFF2-40B4-BE49-F238E27FC236}">
                <a16:creationId xmlns:a16="http://schemas.microsoft.com/office/drawing/2014/main" id="{4759C661-0B0D-32C9-98FC-21E7A65CB350}"/>
              </a:ext>
            </a:extLst>
          </p:cNvPr>
          <p:cNvSpPr/>
          <p:nvPr userDrawn="1"/>
        </p:nvSpPr>
        <p:spPr>
          <a:xfrm>
            <a:off x="0" y="1"/>
            <a:ext cx="9144000" cy="630382"/>
          </a:xfrm>
          <a:prstGeom prst="rect">
            <a:avLst/>
          </a:prstGeom>
          <a:solidFill>
            <a:srgbClr val="0085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3" name="Picture 2">
            <a:extLst>
              <a:ext uri="{FF2B5EF4-FFF2-40B4-BE49-F238E27FC236}">
                <a16:creationId xmlns:a16="http://schemas.microsoft.com/office/drawing/2014/main" id="{DB5548B1-DD6E-3D79-D960-F15BFE44B94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02635" y="4685539"/>
            <a:ext cx="955096" cy="336883"/>
          </a:xfrm>
          <a:prstGeom prst="rect">
            <a:avLst/>
          </a:prstGeom>
        </p:spPr>
      </p:pic>
    </p:spTree>
    <p:extLst>
      <p:ext uri="{BB962C8B-B14F-4D97-AF65-F5344CB8AC3E}">
        <p14:creationId xmlns:p14="http://schemas.microsoft.com/office/powerpoint/2010/main" val="543484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ntent HyPack">
    <p:bg>
      <p:bgPr>
        <a:solidFill>
          <a:srgbClr val="3F484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1CF8C-605F-5694-402E-CB170E6F4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633"/>
          <a:stretch/>
        </p:blipFill>
        <p:spPr>
          <a:xfrm>
            <a:off x="592108" y="4574747"/>
            <a:ext cx="8335142" cy="485775"/>
          </a:xfrm>
          <a:prstGeom prst="rect">
            <a:avLst/>
          </a:prstGeom>
        </p:spPr>
      </p:pic>
      <p:sp>
        <p:nvSpPr>
          <p:cNvPr id="2" name="Rectangle 1">
            <a:extLst>
              <a:ext uri="{FF2B5EF4-FFF2-40B4-BE49-F238E27FC236}">
                <a16:creationId xmlns:a16="http://schemas.microsoft.com/office/drawing/2014/main" id="{4759C661-0B0D-32C9-98FC-21E7A65CB350}"/>
              </a:ext>
            </a:extLst>
          </p:cNvPr>
          <p:cNvSpPr/>
          <p:nvPr userDrawn="1"/>
        </p:nvSpPr>
        <p:spPr>
          <a:xfrm>
            <a:off x="0" y="1"/>
            <a:ext cx="9144000" cy="630382"/>
          </a:xfrm>
          <a:prstGeom prst="rect">
            <a:avLst/>
          </a:prstGeom>
          <a:solidFill>
            <a:srgbClr val="0085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6" name="Picture 5" descr="A picture containing icon&#10;&#10;Description automatically generated">
            <a:extLst>
              <a:ext uri="{FF2B5EF4-FFF2-40B4-BE49-F238E27FC236}">
                <a16:creationId xmlns:a16="http://schemas.microsoft.com/office/drawing/2014/main" id="{F8F607E5-1E0B-ACA9-9439-83E28D264CA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7751617" y="4746139"/>
            <a:ext cx="1165137" cy="286674"/>
          </a:xfrm>
          <a:prstGeom prst="rect">
            <a:avLst/>
          </a:prstGeom>
        </p:spPr>
      </p:pic>
    </p:spTree>
    <p:extLst>
      <p:ext uri="{BB962C8B-B14F-4D97-AF65-F5344CB8AC3E}">
        <p14:creationId xmlns:p14="http://schemas.microsoft.com/office/powerpoint/2010/main" val="2684695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 HyPac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1CF8C-605F-5694-402E-CB170E6F4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633"/>
          <a:stretch/>
        </p:blipFill>
        <p:spPr>
          <a:xfrm>
            <a:off x="592108" y="4574747"/>
            <a:ext cx="8335142" cy="485775"/>
          </a:xfrm>
          <a:prstGeom prst="rect">
            <a:avLst/>
          </a:prstGeom>
        </p:spPr>
      </p:pic>
      <p:sp>
        <p:nvSpPr>
          <p:cNvPr id="2" name="Rectangle 1">
            <a:extLst>
              <a:ext uri="{FF2B5EF4-FFF2-40B4-BE49-F238E27FC236}">
                <a16:creationId xmlns:a16="http://schemas.microsoft.com/office/drawing/2014/main" id="{4759C661-0B0D-32C9-98FC-21E7A65CB350}"/>
              </a:ext>
            </a:extLst>
          </p:cNvPr>
          <p:cNvSpPr/>
          <p:nvPr userDrawn="1"/>
        </p:nvSpPr>
        <p:spPr>
          <a:xfrm>
            <a:off x="0" y="1"/>
            <a:ext cx="9144000" cy="630382"/>
          </a:xfrm>
          <a:prstGeom prst="rect">
            <a:avLst/>
          </a:prstGeom>
          <a:solidFill>
            <a:srgbClr val="0085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6" name="Picture 5" descr="A picture containing icon&#10;&#10;Description automatically generated">
            <a:extLst>
              <a:ext uri="{FF2B5EF4-FFF2-40B4-BE49-F238E27FC236}">
                <a16:creationId xmlns:a16="http://schemas.microsoft.com/office/drawing/2014/main" id="{F8F607E5-1E0B-ACA9-9439-83E28D264CA5}"/>
              </a:ext>
            </a:extLst>
          </p:cNvPr>
          <p:cNvPicPr>
            <a:picLocks noChangeAspect="1"/>
          </p:cNvPicPr>
          <p:nvPr userDrawn="1"/>
        </p:nvPicPr>
        <p:blipFill>
          <a:blip r:embed="rId3"/>
          <a:stretch>
            <a:fillRect/>
          </a:stretch>
        </p:blipFill>
        <p:spPr>
          <a:xfrm>
            <a:off x="7751617" y="4746139"/>
            <a:ext cx="1165137" cy="286674"/>
          </a:xfrm>
          <a:prstGeom prst="rect">
            <a:avLst/>
          </a:prstGeom>
        </p:spPr>
      </p:pic>
    </p:spTree>
    <p:extLst>
      <p:ext uri="{BB962C8B-B14F-4D97-AF65-F5344CB8AC3E}">
        <p14:creationId xmlns:p14="http://schemas.microsoft.com/office/powerpoint/2010/main" val="2965619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ontent HyPac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1CF8C-605F-5694-402E-CB170E6F42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633"/>
          <a:stretch/>
        </p:blipFill>
        <p:spPr>
          <a:xfrm>
            <a:off x="592108" y="4574747"/>
            <a:ext cx="8335142" cy="485775"/>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F8F607E5-1E0B-ACA9-9439-83E28D264CA5}"/>
              </a:ext>
            </a:extLst>
          </p:cNvPr>
          <p:cNvPicPr>
            <a:picLocks noChangeAspect="1"/>
          </p:cNvPicPr>
          <p:nvPr userDrawn="1"/>
        </p:nvPicPr>
        <p:blipFill>
          <a:blip r:embed="rId3"/>
          <a:stretch>
            <a:fillRect/>
          </a:stretch>
        </p:blipFill>
        <p:spPr>
          <a:xfrm>
            <a:off x="7751617" y="4746139"/>
            <a:ext cx="1165137" cy="286674"/>
          </a:xfrm>
          <a:prstGeom prst="rect">
            <a:avLst/>
          </a:prstGeom>
        </p:spPr>
      </p:pic>
    </p:spTree>
    <p:extLst>
      <p:ext uri="{BB962C8B-B14F-4D97-AF65-F5344CB8AC3E}">
        <p14:creationId xmlns:p14="http://schemas.microsoft.com/office/powerpoint/2010/main" val="1950826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HyP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59C661-0B0D-32C9-98FC-21E7A65CB350}"/>
              </a:ext>
            </a:extLst>
          </p:cNvPr>
          <p:cNvSpPr/>
          <p:nvPr userDrawn="1"/>
        </p:nvSpPr>
        <p:spPr>
          <a:xfrm>
            <a:off x="0" y="1"/>
            <a:ext cx="9144000" cy="630382"/>
          </a:xfrm>
          <a:prstGeom prst="rect">
            <a:avLst/>
          </a:prstGeom>
          <a:solidFill>
            <a:srgbClr val="0085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023815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B8AAC1-CA39-514B-AA84-E6226D6435EB}"/>
              </a:ext>
            </a:extLst>
          </p:cNvPr>
          <p:cNvSpPr>
            <a:spLocks noGrp="1"/>
          </p:cNvSpPr>
          <p:nvPr>
            <p:ph type="dt" sz="half" idx="10"/>
          </p:nvPr>
        </p:nvSpPr>
        <p:spPr/>
        <p:txBody>
          <a:bodyPr/>
          <a:lstStyle/>
          <a:p>
            <a:fld id="{6EFB014D-983F-4B95-A56D-F36FFA8AD740}" type="datetime1">
              <a:rPr lang="es-ES" smtClean="0"/>
              <a:t>29/01/2025</a:t>
            </a:fld>
            <a:endParaRPr lang="es-ES"/>
          </a:p>
        </p:txBody>
      </p:sp>
      <p:sp>
        <p:nvSpPr>
          <p:cNvPr id="3" name="Marcador de pie de página 2">
            <a:extLst>
              <a:ext uri="{FF2B5EF4-FFF2-40B4-BE49-F238E27FC236}">
                <a16:creationId xmlns:a16="http://schemas.microsoft.com/office/drawing/2014/main" id="{932925D3-820F-DD46-BF9E-6525EEF3002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504ACF7-2D23-FE4C-8129-BD39BA2F4BFC}"/>
              </a:ext>
            </a:extLst>
          </p:cNvPr>
          <p:cNvSpPr>
            <a:spLocks noGrp="1"/>
          </p:cNvSpPr>
          <p:nvPr>
            <p:ph type="sldNum" sz="quarter" idx="12"/>
          </p:nvPr>
        </p:nvSpPr>
        <p:spPr/>
        <p:txBody>
          <a:bodyPr/>
          <a:lstStyle/>
          <a:p>
            <a:fld id="{3253AA5A-B1D3-3A43-B739-8F0C1B2F945E}" type="slidenum">
              <a:rPr lang="es-ES" smtClean="0"/>
              <a:t>‹#›</a:t>
            </a:fld>
            <a:endParaRPr lang="es-ES"/>
          </a:p>
        </p:txBody>
      </p:sp>
    </p:spTree>
    <p:extLst>
      <p:ext uri="{BB962C8B-B14F-4D97-AF65-F5344CB8AC3E}">
        <p14:creationId xmlns:p14="http://schemas.microsoft.com/office/powerpoint/2010/main" val="2702635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FBAFEF-E197-0C74-FDCD-48FE2104E0A5}"/>
              </a:ext>
            </a:extLst>
          </p:cNvPr>
          <p:cNvSpPr/>
          <p:nvPr userDrawn="1"/>
        </p:nvSpPr>
        <p:spPr>
          <a:xfrm>
            <a:off x="6053559" y="-821803"/>
            <a:ext cx="3321935" cy="6331352"/>
          </a:xfrm>
          <a:prstGeom prst="rect">
            <a:avLst/>
          </a:prstGeom>
          <a:solidFill>
            <a:srgbClr val="008B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4" name="Gráfico 3" descr="Una forma orgánica">
            <a:extLst>
              <a:ext uri="{FF2B5EF4-FFF2-40B4-BE49-F238E27FC236}">
                <a16:creationId xmlns:a16="http://schemas.microsoft.com/office/drawing/2014/main" id="{1E53CD0D-1EE7-A4ED-20C0-5F8209B3B8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818435">
            <a:off x="1082429" y="-1679549"/>
            <a:ext cx="8121783" cy="8121783"/>
          </a:xfrm>
          <a:prstGeom prst="rect">
            <a:avLst/>
          </a:prstGeom>
        </p:spPr>
      </p:pic>
      <p:pic>
        <p:nvPicPr>
          <p:cNvPr id="6" name="Picture 5">
            <a:extLst>
              <a:ext uri="{FF2B5EF4-FFF2-40B4-BE49-F238E27FC236}">
                <a16:creationId xmlns:a16="http://schemas.microsoft.com/office/drawing/2014/main" id="{1BB70D5A-1AEA-999C-8E48-D79D366DA93B}"/>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7898283" y="4697580"/>
            <a:ext cx="1028968" cy="362940"/>
          </a:xfrm>
          <a:prstGeom prst="rect">
            <a:avLst/>
          </a:prstGeom>
        </p:spPr>
      </p:pic>
    </p:spTree>
    <p:extLst>
      <p:ext uri="{BB962C8B-B14F-4D97-AF65-F5344CB8AC3E}">
        <p14:creationId xmlns:p14="http://schemas.microsoft.com/office/powerpoint/2010/main" val="145838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Speaker Informatio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90" y="1"/>
            <a:ext cx="8458117" cy="741760"/>
          </a:xfr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a:p>
        </p:txBody>
      </p:sp>
      <p:sp>
        <p:nvSpPr>
          <p:cNvPr id="4" name="Slide Number Placeholder 5"/>
          <p:cNvSpPr>
            <a:spLocks noGrp="1"/>
          </p:cNvSpPr>
          <p:nvPr>
            <p:ph type="sldNum" sz="quarter" idx="10"/>
          </p:nvPr>
        </p:nvSpPr>
        <p:spPr>
          <a:xfrm>
            <a:off x="342989" y="4908925"/>
            <a:ext cx="714561" cy="234575"/>
          </a:xfrm>
        </p:spPr>
        <p:txBody>
          <a:bodyPr/>
          <a:lstStyle>
            <a:lvl1pPr>
              <a:defRPr>
                <a:solidFill>
                  <a:schemeClr val="bg1"/>
                </a:solidFill>
              </a:defRPr>
            </a:lvl1pPr>
          </a:lstStyle>
          <a:p>
            <a:pPr>
              <a:defRPr/>
            </a:pPr>
            <a:fld id="{F1E9BC33-2470-E74D-8B2C-3018BEDBEC8C}" type="slidenum">
              <a:rPr lang="en-US" altLang="en-US" smtClean="0"/>
              <a:pPr>
                <a:defRPr/>
              </a:pPr>
              <a:t>‹#›</a:t>
            </a:fld>
            <a:endParaRPr lang="en-US" altLang="en-US"/>
          </a:p>
        </p:txBody>
      </p:sp>
      <p:pic>
        <p:nvPicPr>
          <p:cNvPr id="5" name="Picture 4">
            <a:extLst>
              <a:ext uri="{FF2B5EF4-FFF2-40B4-BE49-F238E27FC236}">
                <a16:creationId xmlns:a16="http://schemas.microsoft.com/office/drawing/2014/main" id="{D6AA9DB8-0C28-3641-BEED-8EE8DF37E68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0"/>
          <a:stretch/>
        </p:blipFill>
        <p:spPr>
          <a:xfrm>
            <a:off x="589239" y="4574286"/>
            <a:ext cx="8338012" cy="485775"/>
          </a:xfrm>
          <a:prstGeom prst="rect">
            <a:avLst/>
          </a:prstGeom>
        </p:spPr>
      </p:pic>
      <p:pic>
        <p:nvPicPr>
          <p:cNvPr id="6" name="Picture 5">
            <a:extLst>
              <a:ext uri="{FF2B5EF4-FFF2-40B4-BE49-F238E27FC236}">
                <a16:creationId xmlns:a16="http://schemas.microsoft.com/office/drawing/2014/main" id="{ED0667AA-22B6-324D-A947-DB04F2668F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98283" y="4697731"/>
            <a:ext cx="1028968" cy="362939"/>
          </a:xfrm>
          <a:prstGeom prst="rect">
            <a:avLst/>
          </a:prstGeom>
        </p:spPr>
      </p:pic>
      <p:sp>
        <p:nvSpPr>
          <p:cNvPr id="11" name="Picture Placeholder 10">
            <a:extLst>
              <a:ext uri="{FF2B5EF4-FFF2-40B4-BE49-F238E27FC236}">
                <a16:creationId xmlns:a16="http://schemas.microsoft.com/office/drawing/2014/main" id="{8DA0C937-DD50-444D-833B-C71A069B7557}"/>
              </a:ext>
            </a:extLst>
          </p:cNvPr>
          <p:cNvSpPr>
            <a:spLocks noGrp="1"/>
          </p:cNvSpPr>
          <p:nvPr>
            <p:ph type="pic" sz="quarter" idx="11"/>
          </p:nvPr>
        </p:nvSpPr>
        <p:spPr>
          <a:xfrm>
            <a:off x="341709" y="1087041"/>
            <a:ext cx="1997869" cy="2320528"/>
          </a:xfrm>
          <a:solidFill>
            <a:schemeClr val="bg1">
              <a:lumMod val="85000"/>
            </a:schemeClr>
          </a:solidFill>
        </p:spPr>
        <p:txBody>
          <a:bodyPr/>
          <a:lstStyle/>
          <a:p>
            <a:endParaRPr lang="en-US"/>
          </a:p>
        </p:txBody>
      </p:sp>
      <p:sp>
        <p:nvSpPr>
          <p:cNvPr id="12" name="Picture Placeholder 10">
            <a:extLst>
              <a:ext uri="{FF2B5EF4-FFF2-40B4-BE49-F238E27FC236}">
                <a16:creationId xmlns:a16="http://schemas.microsoft.com/office/drawing/2014/main" id="{67D194CB-3FED-4F4B-8BEC-F994A42C0593}"/>
              </a:ext>
            </a:extLst>
          </p:cNvPr>
          <p:cNvSpPr>
            <a:spLocks noGrp="1"/>
          </p:cNvSpPr>
          <p:nvPr>
            <p:ph type="pic" sz="quarter" idx="12"/>
          </p:nvPr>
        </p:nvSpPr>
        <p:spPr>
          <a:xfrm>
            <a:off x="2490549" y="1087041"/>
            <a:ext cx="1997869" cy="2320528"/>
          </a:xfrm>
          <a:solidFill>
            <a:schemeClr val="bg1">
              <a:lumMod val="85000"/>
            </a:schemeClr>
          </a:solidFill>
        </p:spPr>
        <p:txBody>
          <a:bodyPr/>
          <a:lstStyle/>
          <a:p>
            <a:endParaRPr lang="en-US"/>
          </a:p>
        </p:txBody>
      </p:sp>
      <p:sp>
        <p:nvSpPr>
          <p:cNvPr id="13" name="Picture Placeholder 10">
            <a:extLst>
              <a:ext uri="{FF2B5EF4-FFF2-40B4-BE49-F238E27FC236}">
                <a16:creationId xmlns:a16="http://schemas.microsoft.com/office/drawing/2014/main" id="{B25CE520-4586-7D45-93EA-0D8612F96BAB}"/>
              </a:ext>
            </a:extLst>
          </p:cNvPr>
          <p:cNvSpPr>
            <a:spLocks noGrp="1"/>
          </p:cNvSpPr>
          <p:nvPr>
            <p:ph type="pic" sz="quarter" idx="13"/>
          </p:nvPr>
        </p:nvSpPr>
        <p:spPr>
          <a:xfrm>
            <a:off x="4654629" y="1087041"/>
            <a:ext cx="1997869" cy="2320528"/>
          </a:xfrm>
          <a:solidFill>
            <a:schemeClr val="bg1">
              <a:lumMod val="85000"/>
            </a:schemeClr>
          </a:solidFill>
        </p:spPr>
        <p:txBody>
          <a:bodyPr/>
          <a:lstStyle/>
          <a:p>
            <a:endParaRPr lang="en-US"/>
          </a:p>
        </p:txBody>
      </p:sp>
      <p:sp>
        <p:nvSpPr>
          <p:cNvPr id="14" name="Picture Placeholder 10">
            <a:extLst>
              <a:ext uri="{FF2B5EF4-FFF2-40B4-BE49-F238E27FC236}">
                <a16:creationId xmlns:a16="http://schemas.microsoft.com/office/drawing/2014/main" id="{4E737199-E051-7A45-AA5C-BD196FF3EA74}"/>
              </a:ext>
            </a:extLst>
          </p:cNvPr>
          <p:cNvSpPr>
            <a:spLocks noGrp="1"/>
          </p:cNvSpPr>
          <p:nvPr>
            <p:ph type="pic" sz="quarter" idx="14"/>
          </p:nvPr>
        </p:nvSpPr>
        <p:spPr>
          <a:xfrm>
            <a:off x="6811089" y="1087041"/>
            <a:ext cx="1997869" cy="2320528"/>
          </a:xfrm>
          <a:solidFill>
            <a:schemeClr val="bg1">
              <a:lumMod val="85000"/>
            </a:schemeClr>
          </a:solidFill>
        </p:spPr>
        <p:txBody>
          <a:bodyPr/>
          <a:lstStyle/>
          <a:p>
            <a:endParaRPr lang="en-US"/>
          </a:p>
        </p:txBody>
      </p:sp>
      <p:sp>
        <p:nvSpPr>
          <p:cNvPr id="15" name="Rectangle 14">
            <a:extLst>
              <a:ext uri="{FF2B5EF4-FFF2-40B4-BE49-F238E27FC236}">
                <a16:creationId xmlns:a16="http://schemas.microsoft.com/office/drawing/2014/main" id="{8E440643-2753-A94D-BCDD-E6C7797FBD36}"/>
              </a:ext>
            </a:extLst>
          </p:cNvPr>
          <p:cNvSpPr/>
          <p:nvPr userDrawn="1"/>
        </p:nvSpPr>
        <p:spPr>
          <a:xfrm>
            <a:off x="341709" y="3550526"/>
            <a:ext cx="1987133" cy="612988"/>
          </a:xfrm>
          <a:prstGeom prst="rect">
            <a:avLst/>
          </a:prstGeom>
          <a:effectLst/>
        </p:spPr>
        <p:txBody>
          <a:bodyPr wrap="square">
            <a:spAutoFit/>
          </a:bodyPr>
          <a:lstStyle/>
          <a:p>
            <a:pPr marL="0" marR="0" lvl="0" indent="0" algn="ctr" defTabSz="685522" rtl="0" eaLnBrk="1" fontAlgn="auto" latinLnBrk="0" hangingPunct="1">
              <a:lnSpc>
                <a:spcPts val="1860"/>
              </a:lnSpc>
              <a:spcBef>
                <a:spcPts val="0"/>
              </a:spcBef>
              <a:spcAft>
                <a:spcPts val="0"/>
              </a:spcAft>
              <a:buClrTx/>
              <a:buSzTx/>
              <a:buFontTx/>
              <a:buNone/>
              <a:tabLst/>
              <a:defRPr/>
            </a:pPr>
            <a:r>
              <a:rPr kumimoji="0" lang="en-US" sz="1650" b="1" i="0" u="none" strike="noStrike" kern="1200" cap="none" spc="0" normalizeH="0" baseline="0" noProof="0">
                <a:ln>
                  <a:noFill/>
                </a:ln>
                <a:solidFill>
                  <a:srgbClr val="18A2C2"/>
                </a:solidFill>
                <a:uLnTx/>
                <a:uFillTx/>
                <a:latin typeface="Arial" panose="020B0604020202020204" pitchFamily="34" charset="0"/>
                <a:ea typeface="+mn-ea"/>
                <a:cs typeface="Arial" panose="020B0604020202020204" pitchFamily="34" charset="0"/>
              </a:rPr>
              <a:t>First Last</a:t>
            </a:r>
            <a:endParaRPr kumimoji="0" lang="en-US" sz="1650" b="1" i="0" u="none" strike="noStrike" kern="1200" cap="none" spc="23" normalizeH="0" baseline="0" noProof="0">
              <a:ln>
                <a:noFill/>
              </a:ln>
              <a:solidFill>
                <a:srgbClr val="18A2C2"/>
              </a:solidFill>
              <a:uLnTx/>
              <a:uFillTx/>
              <a:latin typeface="Arial" panose="020B0604020202020204" pitchFamily="34" charset="0"/>
              <a:ea typeface="+mn-ea"/>
              <a:cs typeface="Arial" panose="020B0604020202020204" pitchFamily="34" charset="0"/>
            </a:endParaRPr>
          </a:p>
          <a:p>
            <a:pPr marL="0" marR="0" lvl="0" indent="0" algn="ctr" defTabSz="685522"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23" normalizeH="0" baseline="0" noProof="0">
              <a:ln>
                <a:noFill/>
              </a:ln>
              <a:solidFill>
                <a:prstClr val="white"/>
              </a:solidFill>
              <a:uLnTx/>
              <a:uFillTx/>
              <a:latin typeface="Arial" panose="020B0604020202020204" pitchFamily="34" charset="0"/>
              <a:ea typeface="+mn-ea"/>
              <a:cs typeface="Arial" panose="020B0604020202020204" pitchFamily="34" charset="0"/>
            </a:endParaRPr>
          </a:p>
          <a:p>
            <a:pPr marL="0" marR="0" lvl="0" indent="0" algn="ctr" defTabSz="685522" rtl="0" eaLnBrk="1" fontAlgn="auto" latinLnBrk="0" hangingPunct="1">
              <a:spcBef>
                <a:spcPts val="0"/>
              </a:spcBef>
              <a:spcAft>
                <a:spcPts val="0"/>
              </a:spcAft>
              <a:buClrTx/>
              <a:buSzTx/>
              <a:buFontTx/>
              <a:buNone/>
              <a:tabLst/>
              <a:defRPr/>
            </a:pPr>
            <a:r>
              <a:rPr kumimoji="0" lang="en-US" sz="1200" b="0" i="0" u="none" strike="noStrike" kern="1200" cap="none" spc="23" normalizeH="0" baseline="0" noProof="0">
                <a:ln>
                  <a:noFill/>
                </a:ln>
                <a:solidFill>
                  <a:prstClr val="white"/>
                </a:solidFill>
                <a:uLnTx/>
                <a:uFillTx/>
                <a:latin typeface="Arial" panose="020B0604020202020204" pitchFamily="34" charset="0"/>
                <a:ea typeface="+mn-ea"/>
                <a:cs typeface="Arial" panose="020B0604020202020204" pitchFamily="34" charset="0"/>
              </a:rPr>
              <a:t>Title</a:t>
            </a:r>
          </a:p>
        </p:txBody>
      </p:sp>
      <p:sp>
        <p:nvSpPr>
          <p:cNvPr id="16" name="Rectangle 15">
            <a:extLst>
              <a:ext uri="{FF2B5EF4-FFF2-40B4-BE49-F238E27FC236}">
                <a16:creationId xmlns:a16="http://schemas.microsoft.com/office/drawing/2014/main" id="{72C80760-38EE-9D42-A48A-61BFA5571215}"/>
              </a:ext>
            </a:extLst>
          </p:cNvPr>
          <p:cNvSpPr/>
          <p:nvPr userDrawn="1"/>
        </p:nvSpPr>
        <p:spPr>
          <a:xfrm>
            <a:off x="2499525" y="3550526"/>
            <a:ext cx="1987133" cy="612988"/>
          </a:xfrm>
          <a:prstGeom prst="rect">
            <a:avLst/>
          </a:prstGeom>
          <a:effectLst/>
        </p:spPr>
        <p:txBody>
          <a:bodyPr wrap="square">
            <a:spAutoFit/>
          </a:bodyPr>
          <a:lstStyle/>
          <a:p>
            <a:pPr marL="0" marR="0" lvl="0" indent="0" algn="ctr" defTabSz="685522" rtl="0" eaLnBrk="1" fontAlgn="auto" latinLnBrk="0" hangingPunct="1">
              <a:lnSpc>
                <a:spcPts val="1860"/>
              </a:lnSpc>
              <a:spcBef>
                <a:spcPts val="0"/>
              </a:spcBef>
              <a:spcAft>
                <a:spcPts val="0"/>
              </a:spcAft>
              <a:buClrTx/>
              <a:buSzTx/>
              <a:buFontTx/>
              <a:buNone/>
              <a:tabLst/>
              <a:defRPr/>
            </a:pPr>
            <a:r>
              <a:rPr kumimoji="0" lang="en-US" sz="1650" b="1" i="0" u="none" strike="noStrike" kern="1200" cap="none" spc="0" normalizeH="0" baseline="0" noProof="0">
                <a:ln>
                  <a:noFill/>
                </a:ln>
                <a:solidFill>
                  <a:srgbClr val="18A2C2"/>
                </a:solidFill>
                <a:uLnTx/>
                <a:uFillTx/>
                <a:latin typeface="Arial" panose="020B0604020202020204" pitchFamily="34" charset="0"/>
                <a:ea typeface="+mn-ea"/>
                <a:cs typeface="Arial" panose="020B0604020202020204" pitchFamily="34" charset="0"/>
              </a:rPr>
              <a:t>First Last</a:t>
            </a:r>
            <a:endParaRPr kumimoji="0" lang="en-US" sz="1650" b="1" i="0" u="none" strike="noStrike" kern="1200" cap="none" spc="23" normalizeH="0" baseline="0" noProof="0">
              <a:ln>
                <a:noFill/>
              </a:ln>
              <a:solidFill>
                <a:srgbClr val="18A2C2"/>
              </a:solidFill>
              <a:uLnTx/>
              <a:uFillTx/>
              <a:latin typeface="Arial" panose="020B0604020202020204" pitchFamily="34" charset="0"/>
              <a:ea typeface="+mn-ea"/>
              <a:cs typeface="Arial" panose="020B0604020202020204" pitchFamily="34" charset="0"/>
            </a:endParaRPr>
          </a:p>
          <a:p>
            <a:pPr marL="0" marR="0" lvl="0" indent="0" algn="ctr" defTabSz="685522"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23" normalizeH="0" baseline="0" noProof="0">
              <a:ln>
                <a:noFill/>
              </a:ln>
              <a:solidFill>
                <a:prstClr val="white"/>
              </a:solidFill>
              <a:uLnTx/>
              <a:uFillTx/>
              <a:latin typeface="Arial" panose="020B0604020202020204" pitchFamily="34" charset="0"/>
              <a:ea typeface="+mn-ea"/>
              <a:cs typeface="Arial" panose="020B0604020202020204" pitchFamily="34" charset="0"/>
            </a:endParaRPr>
          </a:p>
          <a:p>
            <a:pPr marL="0" marR="0" lvl="0" indent="0" algn="ctr" defTabSz="685522" rtl="0" eaLnBrk="1" fontAlgn="auto" latinLnBrk="0" hangingPunct="1">
              <a:spcBef>
                <a:spcPts val="0"/>
              </a:spcBef>
              <a:spcAft>
                <a:spcPts val="0"/>
              </a:spcAft>
              <a:buClrTx/>
              <a:buSzTx/>
              <a:buFontTx/>
              <a:buNone/>
              <a:tabLst/>
              <a:defRPr/>
            </a:pPr>
            <a:r>
              <a:rPr kumimoji="0" lang="en-US" sz="1200" b="0" i="0" u="none" strike="noStrike" kern="1200" cap="none" spc="23" normalizeH="0" baseline="0" noProof="0">
                <a:ln>
                  <a:noFill/>
                </a:ln>
                <a:solidFill>
                  <a:prstClr val="white"/>
                </a:solidFill>
                <a:uLnTx/>
                <a:uFillTx/>
                <a:latin typeface="Arial" panose="020B0604020202020204" pitchFamily="34" charset="0"/>
                <a:ea typeface="+mn-ea"/>
                <a:cs typeface="Arial" panose="020B0604020202020204" pitchFamily="34" charset="0"/>
              </a:rPr>
              <a:t>Title</a:t>
            </a:r>
          </a:p>
        </p:txBody>
      </p:sp>
      <p:sp>
        <p:nvSpPr>
          <p:cNvPr id="17" name="Rectangle 16">
            <a:extLst>
              <a:ext uri="{FF2B5EF4-FFF2-40B4-BE49-F238E27FC236}">
                <a16:creationId xmlns:a16="http://schemas.microsoft.com/office/drawing/2014/main" id="{793B44DF-836B-FD46-9664-DE8E3D37CDA9}"/>
              </a:ext>
            </a:extLst>
          </p:cNvPr>
          <p:cNvSpPr/>
          <p:nvPr userDrawn="1"/>
        </p:nvSpPr>
        <p:spPr>
          <a:xfrm>
            <a:off x="4657342" y="3550526"/>
            <a:ext cx="1987133" cy="612988"/>
          </a:xfrm>
          <a:prstGeom prst="rect">
            <a:avLst/>
          </a:prstGeom>
          <a:effectLst/>
        </p:spPr>
        <p:txBody>
          <a:bodyPr wrap="square">
            <a:spAutoFit/>
          </a:bodyPr>
          <a:lstStyle/>
          <a:p>
            <a:pPr marL="0" marR="0" lvl="0" indent="0" algn="ctr" defTabSz="685522" rtl="0" eaLnBrk="1" fontAlgn="auto" latinLnBrk="0" hangingPunct="1">
              <a:lnSpc>
                <a:spcPts val="1860"/>
              </a:lnSpc>
              <a:spcBef>
                <a:spcPts val="0"/>
              </a:spcBef>
              <a:spcAft>
                <a:spcPts val="0"/>
              </a:spcAft>
              <a:buClrTx/>
              <a:buSzTx/>
              <a:buFontTx/>
              <a:buNone/>
              <a:tabLst/>
              <a:defRPr/>
            </a:pPr>
            <a:r>
              <a:rPr kumimoji="0" lang="en-US" sz="1650" b="1" i="0" u="none" strike="noStrike" kern="1200" cap="none" spc="0" normalizeH="0" baseline="0" noProof="0">
                <a:ln>
                  <a:noFill/>
                </a:ln>
                <a:solidFill>
                  <a:srgbClr val="18A2C2"/>
                </a:solidFill>
                <a:uLnTx/>
                <a:uFillTx/>
                <a:latin typeface="Arial" panose="020B0604020202020204" pitchFamily="34" charset="0"/>
                <a:ea typeface="+mn-ea"/>
                <a:cs typeface="Arial" panose="020B0604020202020204" pitchFamily="34" charset="0"/>
              </a:rPr>
              <a:t>First Last</a:t>
            </a:r>
            <a:endParaRPr kumimoji="0" lang="en-US" sz="1650" b="1" i="0" u="none" strike="noStrike" kern="1200" cap="none" spc="23" normalizeH="0" baseline="0" noProof="0">
              <a:ln>
                <a:noFill/>
              </a:ln>
              <a:solidFill>
                <a:srgbClr val="18A2C2"/>
              </a:solidFill>
              <a:uLnTx/>
              <a:uFillTx/>
              <a:latin typeface="Arial" panose="020B0604020202020204" pitchFamily="34" charset="0"/>
              <a:ea typeface="+mn-ea"/>
              <a:cs typeface="Arial" panose="020B0604020202020204" pitchFamily="34" charset="0"/>
            </a:endParaRPr>
          </a:p>
          <a:p>
            <a:pPr marL="0" marR="0" lvl="0" indent="0" algn="ctr" defTabSz="685522"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23" normalizeH="0" baseline="0" noProof="0">
              <a:ln>
                <a:noFill/>
              </a:ln>
              <a:solidFill>
                <a:prstClr val="white"/>
              </a:solidFill>
              <a:uLnTx/>
              <a:uFillTx/>
              <a:latin typeface="Arial" panose="020B0604020202020204" pitchFamily="34" charset="0"/>
              <a:ea typeface="+mn-ea"/>
              <a:cs typeface="Arial" panose="020B0604020202020204" pitchFamily="34" charset="0"/>
            </a:endParaRPr>
          </a:p>
          <a:p>
            <a:pPr marL="0" marR="0" lvl="0" indent="0" algn="ctr" defTabSz="685522" rtl="0" eaLnBrk="1" fontAlgn="auto" latinLnBrk="0" hangingPunct="1">
              <a:spcBef>
                <a:spcPts val="0"/>
              </a:spcBef>
              <a:spcAft>
                <a:spcPts val="0"/>
              </a:spcAft>
              <a:buClrTx/>
              <a:buSzTx/>
              <a:buFontTx/>
              <a:buNone/>
              <a:tabLst/>
              <a:defRPr/>
            </a:pPr>
            <a:r>
              <a:rPr kumimoji="0" lang="en-US" sz="1200" b="0" i="0" u="none" strike="noStrike" kern="1200" cap="none" spc="23" normalizeH="0" baseline="0" noProof="0">
                <a:ln>
                  <a:noFill/>
                </a:ln>
                <a:solidFill>
                  <a:prstClr val="white"/>
                </a:solidFill>
                <a:uLnTx/>
                <a:uFillTx/>
                <a:latin typeface="Arial" panose="020B0604020202020204" pitchFamily="34" charset="0"/>
                <a:ea typeface="+mn-ea"/>
                <a:cs typeface="Arial" panose="020B0604020202020204" pitchFamily="34" charset="0"/>
              </a:rPr>
              <a:t>Title</a:t>
            </a:r>
          </a:p>
        </p:txBody>
      </p:sp>
      <p:sp>
        <p:nvSpPr>
          <p:cNvPr id="18" name="Rectangle 17">
            <a:extLst>
              <a:ext uri="{FF2B5EF4-FFF2-40B4-BE49-F238E27FC236}">
                <a16:creationId xmlns:a16="http://schemas.microsoft.com/office/drawing/2014/main" id="{0F4C3376-B73D-C546-BEF5-3033958A2D2B}"/>
              </a:ext>
            </a:extLst>
          </p:cNvPr>
          <p:cNvSpPr/>
          <p:nvPr userDrawn="1"/>
        </p:nvSpPr>
        <p:spPr>
          <a:xfrm>
            <a:off x="6815158" y="3550526"/>
            <a:ext cx="1987133" cy="612988"/>
          </a:xfrm>
          <a:prstGeom prst="rect">
            <a:avLst/>
          </a:prstGeom>
          <a:effectLst/>
        </p:spPr>
        <p:txBody>
          <a:bodyPr wrap="square">
            <a:spAutoFit/>
          </a:bodyPr>
          <a:lstStyle/>
          <a:p>
            <a:pPr marL="0" marR="0" lvl="0" indent="0" algn="ctr" defTabSz="685522" rtl="0" eaLnBrk="1" fontAlgn="auto" latinLnBrk="0" hangingPunct="1">
              <a:lnSpc>
                <a:spcPts val="1860"/>
              </a:lnSpc>
              <a:spcBef>
                <a:spcPts val="0"/>
              </a:spcBef>
              <a:spcAft>
                <a:spcPts val="0"/>
              </a:spcAft>
              <a:buClrTx/>
              <a:buSzTx/>
              <a:buFontTx/>
              <a:buNone/>
              <a:tabLst/>
              <a:defRPr/>
            </a:pPr>
            <a:r>
              <a:rPr kumimoji="0" lang="en-US" sz="1650" b="1" i="0" u="none" strike="noStrike" kern="1200" cap="none" spc="0" normalizeH="0" baseline="0" noProof="0">
                <a:ln>
                  <a:noFill/>
                </a:ln>
                <a:solidFill>
                  <a:srgbClr val="18A2C2"/>
                </a:solidFill>
                <a:uLnTx/>
                <a:uFillTx/>
                <a:latin typeface="Arial" panose="020B0604020202020204" pitchFamily="34" charset="0"/>
                <a:ea typeface="+mn-ea"/>
                <a:cs typeface="Arial" panose="020B0604020202020204" pitchFamily="34" charset="0"/>
              </a:rPr>
              <a:t>First Last</a:t>
            </a:r>
            <a:endParaRPr kumimoji="0" lang="en-US" sz="1650" b="1" i="0" u="none" strike="noStrike" kern="1200" cap="none" spc="23" normalizeH="0" baseline="0" noProof="0">
              <a:ln>
                <a:noFill/>
              </a:ln>
              <a:solidFill>
                <a:srgbClr val="18A2C2"/>
              </a:solidFill>
              <a:uLnTx/>
              <a:uFillTx/>
              <a:latin typeface="Arial" panose="020B0604020202020204" pitchFamily="34" charset="0"/>
              <a:ea typeface="+mn-ea"/>
              <a:cs typeface="Arial" panose="020B0604020202020204" pitchFamily="34" charset="0"/>
            </a:endParaRPr>
          </a:p>
          <a:p>
            <a:pPr marL="0" marR="0" lvl="0" indent="0" algn="ctr" defTabSz="685522"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23" normalizeH="0" baseline="0" noProof="0">
              <a:ln>
                <a:noFill/>
              </a:ln>
              <a:solidFill>
                <a:prstClr val="white"/>
              </a:solidFill>
              <a:uLnTx/>
              <a:uFillTx/>
              <a:latin typeface="Arial" panose="020B0604020202020204" pitchFamily="34" charset="0"/>
              <a:ea typeface="+mn-ea"/>
              <a:cs typeface="Arial" panose="020B0604020202020204" pitchFamily="34" charset="0"/>
            </a:endParaRPr>
          </a:p>
          <a:p>
            <a:pPr marL="0" marR="0" lvl="0" indent="0" algn="ctr" defTabSz="685522" rtl="0" eaLnBrk="1" fontAlgn="auto" latinLnBrk="0" hangingPunct="1">
              <a:spcBef>
                <a:spcPts val="0"/>
              </a:spcBef>
              <a:spcAft>
                <a:spcPts val="0"/>
              </a:spcAft>
              <a:buClrTx/>
              <a:buSzTx/>
              <a:buFontTx/>
              <a:buNone/>
              <a:tabLst/>
              <a:defRPr/>
            </a:pPr>
            <a:r>
              <a:rPr kumimoji="0" lang="en-US" sz="1200" b="0" i="0" u="none" strike="noStrike" kern="1200" cap="none" spc="23" normalizeH="0" baseline="0" noProof="0">
                <a:ln>
                  <a:noFill/>
                </a:ln>
                <a:solidFill>
                  <a:prstClr val="white"/>
                </a:solidFill>
                <a:uLnTx/>
                <a:uFillTx/>
                <a:latin typeface="Arial" panose="020B0604020202020204" pitchFamily="34" charset="0"/>
                <a:ea typeface="+mn-ea"/>
                <a:cs typeface="Arial" panose="020B0604020202020204" pitchFamily="34" charset="0"/>
              </a:rPr>
              <a:t>Title</a:t>
            </a:r>
          </a:p>
        </p:txBody>
      </p:sp>
    </p:spTree>
    <p:extLst>
      <p:ext uri="{BB962C8B-B14F-4D97-AF65-F5344CB8AC3E}">
        <p14:creationId xmlns:p14="http://schemas.microsoft.com/office/powerpoint/2010/main" val="395684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84934C6D-1EA5-0E42-998A-85285217468D}"/>
              </a:ext>
            </a:extLst>
          </p:cNvPr>
          <p:cNvPicPr>
            <a:picLocks noChangeAspect="1"/>
          </p:cNvPicPr>
          <p:nvPr userDrawn="1"/>
        </p:nvPicPr>
        <p:blipFill rotWithShape="1">
          <a:blip r:embed="rId2">
            <a:alphaModFix/>
          </a:blip>
          <a:srcRect l="48709" t="3562" r="177" b="4257"/>
          <a:stretch/>
        </p:blipFill>
        <p:spPr>
          <a:xfrm>
            <a:off x="4077222" y="1064353"/>
            <a:ext cx="5066778" cy="4079147"/>
          </a:xfrm>
          <a:prstGeom prst="rect">
            <a:avLst/>
          </a:prstGeom>
        </p:spPr>
      </p:pic>
      <p:pic>
        <p:nvPicPr>
          <p:cNvPr id="11" name="Picture 10">
            <a:extLst>
              <a:ext uri="{FF2B5EF4-FFF2-40B4-BE49-F238E27FC236}">
                <a16:creationId xmlns:a16="http://schemas.microsoft.com/office/drawing/2014/main" id="{E83D3BB7-7250-4746-B81C-CE1320A7188D}"/>
              </a:ext>
            </a:extLst>
          </p:cNvPr>
          <p:cNvPicPr>
            <a:picLocks noChangeAspect="1"/>
          </p:cNvPicPr>
          <p:nvPr userDrawn="1"/>
        </p:nvPicPr>
        <p:blipFill rotWithShape="1">
          <a:blip r:embed="rId3">
            <a:alphaModFix amt="85000"/>
            <a:extLst>
              <a:ext uri="{BEBA8EAE-BF5A-486C-A8C5-ECC9F3942E4B}">
                <a14:imgProps xmlns:a14="http://schemas.microsoft.com/office/drawing/2010/main">
                  <a14:imgLayer r:embed="rId4">
                    <a14:imgEffect>
                      <a14:colorTemperature colorTemp="5300"/>
                    </a14:imgEffect>
                  </a14:imgLayer>
                </a14:imgProps>
              </a:ext>
            </a:extLst>
          </a:blip>
          <a:srcRect l="-1" r="-1"/>
          <a:stretch/>
        </p:blipFill>
        <p:spPr>
          <a:xfrm>
            <a:off x="0" y="0"/>
            <a:ext cx="9144000" cy="2657475"/>
          </a:xfrm>
          <a:prstGeom prst="rect">
            <a:avLst/>
          </a:prstGeom>
        </p:spPr>
      </p:pic>
      <p:sp>
        <p:nvSpPr>
          <p:cNvPr id="2" name="Title 1">
            <a:extLst>
              <a:ext uri="{FF2B5EF4-FFF2-40B4-BE49-F238E27FC236}">
                <a16:creationId xmlns:a16="http://schemas.microsoft.com/office/drawing/2014/main" id="{D62CEFF1-A5BA-D748-83C8-05C662B8BEFA}"/>
              </a:ext>
            </a:extLst>
          </p:cNvPr>
          <p:cNvSpPr>
            <a:spLocks noGrp="1"/>
          </p:cNvSpPr>
          <p:nvPr>
            <p:ph type="title" hasCustomPrompt="1"/>
          </p:nvPr>
        </p:nvSpPr>
        <p:spPr>
          <a:xfrm>
            <a:off x="342990" y="2629666"/>
            <a:ext cx="4151420" cy="1438024"/>
          </a:xfrm>
        </p:spPr>
        <p:txBody>
          <a:bodyPr anchor="ctr"/>
          <a:lstStyle>
            <a:lvl1pPr algn="l">
              <a:lnSpc>
                <a:spcPct val="90000"/>
              </a:lnSpc>
              <a:defRPr sz="3000" b="1" i="0">
                <a:solidFill>
                  <a:schemeClr val="tx2"/>
                </a:solidFill>
                <a:latin typeface="+mn-lt"/>
                <a:cs typeface="Arial Black" panose="020B0604020202020204" pitchFamily="34" charset="0"/>
              </a:defRPr>
            </a:lvl1pPr>
          </a:lstStyle>
          <a:p>
            <a:r>
              <a:rPr lang="es-ES"/>
              <a:t>Haga clic para modificar el estilo del título del patrón</a:t>
            </a:r>
            <a:endParaRPr lang="es-ES" noProof="0"/>
          </a:p>
        </p:txBody>
      </p:sp>
      <p:sp>
        <p:nvSpPr>
          <p:cNvPr id="12" name="Subtitle 2">
            <a:extLst>
              <a:ext uri="{FF2B5EF4-FFF2-40B4-BE49-F238E27FC236}">
                <a16:creationId xmlns:a16="http://schemas.microsoft.com/office/drawing/2014/main" id="{19BE39B1-4853-2740-8021-B8B7AFF2AC45}"/>
              </a:ext>
            </a:extLst>
          </p:cNvPr>
          <p:cNvSpPr>
            <a:spLocks noGrp="1"/>
          </p:cNvSpPr>
          <p:nvPr>
            <p:ph type="subTitle" idx="1" hasCustomPrompt="1"/>
          </p:nvPr>
        </p:nvSpPr>
        <p:spPr>
          <a:xfrm>
            <a:off x="342990" y="4222788"/>
            <a:ext cx="4151420" cy="200096"/>
          </a:xfrm>
        </p:spPr>
        <p:txBody>
          <a:bodyPr anchor="b" anchorCtr="0"/>
          <a:lstStyle>
            <a:lvl1pPr marL="0" indent="0" algn="l">
              <a:buNone/>
              <a:defRPr sz="1350" b="1" cap="all">
                <a:solidFill>
                  <a:srgbClr val="002060"/>
                </a:solidFill>
              </a:defRPr>
            </a:lvl1pPr>
            <a:lvl2pPr marL="456957" indent="0" algn="ctr">
              <a:buNone/>
              <a:defRPr>
                <a:solidFill>
                  <a:schemeClr val="tx1">
                    <a:tint val="75000"/>
                  </a:schemeClr>
                </a:solidFill>
              </a:defRPr>
            </a:lvl2pPr>
            <a:lvl3pPr marL="913912" indent="0" algn="ctr">
              <a:buNone/>
              <a:defRPr>
                <a:solidFill>
                  <a:schemeClr val="tx1">
                    <a:tint val="75000"/>
                  </a:schemeClr>
                </a:solidFill>
              </a:defRPr>
            </a:lvl3pPr>
            <a:lvl4pPr marL="1370869" indent="0" algn="ctr">
              <a:buNone/>
              <a:defRPr>
                <a:solidFill>
                  <a:schemeClr val="tx1">
                    <a:tint val="75000"/>
                  </a:schemeClr>
                </a:solidFill>
              </a:defRPr>
            </a:lvl4pPr>
            <a:lvl5pPr marL="1827824" indent="0" algn="ctr">
              <a:buNone/>
              <a:defRPr>
                <a:solidFill>
                  <a:schemeClr val="tx1">
                    <a:tint val="75000"/>
                  </a:schemeClr>
                </a:solidFill>
              </a:defRPr>
            </a:lvl5pPr>
            <a:lvl6pPr marL="2284781" indent="0" algn="ctr">
              <a:buNone/>
              <a:defRPr>
                <a:solidFill>
                  <a:schemeClr val="tx1">
                    <a:tint val="75000"/>
                  </a:schemeClr>
                </a:solidFill>
              </a:defRPr>
            </a:lvl6pPr>
            <a:lvl7pPr marL="2741737" indent="0" algn="ctr">
              <a:buNone/>
              <a:defRPr>
                <a:solidFill>
                  <a:schemeClr val="tx1">
                    <a:tint val="75000"/>
                  </a:schemeClr>
                </a:solidFill>
              </a:defRPr>
            </a:lvl7pPr>
            <a:lvl8pPr marL="3198693" indent="0" algn="ctr">
              <a:buNone/>
              <a:defRPr>
                <a:solidFill>
                  <a:schemeClr val="tx1">
                    <a:tint val="75000"/>
                  </a:schemeClr>
                </a:solidFill>
              </a:defRPr>
            </a:lvl8pPr>
            <a:lvl9pPr marL="3655650" indent="0" algn="ctr">
              <a:buNone/>
              <a:defRPr>
                <a:solidFill>
                  <a:schemeClr val="tx1">
                    <a:tint val="75000"/>
                  </a:schemeClr>
                </a:solidFill>
              </a:defRPr>
            </a:lvl9pPr>
          </a:lstStyle>
          <a:p>
            <a:r>
              <a:rPr lang="es-ES" noProof="0"/>
              <a:t>Haga clic para modificar el estilo del subtítulo del patrón</a:t>
            </a:r>
          </a:p>
        </p:txBody>
      </p:sp>
      <p:pic>
        <p:nvPicPr>
          <p:cNvPr id="10" name="Picture 9">
            <a:extLst>
              <a:ext uri="{FF2B5EF4-FFF2-40B4-BE49-F238E27FC236}">
                <a16:creationId xmlns:a16="http://schemas.microsoft.com/office/drawing/2014/main" id="{2BD7557F-DF72-5F5B-9D29-737388F6263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42895" y="226996"/>
            <a:ext cx="1730432" cy="610361"/>
          </a:xfrm>
          <a:prstGeom prst="rect">
            <a:avLst/>
          </a:prstGeom>
        </p:spPr>
      </p:pic>
    </p:spTree>
    <p:extLst>
      <p:ext uri="{BB962C8B-B14F-4D97-AF65-F5344CB8AC3E}">
        <p14:creationId xmlns:p14="http://schemas.microsoft.com/office/powerpoint/2010/main" val="40957740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Text-Light">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a:xfrm>
            <a:off x="342989" y="4908925"/>
            <a:ext cx="714561" cy="234575"/>
          </a:xfrm>
        </p:spPr>
        <p:txBody>
          <a:bodyPr/>
          <a:lstStyle>
            <a:lvl1pPr>
              <a:defRPr>
                <a:solidFill>
                  <a:schemeClr val="bg1"/>
                </a:solidFill>
              </a:defRPr>
            </a:lvl1pPr>
          </a:lstStyle>
          <a:p>
            <a:pPr>
              <a:defRPr/>
            </a:pPr>
            <a:fld id="{54FF9FE7-F917-804D-97B0-E22942320C40}" type="slidenum">
              <a:rPr lang="en-US" altLang="en-US" smtClean="0"/>
              <a:pPr>
                <a:defRPr/>
              </a:pPr>
              <a:t>‹#›</a:t>
            </a:fld>
            <a:endParaRPr lang="en-US" altLang="en-US"/>
          </a:p>
        </p:txBody>
      </p:sp>
      <p:pic>
        <p:nvPicPr>
          <p:cNvPr id="7" name="Picture 6">
            <a:extLst>
              <a:ext uri="{FF2B5EF4-FFF2-40B4-BE49-F238E27FC236}">
                <a16:creationId xmlns:a16="http://schemas.microsoft.com/office/drawing/2014/main" id="{0A15A804-3E0A-9240-8DE8-9613B3DFF590}"/>
              </a:ext>
            </a:extLst>
          </p:cNvPr>
          <p:cNvPicPr>
            <a:picLocks noChangeAspect="1"/>
          </p:cNvPicPr>
          <p:nvPr userDrawn="1"/>
        </p:nvPicPr>
        <p:blipFill rotWithShape="1">
          <a:blip r:embed="rId3"/>
          <a:srcRect l="6600"/>
          <a:stretch/>
        </p:blipFill>
        <p:spPr>
          <a:xfrm>
            <a:off x="589239" y="4574286"/>
            <a:ext cx="8338012" cy="485775"/>
          </a:xfrm>
          <a:prstGeom prst="rect">
            <a:avLst/>
          </a:prstGeom>
        </p:spPr>
      </p:pic>
      <p:pic>
        <p:nvPicPr>
          <p:cNvPr id="10" name="Picture 9">
            <a:extLst>
              <a:ext uri="{FF2B5EF4-FFF2-40B4-BE49-F238E27FC236}">
                <a16:creationId xmlns:a16="http://schemas.microsoft.com/office/drawing/2014/main" id="{ED42E25F-3B51-1E44-937C-7933CB2B9787}"/>
              </a:ext>
            </a:extLst>
          </p:cNvPr>
          <p:cNvPicPr>
            <a:picLocks noChangeAspect="1"/>
          </p:cNvPicPr>
          <p:nvPr userDrawn="1"/>
        </p:nvPicPr>
        <p:blipFill>
          <a:blip r:embed="rId4"/>
          <a:stretch>
            <a:fillRect/>
          </a:stretch>
        </p:blipFill>
        <p:spPr>
          <a:xfrm>
            <a:off x="7898283" y="4697731"/>
            <a:ext cx="1028968" cy="362939"/>
          </a:xfrm>
          <a:prstGeom prst="rect">
            <a:avLst/>
          </a:prstGeom>
        </p:spPr>
      </p:pic>
    </p:spTree>
    <p:extLst>
      <p:ext uri="{BB962C8B-B14F-4D97-AF65-F5344CB8AC3E}">
        <p14:creationId xmlns:p14="http://schemas.microsoft.com/office/powerpoint/2010/main" val="838985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Text-Light">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a:xfrm>
            <a:off x="342989" y="4908925"/>
            <a:ext cx="714561" cy="234575"/>
          </a:xfrm>
        </p:spPr>
        <p:txBody>
          <a:bodyPr/>
          <a:lstStyle>
            <a:lvl1pPr>
              <a:defRPr>
                <a:solidFill>
                  <a:schemeClr val="bg1"/>
                </a:solidFill>
              </a:defRPr>
            </a:lvl1pPr>
          </a:lstStyle>
          <a:p>
            <a:pPr>
              <a:defRPr/>
            </a:pPr>
            <a:fld id="{54FF9FE7-F917-804D-97B0-E22942320C40}" type="slidenum">
              <a:rPr lang="en-US" altLang="en-US" smtClean="0"/>
              <a:pPr>
                <a:defRPr/>
              </a:pPr>
              <a:t>‹#›</a:t>
            </a:fld>
            <a:endParaRPr lang="en-US" altLang="en-US"/>
          </a:p>
        </p:txBody>
      </p:sp>
    </p:spTree>
    <p:extLst>
      <p:ext uri="{BB962C8B-B14F-4D97-AF65-F5344CB8AC3E}">
        <p14:creationId xmlns:p14="http://schemas.microsoft.com/office/powerpoint/2010/main" val="1148756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Text Photo">
    <p:spTree>
      <p:nvGrpSpPr>
        <p:cNvPr id="1" name=""/>
        <p:cNvGrpSpPr/>
        <p:nvPr/>
      </p:nvGrpSpPr>
      <p:grpSpPr>
        <a:xfrm>
          <a:off x="0" y="0"/>
          <a:ext cx="0" cy="0"/>
          <a:chOff x="0" y="0"/>
          <a:chExt cx="0" cy="0"/>
        </a:xfrm>
      </p:grpSpPr>
      <p:sp>
        <p:nvSpPr>
          <p:cNvPr id="2" name="Title 1"/>
          <p:cNvSpPr>
            <a:spLocks noGrp="1"/>
          </p:cNvSpPr>
          <p:nvPr>
            <p:ph type="title"/>
          </p:nvPr>
        </p:nvSpPr>
        <p:spPr>
          <a:xfrm>
            <a:off x="342989" y="1"/>
            <a:ext cx="8458117" cy="741760"/>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342990" y="1200150"/>
            <a:ext cx="4685234" cy="3518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3"/>
          </p:nvPr>
        </p:nvSpPr>
        <p:spPr>
          <a:xfrm>
            <a:off x="5371213" y="1200153"/>
            <a:ext cx="3429893" cy="2834155"/>
          </a:xfrm>
          <a:solidFill>
            <a:schemeClr val="bg1">
              <a:lumMod val="85000"/>
            </a:schemeClr>
          </a:solidFill>
        </p:spPr>
        <p:txBody>
          <a:bodyPr rtlCol="0">
            <a:normAutofit/>
          </a:bodyPr>
          <a:lstStyle/>
          <a:p>
            <a:pPr lvl="0"/>
            <a:r>
              <a:rPr lang="en-US" noProof="0"/>
              <a:t>Click icon to add picture</a:t>
            </a:r>
          </a:p>
        </p:txBody>
      </p:sp>
      <p:sp>
        <p:nvSpPr>
          <p:cNvPr id="6" name="Slide Number Placeholder 5"/>
          <p:cNvSpPr>
            <a:spLocks noGrp="1"/>
          </p:cNvSpPr>
          <p:nvPr>
            <p:ph type="sldNum" sz="quarter" idx="14"/>
          </p:nvPr>
        </p:nvSpPr>
        <p:spPr>
          <a:xfrm>
            <a:off x="342989" y="4908925"/>
            <a:ext cx="714561" cy="234575"/>
          </a:xfrm>
        </p:spPr>
        <p:txBody>
          <a:bodyPr/>
          <a:lstStyle>
            <a:lvl1pPr>
              <a:defRPr/>
            </a:lvl1pPr>
          </a:lstStyle>
          <a:p>
            <a:pPr>
              <a:defRPr/>
            </a:pPr>
            <a:fld id="{2B9A8D85-29EA-4B4B-A883-F0DEF9497F32}" type="slidenum">
              <a:rPr lang="en-US" altLang="en-US"/>
              <a:pPr>
                <a:defRPr/>
              </a:pPr>
              <a:t>‹#›</a:t>
            </a:fld>
            <a:endParaRPr lang="en-US" altLang="en-US"/>
          </a:p>
        </p:txBody>
      </p:sp>
      <p:pic>
        <p:nvPicPr>
          <p:cNvPr id="10" name="Picture 9">
            <a:extLst>
              <a:ext uri="{FF2B5EF4-FFF2-40B4-BE49-F238E27FC236}">
                <a16:creationId xmlns:a16="http://schemas.microsoft.com/office/drawing/2014/main" id="{F027B5A8-7635-1847-BD74-4FE5AACEFBFC}"/>
              </a:ext>
            </a:extLst>
          </p:cNvPr>
          <p:cNvPicPr>
            <a:picLocks noChangeAspect="1"/>
          </p:cNvPicPr>
          <p:nvPr userDrawn="1"/>
        </p:nvPicPr>
        <p:blipFill rotWithShape="1">
          <a:blip r:embed="rId2"/>
          <a:srcRect l="6633"/>
          <a:stretch/>
        </p:blipFill>
        <p:spPr>
          <a:xfrm>
            <a:off x="592108" y="4574744"/>
            <a:ext cx="8335142" cy="485775"/>
          </a:xfrm>
          <a:prstGeom prst="rect">
            <a:avLst/>
          </a:prstGeom>
        </p:spPr>
      </p:pic>
      <p:pic>
        <p:nvPicPr>
          <p:cNvPr id="11" name="Picture 10">
            <a:extLst>
              <a:ext uri="{FF2B5EF4-FFF2-40B4-BE49-F238E27FC236}">
                <a16:creationId xmlns:a16="http://schemas.microsoft.com/office/drawing/2014/main" id="{9A96535E-30D3-BB48-9D41-F8AAFC8498B9}"/>
              </a:ext>
            </a:extLst>
          </p:cNvPr>
          <p:cNvPicPr>
            <a:picLocks noChangeAspect="1"/>
          </p:cNvPicPr>
          <p:nvPr userDrawn="1"/>
        </p:nvPicPr>
        <p:blipFill>
          <a:blip r:embed="rId3"/>
          <a:stretch>
            <a:fillRect/>
          </a:stretch>
        </p:blipFill>
        <p:spPr>
          <a:xfrm>
            <a:off x="7898283" y="4697579"/>
            <a:ext cx="1028968" cy="362940"/>
          </a:xfrm>
          <a:prstGeom prst="rect">
            <a:avLst/>
          </a:prstGeom>
        </p:spPr>
      </p:pic>
    </p:spTree>
    <p:extLst>
      <p:ext uri="{BB962C8B-B14F-4D97-AF65-F5344CB8AC3E}">
        <p14:creationId xmlns:p14="http://schemas.microsoft.com/office/powerpoint/2010/main" val="2977834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ontenido">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6174D315-C84C-F549-A847-056839D8E6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676"/>
            <a:ext cx="9144000" cy="929705"/>
          </a:xfrm>
          <a:prstGeom prst="rect">
            <a:avLst/>
          </a:prstGeom>
        </p:spPr>
      </p:pic>
      <p:sp>
        <p:nvSpPr>
          <p:cNvPr id="2" name="Title 1"/>
          <p:cNvSpPr>
            <a:spLocks noGrp="1"/>
          </p:cNvSpPr>
          <p:nvPr>
            <p:ph type="title" hasCustomPrompt="1"/>
          </p:nvPr>
        </p:nvSpPr>
        <p:spPr>
          <a:xfrm>
            <a:off x="342991" y="1"/>
            <a:ext cx="8458117" cy="741760"/>
          </a:xfrm>
        </p:spPr>
        <p:txBody>
          <a:bodyPr/>
          <a:lstStyle>
            <a:lvl1pPr>
              <a:defRPr b="0" i="0">
                <a:solidFill>
                  <a:schemeClr val="bg1"/>
                </a:solidFill>
                <a:latin typeface="Arial" panose="020B0604020202020204" pitchFamily="34" charset="0"/>
                <a:cs typeface="Arial" panose="020B0604020202020204" pitchFamily="34" charset="0"/>
              </a:defRPr>
            </a:lvl1pPr>
          </a:lstStyle>
          <a:p>
            <a:r>
              <a:rPr lang="es-ES" noProof="0"/>
              <a:t>Haga clic para modificar el estilo del título del patrón</a:t>
            </a:r>
          </a:p>
        </p:txBody>
      </p:sp>
      <p:sp>
        <p:nvSpPr>
          <p:cNvPr id="4" name="Slide Number Placeholder 5"/>
          <p:cNvSpPr>
            <a:spLocks noGrp="1"/>
          </p:cNvSpPr>
          <p:nvPr>
            <p:ph type="sldNum" sz="quarter" idx="10"/>
          </p:nvPr>
        </p:nvSpPr>
        <p:spPr>
          <a:xfrm>
            <a:off x="342990" y="4908926"/>
            <a:ext cx="714561" cy="234575"/>
          </a:xfrm>
        </p:spPr>
        <p:txBody>
          <a:bodyPr/>
          <a:lstStyle>
            <a:lvl1pPr>
              <a:defRPr/>
            </a:lvl1pPr>
          </a:lstStyle>
          <a:p>
            <a:pPr>
              <a:defRPr/>
            </a:pPr>
            <a:fld id="{F1E9BC33-2470-E74D-8B2C-3018BEDBEC8C}" type="slidenum">
              <a:rPr lang="en-US" altLang="en-US"/>
              <a:pPr>
                <a:defRPr/>
              </a:pPr>
              <a:t>‹#›</a:t>
            </a:fld>
            <a:endParaRPr lang="en-US" altLang="en-US"/>
          </a:p>
        </p:txBody>
      </p:sp>
      <p:pic>
        <p:nvPicPr>
          <p:cNvPr id="5" name="Picture 4">
            <a:extLst>
              <a:ext uri="{FF2B5EF4-FFF2-40B4-BE49-F238E27FC236}">
                <a16:creationId xmlns:a16="http://schemas.microsoft.com/office/drawing/2014/main" id="{D6AA9DB8-0C28-3641-BEED-8EE8DF37E68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33"/>
          <a:stretch/>
        </p:blipFill>
        <p:spPr>
          <a:xfrm>
            <a:off x="592108" y="4574745"/>
            <a:ext cx="8335142" cy="485775"/>
          </a:xfrm>
          <a:prstGeom prst="rect">
            <a:avLst/>
          </a:prstGeom>
        </p:spPr>
      </p:pic>
      <p:pic>
        <p:nvPicPr>
          <p:cNvPr id="7" name="Gráfico 6">
            <a:extLst>
              <a:ext uri="{FF2B5EF4-FFF2-40B4-BE49-F238E27FC236}">
                <a16:creationId xmlns:a16="http://schemas.microsoft.com/office/drawing/2014/main" id="{D2F7A064-4434-C45F-351C-BB5743D002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7193" y="4705243"/>
            <a:ext cx="1380428" cy="344505"/>
          </a:xfrm>
          <a:prstGeom prst="rect">
            <a:avLst/>
          </a:prstGeom>
        </p:spPr>
      </p:pic>
    </p:spTree>
    <p:extLst>
      <p:ext uri="{BB962C8B-B14F-4D97-AF65-F5344CB8AC3E}">
        <p14:creationId xmlns:p14="http://schemas.microsoft.com/office/powerpoint/2010/main" val="445245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 Right Sidebar">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EF29A913-4C6D-8844-89E3-6DE0863DDD55}"/>
              </a:ext>
            </a:extLst>
          </p:cNvPr>
          <p:cNvPicPr>
            <a:picLocks noChangeAspect="1"/>
          </p:cNvPicPr>
          <p:nvPr userDrawn="1"/>
        </p:nvPicPr>
        <p:blipFill rotWithShape="1">
          <a:blip r:embed="rId3"/>
          <a:srcRect l="105" r="73334"/>
          <a:stretch/>
        </p:blipFill>
        <p:spPr>
          <a:xfrm>
            <a:off x="6712672" y="0"/>
            <a:ext cx="2431328" cy="5143500"/>
          </a:xfrm>
          <a:prstGeom prst="rect">
            <a:avLst/>
          </a:prstGeom>
        </p:spPr>
      </p:pic>
    </p:spTree>
    <p:extLst>
      <p:ext uri="{BB962C8B-B14F-4D97-AF65-F5344CB8AC3E}">
        <p14:creationId xmlns:p14="http://schemas.microsoft.com/office/powerpoint/2010/main" val="2691381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Divider-Light">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CA8C2B8A-46F9-B14F-831B-F29251630768}"/>
              </a:ext>
            </a:extLst>
          </p:cNvPr>
          <p:cNvPicPr>
            <a:picLocks noChangeAspect="1"/>
          </p:cNvPicPr>
          <p:nvPr userDrawn="1"/>
        </p:nvPicPr>
        <p:blipFill rotWithShape="1">
          <a:blip r:embed="rId2"/>
          <a:srcRect t="19953"/>
          <a:stretch/>
        </p:blipFill>
        <p:spPr>
          <a:xfrm>
            <a:off x="0" y="1047340"/>
            <a:ext cx="9155430" cy="4096160"/>
          </a:xfrm>
          <a:prstGeom prst="rect">
            <a:avLst/>
          </a:prstGeom>
        </p:spPr>
      </p:pic>
      <p:sp>
        <p:nvSpPr>
          <p:cNvPr id="2" name="Title 1"/>
          <p:cNvSpPr>
            <a:spLocks noGrp="1"/>
          </p:cNvSpPr>
          <p:nvPr>
            <p:ph type="title" hasCustomPrompt="1"/>
          </p:nvPr>
        </p:nvSpPr>
        <p:spPr>
          <a:xfrm>
            <a:off x="342991" y="2206488"/>
            <a:ext cx="5661809" cy="2057400"/>
          </a:xfrm>
        </p:spPr>
        <p:txBody>
          <a:bodyPr tIns="0" bIns="0" rtlCol="0" anchor="b" anchorCtr="0">
            <a:noAutofit/>
          </a:bodyPr>
          <a:lstStyle>
            <a:lvl1pPr>
              <a:lnSpc>
                <a:spcPct val="80000"/>
              </a:lnSpc>
              <a:defRPr lang="en-US" sz="3600" b="0" dirty="0">
                <a:solidFill>
                  <a:schemeClr val="bg1"/>
                </a:solidFill>
              </a:defRPr>
            </a:lvl1pPr>
          </a:lstStyle>
          <a:p>
            <a:pPr lvl="0"/>
            <a:r>
              <a:rPr lang="en-US"/>
              <a:t>Click to edit </a:t>
            </a:r>
            <a:br>
              <a:rPr lang="en-US"/>
            </a:br>
            <a:r>
              <a:rPr lang="en-US"/>
              <a:t>Master title style</a:t>
            </a:r>
          </a:p>
        </p:txBody>
      </p:sp>
      <p:pic>
        <p:nvPicPr>
          <p:cNvPr id="8" name="Picture 7">
            <a:extLst>
              <a:ext uri="{FF2B5EF4-FFF2-40B4-BE49-F238E27FC236}">
                <a16:creationId xmlns:a16="http://schemas.microsoft.com/office/drawing/2014/main" id="{735D7A56-0967-D442-92A0-85A847FD6B15}"/>
              </a:ext>
            </a:extLst>
          </p:cNvPr>
          <p:cNvPicPr>
            <a:picLocks noChangeAspect="1"/>
          </p:cNvPicPr>
          <p:nvPr userDrawn="1"/>
        </p:nvPicPr>
        <p:blipFill>
          <a:blip r:embed="rId3"/>
          <a:stretch>
            <a:fillRect/>
          </a:stretch>
        </p:blipFill>
        <p:spPr>
          <a:xfrm>
            <a:off x="0" y="4423410"/>
            <a:ext cx="8927250" cy="485775"/>
          </a:xfrm>
          <a:prstGeom prst="rect">
            <a:avLst/>
          </a:prstGeom>
        </p:spPr>
      </p:pic>
      <p:sp>
        <p:nvSpPr>
          <p:cNvPr id="10" name="Text Placeholder 9">
            <a:extLst>
              <a:ext uri="{FF2B5EF4-FFF2-40B4-BE49-F238E27FC236}">
                <a16:creationId xmlns:a16="http://schemas.microsoft.com/office/drawing/2014/main" id="{DF3DF590-C067-9848-85FD-6BEA4252E699}"/>
              </a:ext>
            </a:extLst>
          </p:cNvPr>
          <p:cNvSpPr>
            <a:spLocks noGrp="1"/>
          </p:cNvSpPr>
          <p:nvPr>
            <p:ph type="body" sz="quarter" idx="10" hasCustomPrompt="1"/>
          </p:nvPr>
        </p:nvSpPr>
        <p:spPr>
          <a:xfrm>
            <a:off x="6173809" y="1166813"/>
            <a:ext cx="2753442" cy="3096816"/>
          </a:xfrm>
          <a:ln w="76200">
            <a:noFill/>
          </a:ln>
        </p:spPr>
        <p:txBody>
          <a:bodyPr wrap="none" anchor="ctr" anchorCtr="0"/>
          <a:lstStyle>
            <a:lvl1pPr indent="0" algn="ctr">
              <a:lnSpc>
                <a:spcPts val="42000"/>
              </a:lnSpc>
              <a:spcAft>
                <a:spcPts val="0"/>
              </a:spcAft>
              <a:defRPr sz="30000" b="1" spc="-3752" baseline="0">
                <a:ln w="76200">
                  <a:noFill/>
                </a:ln>
                <a:solidFill>
                  <a:schemeClr val="bg1"/>
                </a:solidFill>
              </a:defRPr>
            </a:lvl1pPr>
            <a:lvl2pPr algn="ctr">
              <a:defRPr/>
            </a:lvl2pPr>
            <a:lvl3pPr algn="ctr">
              <a:defRPr/>
            </a:lvl3pPr>
            <a:lvl4pPr algn="ctr">
              <a:defRPr/>
            </a:lvl4pPr>
            <a:lvl5pPr algn="ctr">
              <a:defRPr/>
            </a:lvl5pPr>
          </a:lstStyle>
          <a:p>
            <a:pPr lvl="0"/>
            <a:r>
              <a:rPr lang="en-US"/>
              <a:t>2</a:t>
            </a:r>
          </a:p>
        </p:txBody>
      </p:sp>
      <p:pic>
        <p:nvPicPr>
          <p:cNvPr id="6" name="Picture 5">
            <a:extLst>
              <a:ext uri="{FF2B5EF4-FFF2-40B4-BE49-F238E27FC236}">
                <a16:creationId xmlns:a16="http://schemas.microsoft.com/office/drawing/2014/main" id="{BA487703-CD19-8E48-B716-FA23B6FAC7A6}"/>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colorTemperature colorTemp="5300"/>
                    </a14:imgEffect>
                  </a14:imgLayer>
                </a14:imgProps>
              </a:ext>
            </a:extLst>
          </a:blip>
          <a:stretch>
            <a:fillRect/>
          </a:stretch>
        </p:blipFill>
        <p:spPr>
          <a:xfrm>
            <a:off x="0" y="0"/>
            <a:ext cx="9144000" cy="2657475"/>
          </a:xfrm>
          <a:prstGeom prst="rect">
            <a:avLst/>
          </a:prstGeom>
        </p:spPr>
      </p:pic>
      <p:pic>
        <p:nvPicPr>
          <p:cNvPr id="3" name="Picture 2" descr="A picture containing icon&#10;&#10;Description automatically generated">
            <a:extLst>
              <a:ext uri="{FF2B5EF4-FFF2-40B4-BE49-F238E27FC236}">
                <a16:creationId xmlns:a16="http://schemas.microsoft.com/office/drawing/2014/main" id="{51D42561-4A41-1400-D290-29BFAD20159E}"/>
              </a:ext>
            </a:extLst>
          </p:cNvPr>
          <p:cNvPicPr>
            <a:picLocks noChangeAspect="1"/>
          </p:cNvPicPr>
          <p:nvPr userDrawn="1"/>
        </p:nvPicPr>
        <p:blipFill>
          <a:blip r:embed="rId6"/>
          <a:stretch>
            <a:fillRect/>
          </a:stretch>
        </p:blipFill>
        <p:spPr>
          <a:xfrm>
            <a:off x="342895" y="213024"/>
            <a:ext cx="2027588" cy="498874"/>
          </a:xfrm>
          <a:prstGeom prst="rect">
            <a:avLst/>
          </a:prstGeom>
        </p:spPr>
      </p:pic>
    </p:spTree>
    <p:extLst>
      <p:ext uri="{BB962C8B-B14F-4D97-AF65-F5344CB8AC3E}">
        <p14:creationId xmlns:p14="http://schemas.microsoft.com/office/powerpoint/2010/main" val="2290731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260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ágina en blanco">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08E1CF09-A6F4-6948-822F-AE685311481B}"/>
              </a:ext>
            </a:extLst>
          </p:cNvPr>
          <p:cNvSpPr>
            <a:spLocks noGrp="1"/>
          </p:cNvSpPr>
          <p:nvPr>
            <p:ph type="ftr" sz="quarter" idx="10"/>
          </p:nvPr>
        </p:nvSpPr>
        <p:spPr/>
        <p:txBody>
          <a:bodyPr/>
          <a:lstStyle/>
          <a:p>
            <a:r>
              <a:rPr lang="es-ES"/>
              <a:t>Título del documento / Sección / Título Diapositiva</a:t>
            </a:r>
          </a:p>
        </p:txBody>
      </p:sp>
      <p:sp>
        <p:nvSpPr>
          <p:cNvPr id="3" name="Marcador de texto 4">
            <a:extLst>
              <a:ext uri="{FF2B5EF4-FFF2-40B4-BE49-F238E27FC236}">
                <a16:creationId xmlns:a16="http://schemas.microsoft.com/office/drawing/2014/main" id="{71E0A099-8F09-6E41-9CC2-D68F6FB1A745}"/>
              </a:ext>
            </a:extLst>
          </p:cNvPr>
          <p:cNvSpPr>
            <a:spLocks noGrp="1"/>
          </p:cNvSpPr>
          <p:nvPr>
            <p:ph type="body" sz="quarter" idx="16" hasCustomPrompt="1"/>
          </p:nvPr>
        </p:nvSpPr>
        <p:spPr>
          <a:xfrm>
            <a:off x="426959" y="4818870"/>
            <a:ext cx="4090987" cy="257096"/>
          </a:xfrm>
          <a:prstGeom prst="rect">
            <a:avLst/>
          </a:prstGeom>
        </p:spPr>
        <p:txBody>
          <a:bodyPr/>
          <a:lstStyle>
            <a:lvl1pPr marL="0" indent="0">
              <a:buNone/>
              <a:defRPr sz="1100" b="0">
                <a:solidFill>
                  <a:schemeClr val="bg2">
                    <a:lumMod val="75000"/>
                  </a:schemeClr>
                </a:solidFill>
              </a:defRPr>
            </a:lvl1pPr>
          </a:lstStyle>
          <a:p>
            <a:r>
              <a:rPr lang="es-ES"/>
              <a:t>Título del documento / Sección / Título Diapositiva</a:t>
            </a:r>
          </a:p>
        </p:txBody>
      </p:sp>
    </p:spTree>
    <p:extLst>
      <p:ext uri="{BB962C8B-B14F-4D97-AF65-F5344CB8AC3E}">
        <p14:creationId xmlns:p14="http://schemas.microsoft.com/office/powerpoint/2010/main" val="3501428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ágina en blanco">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45FF427-7D24-E85A-EF07-0340C488F5DA}"/>
              </a:ext>
            </a:extLst>
          </p:cNvPr>
          <p:cNvSpPr>
            <a:spLocks noGrp="1"/>
          </p:cNvSpPr>
          <p:nvPr>
            <p:ph type="ftr" sz="quarter" idx="10"/>
          </p:nvPr>
        </p:nvSpPr>
        <p:spPr>
          <a:xfrm>
            <a:off x="128675" y="4826644"/>
            <a:ext cx="4521862" cy="253493"/>
          </a:xfrm>
          <a:prstGeom prst="rect">
            <a:avLst/>
          </a:prstGeom>
        </p:spPr>
        <p:txBody>
          <a:bodyPr/>
          <a:lstStyle/>
          <a:p>
            <a:endParaRPr lang="es-ES"/>
          </a:p>
        </p:txBody>
      </p:sp>
      <p:sp>
        <p:nvSpPr>
          <p:cNvPr id="5" name="Slide Number Placeholder 4">
            <a:extLst>
              <a:ext uri="{FF2B5EF4-FFF2-40B4-BE49-F238E27FC236}">
                <a16:creationId xmlns:a16="http://schemas.microsoft.com/office/drawing/2014/main" id="{DAE31BAC-ED20-4659-6278-4E216E87FADD}"/>
              </a:ext>
            </a:extLst>
          </p:cNvPr>
          <p:cNvSpPr>
            <a:spLocks noGrp="1"/>
          </p:cNvSpPr>
          <p:nvPr>
            <p:ph type="sldNum" sz="quarter" idx="11"/>
          </p:nvPr>
        </p:nvSpPr>
        <p:spPr/>
        <p:txBody>
          <a:bodyPr/>
          <a:lstStyle/>
          <a:p>
            <a:fld id="{43BEFD68-AC9C-4E6C-AC52-663E7D0852AE}" type="slidenum">
              <a:rPr lang="en-HK" smtClean="0"/>
              <a:t>‹#›</a:t>
            </a:fld>
            <a:endParaRPr lang="en-HK"/>
          </a:p>
        </p:txBody>
      </p:sp>
    </p:spTree>
    <p:extLst>
      <p:ext uri="{BB962C8B-B14F-4D97-AF65-F5344CB8AC3E}">
        <p14:creationId xmlns:p14="http://schemas.microsoft.com/office/powerpoint/2010/main" val="2832995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to + texto">
    <p:spTree>
      <p:nvGrpSpPr>
        <p:cNvPr id="1" name=""/>
        <p:cNvGrpSpPr/>
        <p:nvPr/>
      </p:nvGrpSpPr>
      <p:grpSpPr>
        <a:xfrm>
          <a:off x="0" y="0"/>
          <a:ext cx="0" cy="0"/>
          <a:chOff x="0" y="0"/>
          <a:chExt cx="0" cy="0"/>
        </a:xfrm>
      </p:grpSpPr>
      <p:sp>
        <p:nvSpPr>
          <p:cNvPr id="4" name="2 Marcador de contenido"/>
          <p:cNvSpPr>
            <a:spLocks noGrp="1"/>
          </p:cNvSpPr>
          <p:nvPr>
            <p:ph idx="1" hasCustomPrompt="1"/>
          </p:nvPr>
        </p:nvSpPr>
        <p:spPr>
          <a:xfrm>
            <a:off x="3602614" y="346820"/>
            <a:ext cx="4936732" cy="363799"/>
          </a:xfrm>
          <a:prstGeom prst="rect">
            <a:avLst/>
          </a:prstGeom>
        </p:spPr>
        <p:txBody>
          <a:bodyPr/>
          <a:lstStyle>
            <a:lvl1pPr marL="0" indent="0">
              <a:buNone/>
              <a:defRPr sz="2399" baseline="0">
                <a:solidFill>
                  <a:srgbClr val="426DA9"/>
                </a:solidFill>
              </a:defRPr>
            </a:lvl1pPr>
          </a:lstStyle>
          <a:p>
            <a:pPr lvl="0"/>
            <a:r>
              <a:rPr lang="es-ES"/>
              <a:t>Título apartado</a:t>
            </a:r>
          </a:p>
          <a:p>
            <a:pPr lvl="0"/>
            <a:endParaRPr lang="es-ES"/>
          </a:p>
        </p:txBody>
      </p:sp>
      <p:sp>
        <p:nvSpPr>
          <p:cNvPr id="5" name="2 Marcador de contenido"/>
          <p:cNvSpPr>
            <a:spLocks noGrp="1"/>
          </p:cNvSpPr>
          <p:nvPr>
            <p:ph idx="10" hasCustomPrompt="1"/>
          </p:nvPr>
        </p:nvSpPr>
        <p:spPr>
          <a:xfrm>
            <a:off x="3602614" y="1084397"/>
            <a:ext cx="4936733" cy="349927"/>
          </a:xfrm>
          <a:prstGeom prst="rect">
            <a:avLst/>
          </a:prstGeom>
        </p:spPr>
        <p:txBody>
          <a:bodyPr/>
          <a:lstStyle>
            <a:lvl1pPr marL="0" indent="0">
              <a:buNone/>
              <a:defRPr sz="1999" baseline="0">
                <a:solidFill>
                  <a:srgbClr val="747474"/>
                </a:solidFill>
              </a:defRPr>
            </a:lvl1pPr>
          </a:lstStyle>
          <a:p>
            <a:pPr lvl="0"/>
            <a:r>
              <a:rPr lang="es-ES"/>
              <a:t>Título </a:t>
            </a:r>
            <a:r>
              <a:rPr lang="es-ES" err="1"/>
              <a:t>subapartado</a:t>
            </a:r>
            <a:endParaRPr lang="es-ES"/>
          </a:p>
        </p:txBody>
      </p:sp>
      <p:sp>
        <p:nvSpPr>
          <p:cNvPr id="6" name="Marcador de texto 13"/>
          <p:cNvSpPr>
            <a:spLocks noGrp="1"/>
          </p:cNvSpPr>
          <p:nvPr>
            <p:ph type="body" sz="quarter" idx="12"/>
          </p:nvPr>
        </p:nvSpPr>
        <p:spPr>
          <a:xfrm>
            <a:off x="3603259" y="1672055"/>
            <a:ext cx="4936734" cy="2664263"/>
          </a:xfrm>
          <a:prstGeom prst="rect">
            <a:avLst/>
          </a:prstGeom>
        </p:spPr>
        <p:txBody>
          <a:bodyPr/>
          <a:lstStyle>
            <a:lvl1pPr>
              <a:defRPr sz="2399" b="0">
                <a:solidFill>
                  <a:schemeClr val="tx2"/>
                </a:solidFill>
                <a:latin typeface="+mn-lt"/>
              </a:defRPr>
            </a:lvl1pPr>
            <a:lvl2pPr>
              <a:defRPr sz="1999" b="0">
                <a:solidFill>
                  <a:schemeClr val="tx2"/>
                </a:solidFill>
                <a:latin typeface="+mn-lt"/>
              </a:defRPr>
            </a:lvl2pPr>
            <a:lvl3pPr>
              <a:defRPr sz="1799" b="0">
                <a:solidFill>
                  <a:schemeClr val="tx2"/>
                </a:solidFill>
                <a:latin typeface="+mn-lt"/>
              </a:defRPr>
            </a:lvl3pPr>
            <a:lvl4pPr>
              <a:defRPr sz="1600" b="0">
                <a:solidFill>
                  <a:schemeClr val="tx2"/>
                </a:solidFill>
                <a:latin typeface="+mn-lt"/>
              </a:defRPr>
            </a:lvl4pPr>
            <a:lvl5pPr>
              <a:defRPr sz="1600" b="0">
                <a:solidFill>
                  <a:schemeClr val="tx2"/>
                </a:solidFill>
                <a:latin typeface="+mn-lt"/>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8" name="Marcador de posición de imagen 3">
            <a:extLst>
              <a:ext uri="{FF2B5EF4-FFF2-40B4-BE49-F238E27FC236}">
                <a16:creationId xmlns:a16="http://schemas.microsoft.com/office/drawing/2014/main" id="{352D69C8-9893-5249-84E5-18BE766210E4}"/>
              </a:ext>
            </a:extLst>
          </p:cNvPr>
          <p:cNvSpPr>
            <a:spLocks noGrp="1"/>
          </p:cNvSpPr>
          <p:nvPr>
            <p:ph type="pic" sz="quarter" idx="14" hasCustomPrompt="1"/>
          </p:nvPr>
        </p:nvSpPr>
        <p:spPr>
          <a:xfrm>
            <a:off x="469785" y="478025"/>
            <a:ext cx="2735647" cy="3858293"/>
          </a:xfrm>
          <a:prstGeom prst="rect">
            <a:avLst/>
          </a:prstGeom>
        </p:spPr>
        <p:txBody>
          <a:bodyPr/>
          <a:lstStyle>
            <a:lvl1pPr>
              <a:defRPr>
                <a:solidFill>
                  <a:schemeClr val="bg2"/>
                </a:solidFill>
              </a:defRPr>
            </a:lvl1pPr>
          </a:lstStyle>
          <a:p>
            <a:r>
              <a:rPr lang="es-ES"/>
              <a:t>Arrastra o haz </a:t>
            </a:r>
            <a:r>
              <a:rPr lang="es-ES" err="1"/>
              <a:t>click</a:t>
            </a:r>
            <a:r>
              <a:rPr lang="es-ES"/>
              <a:t> para insertar una imagen</a:t>
            </a:r>
          </a:p>
        </p:txBody>
      </p:sp>
      <p:sp>
        <p:nvSpPr>
          <p:cNvPr id="9" name="Marcador de texto 4">
            <a:extLst>
              <a:ext uri="{FF2B5EF4-FFF2-40B4-BE49-F238E27FC236}">
                <a16:creationId xmlns:a16="http://schemas.microsoft.com/office/drawing/2014/main" id="{DEFE550A-585D-7B4B-9473-2356EA69B024}"/>
              </a:ext>
            </a:extLst>
          </p:cNvPr>
          <p:cNvSpPr>
            <a:spLocks noGrp="1"/>
          </p:cNvSpPr>
          <p:nvPr>
            <p:ph type="body" sz="quarter" idx="16" hasCustomPrompt="1"/>
          </p:nvPr>
        </p:nvSpPr>
        <p:spPr>
          <a:xfrm>
            <a:off x="426959" y="4818870"/>
            <a:ext cx="4090987" cy="257096"/>
          </a:xfrm>
          <a:prstGeom prst="rect">
            <a:avLst/>
          </a:prstGeom>
        </p:spPr>
        <p:txBody>
          <a:bodyPr/>
          <a:lstStyle>
            <a:lvl1pPr marL="0" indent="0">
              <a:buNone/>
              <a:defRPr sz="1100" b="0">
                <a:solidFill>
                  <a:schemeClr val="bg2">
                    <a:lumMod val="75000"/>
                  </a:schemeClr>
                </a:solidFill>
              </a:defRPr>
            </a:lvl1pPr>
          </a:lstStyle>
          <a:p>
            <a:r>
              <a:rPr lang="es-ES"/>
              <a:t>Título del documento / Sección / Título Diapositiva</a:t>
            </a:r>
          </a:p>
        </p:txBody>
      </p:sp>
      <p:sp>
        <p:nvSpPr>
          <p:cNvPr id="2" name="Footer Placeholder 1">
            <a:extLst>
              <a:ext uri="{FF2B5EF4-FFF2-40B4-BE49-F238E27FC236}">
                <a16:creationId xmlns:a16="http://schemas.microsoft.com/office/drawing/2014/main" id="{F551849B-2A26-55C0-022C-6FEBFE0F441C}"/>
              </a:ext>
            </a:extLst>
          </p:cNvPr>
          <p:cNvSpPr>
            <a:spLocks noGrp="1"/>
          </p:cNvSpPr>
          <p:nvPr>
            <p:ph type="ftr" sz="quarter" idx="17"/>
          </p:nvPr>
        </p:nvSpPr>
        <p:spPr>
          <a:xfrm>
            <a:off x="128675" y="4826644"/>
            <a:ext cx="4521862" cy="253493"/>
          </a:xfrm>
          <a:prstGeom prst="rect">
            <a:avLst/>
          </a:prstGeom>
        </p:spPr>
        <p:txBody>
          <a:bodyPr/>
          <a:lstStyle/>
          <a:p>
            <a:endParaRPr lang="es-ES"/>
          </a:p>
        </p:txBody>
      </p:sp>
      <p:sp>
        <p:nvSpPr>
          <p:cNvPr id="3" name="Slide Number Placeholder 2">
            <a:extLst>
              <a:ext uri="{FF2B5EF4-FFF2-40B4-BE49-F238E27FC236}">
                <a16:creationId xmlns:a16="http://schemas.microsoft.com/office/drawing/2014/main" id="{FF84B328-DC59-4908-ACBC-B8DB63B10519}"/>
              </a:ext>
            </a:extLst>
          </p:cNvPr>
          <p:cNvSpPr>
            <a:spLocks noGrp="1"/>
          </p:cNvSpPr>
          <p:nvPr>
            <p:ph type="sldNum" sz="quarter" idx="18"/>
          </p:nvPr>
        </p:nvSpPr>
        <p:spPr/>
        <p:txBody>
          <a:bodyPr/>
          <a:lstStyle/>
          <a:p>
            <a:fld id="{43BEFD68-AC9C-4E6C-AC52-663E7D0852AE}" type="slidenum">
              <a:rPr lang="en-HK" smtClean="0"/>
              <a:t>‹#›</a:t>
            </a:fld>
            <a:endParaRPr lang="en-HK"/>
          </a:p>
        </p:txBody>
      </p:sp>
    </p:spTree>
    <p:extLst>
      <p:ext uri="{BB962C8B-B14F-4D97-AF65-F5344CB8AC3E}">
        <p14:creationId xmlns:p14="http://schemas.microsoft.com/office/powerpoint/2010/main" val="2271730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Differentiator">
    <p:bg>
      <p:bgPr>
        <a:solidFill>
          <a:schemeClr val="bg1"/>
        </a:solidFill>
        <a:effectLst/>
      </p:bgPr>
    </p:bg>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C7B9D9EF-573E-1548-B87E-910690BAAEC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48616" t="3572" b="3615"/>
          <a:stretch/>
        </p:blipFill>
        <p:spPr>
          <a:xfrm>
            <a:off x="4077222" y="1058014"/>
            <a:ext cx="5066778" cy="4085486"/>
          </a:xfrm>
          <a:prstGeom prst="rect">
            <a:avLst/>
          </a:prstGeom>
        </p:spPr>
      </p:pic>
      <p:pic>
        <p:nvPicPr>
          <p:cNvPr id="11" name="Picture 10">
            <a:extLst>
              <a:ext uri="{FF2B5EF4-FFF2-40B4-BE49-F238E27FC236}">
                <a16:creationId xmlns:a16="http://schemas.microsoft.com/office/drawing/2014/main" id="{E83D3BB7-7250-4746-B81C-CE1320A7188D}"/>
              </a:ext>
            </a:extLst>
          </p:cNvPr>
          <p:cNvPicPr>
            <a:picLocks noChangeAspect="1"/>
          </p:cNvPicPr>
          <p:nvPr userDrawn="1"/>
        </p:nvPicPr>
        <p:blipFill rotWithShape="1">
          <a:blip r:embed="rId3">
            <a:alphaModFix amt="85000"/>
            <a:extLst>
              <a:ext uri="{BEBA8EAE-BF5A-486C-A8C5-ECC9F3942E4B}">
                <a14:imgProps xmlns:a14="http://schemas.microsoft.com/office/drawing/2010/main">
                  <a14:imgLayer r:embed="rId4">
                    <a14:imgEffect>
                      <a14:colorTemperature colorTemp="5300"/>
                    </a14:imgEffect>
                  </a14:imgLayer>
                </a14:imgProps>
              </a:ext>
            </a:extLst>
          </a:blip>
          <a:srcRect l="-1" r="-1"/>
          <a:stretch/>
        </p:blipFill>
        <p:spPr>
          <a:xfrm>
            <a:off x="0" y="0"/>
            <a:ext cx="9144000" cy="2657475"/>
          </a:xfrm>
          <a:prstGeom prst="rect">
            <a:avLst/>
          </a:prstGeom>
        </p:spPr>
      </p:pic>
      <p:sp>
        <p:nvSpPr>
          <p:cNvPr id="13" name="Content Placeholder 12"/>
          <p:cNvSpPr>
            <a:spLocks noGrp="1"/>
          </p:cNvSpPr>
          <p:nvPr>
            <p:ph sz="quarter" idx="11" hasCustomPrompt="1"/>
          </p:nvPr>
        </p:nvSpPr>
        <p:spPr>
          <a:xfrm>
            <a:off x="5714202" y="344995"/>
            <a:ext cx="3086904" cy="292894"/>
          </a:xfrm>
        </p:spPr>
        <p:txBody>
          <a:bodyPr anchor="b" anchorCtr="0"/>
          <a:lstStyle>
            <a:lvl1pPr algn="r">
              <a:defRPr sz="1050" b="0">
                <a:solidFill>
                  <a:schemeClr val="tx2"/>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 name="Title 1">
            <a:extLst>
              <a:ext uri="{FF2B5EF4-FFF2-40B4-BE49-F238E27FC236}">
                <a16:creationId xmlns:a16="http://schemas.microsoft.com/office/drawing/2014/main" id="{D62CEFF1-A5BA-D748-83C8-05C662B8BEFA}"/>
              </a:ext>
            </a:extLst>
          </p:cNvPr>
          <p:cNvSpPr>
            <a:spLocks noGrp="1"/>
          </p:cNvSpPr>
          <p:nvPr>
            <p:ph type="title"/>
          </p:nvPr>
        </p:nvSpPr>
        <p:spPr>
          <a:xfrm>
            <a:off x="346152" y="2963854"/>
            <a:ext cx="4151420" cy="1438025"/>
          </a:xfrm>
        </p:spPr>
        <p:txBody>
          <a:bodyPr anchor="ctr"/>
          <a:lstStyle>
            <a:lvl1pPr algn="l">
              <a:lnSpc>
                <a:spcPct val="90000"/>
              </a:lnSpc>
              <a:defRPr sz="4050" b="0" i="0">
                <a:solidFill>
                  <a:schemeClr val="tx2"/>
                </a:solidFill>
                <a:latin typeface="+mn-lt"/>
                <a:cs typeface="Arial Black" panose="020B0604020202020204" pitchFamily="34" charset="0"/>
              </a:defRPr>
            </a:lvl1pPr>
          </a:lstStyle>
          <a:p>
            <a:r>
              <a:rPr lang="en-US"/>
              <a:t>Click to edit Master title</a:t>
            </a:r>
          </a:p>
        </p:txBody>
      </p:sp>
      <p:sp>
        <p:nvSpPr>
          <p:cNvPr id="12" name="Subtitle 2">
            <a:extLst>
              <a:ext uri="{FF2B5EF4-FFF2-40B4-BE49-F238E27FC236}">
                <a16:creationId xmlns:a16="http://schemas.microsoft.com/office/drawing/2014/main" id="{19BE39B1-4853-2740-8021-B8B7AFF2AC45}"/>
              </a:ext>
            </a:extLst>
          </p:cNvPr>
          <p:cNvSpPr>
            <a:spLocks noGrp="1"/>
          </p:cNvSpPr>
          <p:nvPr>
            <p:ph type="subTitle" idx="1"/>
          </p:nvPr>
        </p:nvSpPr>
        <p:spPr>
          <a:xfrm>
            <a:off x="342990" y="4505547"/>
            <a:ext cx="4151420" cy="200096"/>
          </a:xfrm>
        </p:spPr>
        <p:txBody>
          <a:bodyPr anchor="b" anchorCtr="0"/>
          <a:lstStyle>
            <a:lvl1pPr marL="0" indent="0" algn="l">
              <a:buNone/>
              <a:defRPr sz="1350" b="1" cap="all">
                <a:solidFill>
                  <a:srgbClr val="002060"/>
                </a:solidFill>
              </a:defRPr>
            </a:lvl1pPr>
            <a:lvl2pPr marL="457094" indent="0" algn="ctr">
              <a:buNone/>
              <a:defRPr>
                <a:solidFill>
                  <a:schemeClr val="tx1">
                    <a:tint val="75000"/>
                  </a:schemeClr>
                </a:solidFill>
              </a:defRPr>
            </a:lvl2pPr>
            <a:lvl3pPr marL="914186" indent="0" algn="ctr">
              <a:buNone/>
              <a:defRPr>
                <a:solidFill>
                  <a:schemeClr val="tx1">
                    <a:tint val="75000"/>
                  </a:schemeClr>
                </a:solidFill>
              </a:defRPr>
            </a:lvl3pPr>
            <a:lvl4pPr marL="1371280" indent="0" algn="ctr">
              <a:buNone/>
              <a:defRPr>
                <a:solidFill>
                  <a:schemeClr val="tx1">
                    <a:tint val="75000"/>
                  </a:schemeClr>
                </a:solidFill>
              </a:defRPr>
            </a:lvl4pPr>
            <a:lvl5pPr marL="1828373" indent="0" algn="ctr">
              <a:buNone/>
              <a:defRPr>
                <a:solidFill>
                  <a:schemeClr val="tx1">
                    <a:tint val="75000"/>
                  </a:schemeClr>
                </a:solidFill>
              </a:defRPr>
            </a:lvl5pPr>
            <a:lvl6pPr marL="2285467" indent="0" algn="ctr">
              <a:buNone/>
              <a:defRPr>
                <a:solidFill>
                  <a:schemeClr val="tx1">
                    <a:tint val="75000"/>
                  </a:schemeClr>
                </a:solidFill>
              </a:defRPr>
            </a:lvl6pPr>
            <a:lvl7pPr marL="2742560" indent="0" algn="ctr">
              <a:buNone/>
              <a:defRPr>
                <a:solidFill>
                  <a:schemeClr val="tx1">
                    <a:tint val="75000"/>
                  </a:schemeClr>
                </a:solidFill>
              </a:defRPr>
            </a:lvl7pPr>
            <a:lvl8pPr marL="3199653" indent="0" algn="ctr">
              <a:buNone/>
              <a:defRPr>
                <a:solidFill>
                  <a:schemeClr val="tx1">
                    <a:tint val="75000"/>
                  </a:schemeClr>
                </a:solidFill>
              </a:defRPr>
            </a:lvl8pPr>
            <a:lvl9pPr marL="3656747" indent="0" algn="ctr">
              <a:buNone/>
              <a:defRPr>
                <a:solidFill>
                  <a:schemeClr val="tx1">
                    <a:tint val="75000"/>
                  </a:schemeClr>
                </a:solidFill>
              </a:defRPr>
            </a:lvl9pPr>
          </a:lstStyle>
          <a:p>
            <a:r>
              <a:rPr lang="en-US"/>
              <a:t>Click to edit Master subtitle style</a:t>
            </a:r>
          </a:p>
        </p:txBody>
      </p:sp>
      <p:pic>
        <p:nvPicPr>
          <p:cNvPr id="3" name="Picture 2" descr="A picture containing icon&#10;&#10;Description automatically generated">
            <a:extLst>
              <a:ext uri="{FF2B5EF4-FFF2-40B4-BE49-F238E27FC236}">
                <a16:creationId xmlns:a16="http://schemas.microsoft.com/office/drawing/2014/main" id="{CCB1FC00-6E1D-1E0A-8203-E914F7449CB5}"/>
              </a:ext>
            </a:extLst>
          </p:cNvPr>
          <p:cNvPicPr>
            <a:picLocks noChangeAspect="1"/>
          </p:cNvPicPr>
          <p:nvPr userDrawn="1"/>
        </p:nvPicPr>
        <p:blipFill>
          <a:blip r:embed="rId5"/>
          <a:stretch>
            <a:fillRect/>
          </a:stretch>
        </p:blipFill>
        <p:spPr>
          <a:xfrm>
            <a:off x="342895" y="213024"/>
            <a:ext cx="2027588" cy="498874"/>
          </a:xfrm>
          <a:prstGeom prst="rect">
            <a:avLst/>
          </a:prstGeom>
        </p:spPr>
      </p:pic>
    </p:spTree>
    <p:extLst>
      <p:ext uri="{BB962C8B-B14F-4D97-AF65-F5344CB8AC3E}">
        <p14:creationId xmlns:p14="http://schemas.microsoft.com/office/powerpoint/2010/main" val="3080871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_ Portada de sección">
    <p:bg>
      <p:bgRef idx="1001">
        <a:schemeClr val="bg1"/>
      </p:bgRef>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7F72590-7E85-4645-BF0E-5E93418E968A}"/>
              </a:ext>
            </a:extLst>
          </p:cNvPr>
          <p:cNvSpPr/>
          <p:nvPr userDrawn="1"/>
        </p:nvSpPr>
        <p:spPr>
          <a:xfrm>
            <a:off x="608100" y="1840006"/>
            <a:ext cx="8535901" cy="1463489"/>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8"/>
          </a:p>
        </p:txBody>
      </p:sp>
      <p:sp>
        <p:nvSpPr>
          <p:cNvPr id="8" name="2 Marcador de contenido"/>
          <p:cNvSpPr>
            <a:spLocks noGrp="1"/>
          </p:cNvSpPr>
          <p:nvPr>
            <p:ph idx="1" hasCustomPrompt="1"/>
          </p:nvPr>
        </p:nvSpPr>
        <p:spPr>
          <a:xfrm>
            <a:off x="1795725" y="2120399"/>
            <a:ext cx="6768752" cy="435784"/>
          </a:xfrm>
          <a:prstGeom prst="rect">
            <a:avLst/>
          </a:prstGeom>
        </p:spPr>
        <p:txBody>
          <a:bodyPr/>
          <a:lstStyle>
            <a:lvl1pPr marL="0" indent="0">
              <a:buNone/>
              <a:defRPr sz="2398" b="1" i="0" baseline="0">
                <a:solidFill>
                  <a:srgbClr val="B5E3D8"/>
                </a:solidFill>
                <a:latin typeface="Barlow" pitchFamily="2" charset="77"/>
              </a:defRPr>
            </a:lvl1pPr>
          </a:lstStyle>
          <a:p>
            <a:pPr lvl="0"/>
            <a:r>
              <a:rPr lang="es-ES"/>
              <a:t>Título sección</a:t>
            </a:r>
          </a:p>
          <a:p>
            <a:pPr lvl="0"/>
            <a:endParaRPr lang="es-ES"/>
          </a:p>
        </p:txBody>
      </p:sp>
      <p:sp>
        <p:nvSpPr>
          <p:cNvPr id="10" name="2 Marcador de contenido"/>
          <p:cNvSpPr>
            <a:spLocks noGrp="1"/>
          </p:cNvSpPr>
          <p:nvPr>
            <p:ph idx="10" hasCustomPrompt="1"/>
          </p:nvPr>
        </p:nvSpPr>
        <p:spPr>
          <a:xfrm>
            <a:off x="1795725" y="2552315"/>
            <a:ext cx="3384377" cy="435784"/>
          </a:xfrm>
          <a:prstGeom prst="rect">
            <a:avLst/>
          </a:prstGeom>
        </p:spPr>
        <p:txBody>
          <a:bodyPr/>
          <a:lstStyle>
            <a:lvl1pPr marL="0" indent="0">
              <a:buNone/>
              <a:defRPr sz="1199" b="0" baseline="0">
                <a:solidFill>
                  <a:srgbClr val="B5E3D8"/>
                </a:solidFill>
                <a:latin typeface="Barlow Medium" pitchFamily="2" charset="0"/>
              </a:defRPr>
            </a:lvl1pPr>
          </a:lstStyle>
          <a:p>
            <a:pPr lvl="0"/>
            <a:r>
              <a:rPr lang="es-ES"/>
              <a:t>Breve texto explicativo</a:t>
            </a:r>
          </a:p>
        </p:txBody>
      </p:sp>
      <p:sp>
        <p:nvSpPr>
          <p:cNvPr id="15" name="Slide Number Placeholder 5">
            <a:extLst>
              <a:ext uri="{FF2B5EF4-FFF2-40B4-BE49-F238E27FC236}">
                <a16:creationId xmlns:a16="http://schemas.microsoft.com/office/drawing/2014/main" id="{04B91A14-3784-4A45-BD21-B81A757C1BE2}"/>
              </a:ext>
            </a:extLst>
          </p:cNvPr>
          <p:cNvSpPr txBox="1">
            <a:spLocks/>
          </p:cNvSpPr>
          <p:nvPr userDrawn="1"/>
        </p:nvSpPr>
        <p:spPr>
          <a:xfrm>
            <a:off x="8559799" y="4818546"/>
            <a:ext cx="456719" cy="273759"/>
          </a:xfrm>
          <a:prstGeom prst="rect">
            <a:avLst/>
          </a:prstGeom>
        </p:spPr>
        <p:txBody>
          <a:bodyPr vert="horz" lIns="89729" tIns="44865" rIns="89729" bIns="44865" rtlCol="0" anchor="ctr"/>
          <a:lstStyle>
            <a:defPPr>
              <a:defRPr lang="en-US"/>
            </a:defPPr>
            <a:lvl1pPr marL="0" algn="r" defTabSz="1197453" rtl="0" eaLnBrk="1" latinLnBrk="0" hangingPunct="1">
              <a:defRPr sz="3100" kern="1200">
                <a:solidFill>
                  <a:schemeClr val="tx1">
                    <a:tint val="75000"/>
                  </a:schemeClr>
                </a:solidFill>
                <a:latin typeface="Arial"/>
                <a:ea typeface="+mn-ea"/>
                <a:cs typeface="Arial"/>
              </a:defRPr>
            </a:lvl1pPr>
            <a:lvl2pPr marL="1197453" algn="l" defTabSz="1197453" rtl="0" eaLnBrk="1" latinLnBrk="0" hangingPunct="1">
              <a:defRPr sz="4700" kern="1200">
                <a:solidFill>
                  <a:schemeClr val="tx1"/>
                </a:solidFill>
                <a:latin typeface="+mn-lt"/>
                <a:ea typeface="+mn-ea"/>
                <a:cs typeface="+mn-cs"/>
              </a:defRPr>
            </a:lvl2pPr>
            <a:lvl3pPr marL="2394905" algn="l" defTabSz="1197453" rtl="0" eaLnBrk="1" latinLnBrk="0" hangingPunct="1">
              <a:defRPr sz="4700" kern="1200">
                <a:solidFill>
                  <a:schemeClr val="tx1"/>
                </a:solidFill>
                <a:latin typeface="+mn-lt"/>
                <a:ea typeface="+mn-ea"/>
                <a:cs typeface="+mn-cs"/>
              </a:defRPr>
            </a:lvl3pPr>
            <a:lvl4pPr marL="3592358" algn="l" defTabSz="1197453" rtl="0" eaLnBrk="1" latinLnBrk="0" hangingPunct="1">
              <a:defRPr sz="4700" kern="1200">
                <a:solidFill>
                  <a:schemeClr val="tx1"/>
                </a:solidFill>
                <a:latin typeface="+mn-lt"/>
                <a:ea typeface="+mn-ea"/>
                <a:cs typeface="+mn-cs"/>
              </a:defRPr>
            </a:lvl4pPr>
            <a:lvl5pPr marL="4789810" algn="l" defTabSz="1197453" rtl="0" eaLnBrk="1" latinLnBrk="0" hangingPunct="1">
              <a:defRPr sz="4700" kern="1200">
                <a:solidFill>
                  <a:schemeClr val="tx1"/>
                </a:solidFill>
                <a:latin typeface="+mn-lt"/>
                <a:ea typeface="+mn-ea"/>
                <a:cs typeface="+mn-cs"/>
              </a:defRPr>
            </a:lvl5pPr>
            <a:lvl6pPr marL="5987263" algn="l" defTabSz="1197453" rtl="0" eaLnBrk="1" latinLnBrk="0" hangingPunct="1">
              <a:defRPr sz="4700" kern="1200">
                <a:solidFill>
                  <a:schemeClr val="tx1"/>
                </a:solidFill>
                <a:latin typeface="+mn-lt"/>
                <a:ea typeface="+mn-ea"/>
                <a:cs typeface="+mn-cs"/>
              </a:defRPr>
            </a:lvl6pPr>
            <a:lvl7pPr marL="7184715" algn="l" defTabSz="1197453" rtl="0" eaLnBrk="1" latinLnBrk="0" hangingPunct="1">
              <a:defRPr sz="4700" kern="1200">
                <a:solidFill>
                  <a:schemeClr val="tx1"/>
                </a:solidFill>
                <a:latin typeface="+mn-lt"/>
                <a:ea typeface="+mn-ea"/>
                <a:cs typeface="+mn-cs"/>
              </a:defRPr>
            </a:lvl7pPr>
            <a:lvl8pPr marL="8382168" algn="l" defTabSz="1197453" rtl="0" eaLnBrk="1" latinLnBrk="0" hangingPunct="1">
              <a:defRPr sz="4700" kern="1200">
                <a:solidFill>
                  <a:schemeClr val="tx1"/>
                </a:solidFill>
                <a:latin typeface="+mn-lt"/>
                <a:ea typeface="+mn-ea"/>
                <a:cs typeface="+mn-cs"/>
              </a:defRPr>
            </a:lvl8pPr>
            <a:lvl9pPr marL="9579620" algn="l" defTabSz="1197453" rtl="0" eaLnBrk="1" latinLnBrk="0" hangingPunct="1">
              <a:defRPr sz="4700" kern="1200">
                <a:solidFill>
                  <a:schemeClr val="tx1"/>
                </a:solidFill>
                <a:latin typeface="+mn-lt"/>
                <a:ea typeface="+mn-ea"/>
                <a:cs typeface="+mn-cs"/>
              </a:defRPr>
            </a:lvl9pPr>
          </a:lstStyle>
          <a:p>
            <a:pPr algn="ctr"/>
            <a:fld id="{3893B491-30EA-174B-8275-8E74750803D9}" type="slidenum">
              <a:rPr lang="en-US" sz="1050" smtClean="0">
                <a:solidFill>
                  <a:schemeClr val="bg1"/>
                </a:solidFill>
              </a:rPr>
              <a:pPr algn="ctr"/>
              <a:t>‹#›</a:t>
            </a:fld>
            <a:endParaRPr lang="en-US" sz="1400">
              <a:solidFill>
                <a:schemeClr val="bg1"/>
              </a:solidFill>
            </a:endParaRPr>
          </a:p>
        </p:txBody>
      </p:sp>
      <p:sp>
        <p:nvSpPr>
          <p:cNvPr id="17" name="2 Marcador de contenido">
            <a:extLst>
              <a:ext uri="{FF2B5EF4-FFF2-40B4-BE49-F238E27FC236}">
                <a16:creationId xmlns:a16="http://schemas.microsoft.com/office/drawing/2014/main" id="{3A5CCEAC-724F-7F45-93DD-3A42D2CC8BBB}"/>
              </a:ext>
            </a:extLst>
          </p:cNvPr>
          <p:cNvSpPr>
            <a:spLocks noGrp="1"/>
          </p:cNvSpPr>
          <p:nvPr>
            <p:ph idx="11" hasCustomPrompt="1"/>
          </p:nvPr>
        </p:nvSpPr>
        <p:spPr>
          <a:xfrm>
            <a:off x="817157" y="2030538"/>
            <a:ext cx="978565" cy="913697"/>
          </a:xfrm>
          <a:prstGeom prst="rect">
            <a:avLst/>
          </a:prstGeom>
        </p:spPr>
        <p:txBody>
          <a:bodyPr/>
          <a:lstStyle>
            <a:lvl1pPr marL="0" indent="0" algn="r">
              <a:buNone/>
              <a:defRPr sz="5996" b="1" i="0" baseline="0">
                <a:solidFill>
                  <a:srgbClr val="B5E3D8"/>
                </a:solidFill>
                <a:latin typeface="Barlow" pitchFamily="2" charset="77"/>
              </a:defRPr>
            </a:lvl1pPr>
          </a:lstStyle>
          <a:p>
            <a:pPr lvl="0"/>
            <a:r>
              <a:rPr lang="es-ES"/>
              <a:t>1</a:t>
            </a:r>
          </a:p>
        </p:txBody>
      </p:sp>
      <p:pic>
        <p:nvPicPr>
          <p:cNvPr id="11" name="Google Shape;12;p2">
            <a:extLst>
              <a:ext uri="{FF2B5EF4-FFF2-40B4-BE49-F238E27FC236}">
                <a16:creationId xmlns:a16="http://schemas.microsoft.com/office/drawing/2014/main" id="{DBC18065-3DDA-B84B-870B-0F711B0C301B}"/>
              </a:ext>
            </a:extLst>
          </p:cNvPr>
          <p:cNvPicPr preferRelativeResize="0"/>
          <p:nvPr userDrawn="1"/>
        </p:nvPicPr>
        <p:blipFill>
          <a:blip r:embed="rId2" cstate="print">
            <a:alphaModFix/>
            <a:extLst>
              <a:ext uri="{28A0092B-C50C-407E-A947-70E740481C1C}">
                <a14:useLocalDpi xmlns:a14="http://schemas.microsoft.com/office/drawing/2010/main"/>
              </a:ext>
            </a:extLst>
          </a:blip>
          <a:stretch>
            <a:fillRect/>
          </a:stretch>
        </p:blipFill>
        <p:spPr>
          <a:xfrm>
            <a:off x="7275933" y="236470"/>
            <a:ext cx="1512225" cy="336986"/>
          </a:xfrm>
          <a:prstGeom prst="rect">
            <a:avLst/>
          </a:prstGeom>
          <a:noFill/>
          <a:ln>
            <a:noFill/>
          </a:ln>
        </p:spPr>
      </p:pic>
      <p:sp>
        <p:nvSpPr>
          <p:cNvPr id="3" name="Footer Placeholder 2">
            <a:extLst>
              <a:ext uri="{FF2B5EF4-FFF2-40B4-BE49-F238E27FC236}">
                <a16:creationId xmlns:a16="http://schemas.microsoft.com/office/drawing/2014/main" id="{0B0EA6AB-6DC0-21EC-30AC-98B265EF2C54}"/>
              </a:ext>
            </a:extLst>
          </p:cNvPr>
          <p:cNvSpPr>
            <a:spLocks noGrp="1"/>
          </p:cNvSpPr>
          <p:nvPr>
            <p:ph type="ftr" sz="quarter" idx="12"/>
          </p:nvPr>
        </p:nvSpPr>
        <p:spPr>
          <a:xfrm>
            <a:off x="128675" y="4826644"/>
            <a:ext cx="4521862" cy="253493"/>
          </a:xfrm>
          <a:prstGeom prst="rect">
            <a:avLst/>
          </a:prstGeom>
        </p:spPr>
        <p:txBody>
          <a:bodyPr/>
          <a:lstStyle/>
          <a:p>
            <a:endParaRPr lang="es-ES"/>
          </a:p>
        </p:txBody>
      </p:sp>
      <p:sp>
        <p:nvSpPr>
          <p:cNvPr id="4" name="Slide Number Placeholder 3">
            <a:extLst>
              <a:ext uri="{FF2B5EF4-FFF2-40B4-BE49-F238E27FC236}">
                <a16:creationId xmlns:a16="http://schemas.microsoft.com/office/drawing/2014/main" id="{BA513061-BB21-7BB0-0537-36565E512023}"/>
              </a:ext>
            </a:extLst>
          </p:cNvPr>
          <p:cNvSpPr>
            <a:spLocks noGrp="1"/>
          </p:cNvSpPr>
          <p:nvPr>
            <p:ph type="sldNum" sz="quarter" idx="13"/>
          </p:nvPr>
        </p:nvSpPr>
        <p:spPr>
          <a:xfrm>
            <a:off x="7003344" y="4807171"/>
            <a:ext cx="2057400" cy="272966"/>
          </a:xfrm>
        </p:spPr>
        <p:txBody>
          <a:bodyPr/>
          <a:lstStyle/>
          <a:p>
            <a:fld id="{43BEFD68-AC9C-4E6C-AC52-663E7D0852AE}" type="slidenum">
              <a:rPr lang="en-HK" smtClean="0"/>
              <a:t>‹#›</a:t>
            </a:fld>
            <a:endParaRPr lang="en-HK"/>
          </a:p>
        </p:txBody>
      </p:sp>
    </p:spTree>
    <p:extLst>
      <p:ext uri="{BB962C8B-B14F-4D97-AF65-F5344CB8AC3E}">
        <p14:creationId xmlns:p14="http://schemas.microsoft.com/office/powerpoint/2010/main" val="387951968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ontent-Title Only-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92" y="2"/>
            <a:ext cx="8458117" cy="741760"/>
          </a:xfrm>
        </p:spPr>
        <p:txBody>
          <a:bodyPr/>
          <a:lstStyle>
            <a:lvl1pPr>
              <a:defRPr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D6AA9DB8-0C28-3641-BEED-8EE8DF37E68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0"/>
          <a:stretch/>
        </p:blipFill>
        <p:spPr>
          <a:xfrm>
            <a:off x="589239" y="4574286"/>
            <a:ext cx="8338012" cy="485775"/>
          </a:xfrm>
          <a:prstGeom prst="rect">
            <a:avLst/>
          </a:prstGeom>
        </p:spPr>
      </p:pic>
      <p:pic>
        <p:nvPicPr>
          <p:cNvPr id="6" name="Picture 5">
            <a:extLst>
              <a:ext uri="{FF2B5EF4-FFF2-40B4-BE49-F238E27FC236}">
                <a16:creationId xmlns:a16="http://schemas.microsoft.com/office/drawing/2014/main" id="{ED0667AA-22B6-324D-A947-DB04F2668F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98283" y="4697733"/>
            <a:ext cx="1028968" cy="362939"/>
          </a:xfrm>
          <a:prstGeom prst="rect">
            <a:avLst/>
          </a:prstGeom>
        </p:spPr>
      </p:pic>
    </p:spTree>
    <p:extLst>
      <p:ext uri="{BB962C8B-B14F-4D97-AF65-F5344CB8AC3E}">
        <p14:creationId xmlns:p14="http://schemas.microsoft.com/office/powerpoint/2010/main" val="2653460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Title Only">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1"/>
            </p:custDataLst>
          </p:nvPr>
        </p:nvGraphicFramePr>
        <p:xfrm>
          <a:off x="1192" y="1191"/>
          <a:ext cx="1191" cy="1191"/>
        </p:xfrm>
        <a:graphic>
          <a:graphicData uri="http://schemas.openxmlformats.org/presentationml/2006/ole">
            <mc:AlternateContent xmlns:mc="http://schemas.openxmlformats.org/markup-compatibility/2006">
              <mc:Choice xmlns:v="urn:schemas-microsoft-com:vml" Requires="v">
                <p:oleObj name="think-cell Folie" r:id="rId4" imgW="360" imgH="360" progId="TCLayout.ActiveDocument.1">
                  <p:embed/>
                </p:oleObj>
              </mc:Choice>
              <mc:Fallback>
                <p:oleObj name="think-cell Folie" r:id="rId4" imgW="360" imgH="360" progId="TCLayout.ActiveDocument.1">
                  <p:embed/>
                  <p:pic>
                    <p:nvPicPr>
                      <p:cNvPr id="12" name="Object 11" hidden="1"/>
                      <p:cNvPicPr/>
                      <p:nvPr/>
                    </p:nvPicPr>
                    <p:blipFill>
                      <a:blip r:embed="rId5"/>
                      <a:stretch>
                        <a:fillRect/>
                      </a:stretch>
                    </p:blipFill>
                    <p:spPr>
                      <a:xfrm>
                        <a:off x="1192" y="1191"/>
                        <a:ext cx="1191" cy="1191"/>
                      </a:xfrm>
                      <a:prstGeom prst="rect">
                        <a:avLst/>
                      </a:prstGeom>
                    </p:spPr>
                  </p:pic>
                </p:oleObj>
              </mc:Fallback>
            </mc:AlternateContent>
          </a:graphicData>
        </a:graphic>
      </p:graphicFrame>
      <p:sp>
        <p:nvSpPr>
          <p:cNvPr id="11" name="Rectangle 10" hidden="1"/>
          <p:cNvSpPr/>
          <p:nvPr userDrawn="1">
            <p:custDataLst>
              <p:tags r:id="rId2"/>
            </p:custDataLst>
          </p:nvPr>
        </p:nvSpPr>
        <p:spPr>
          <a:xfrm>
            <a:off x="1" y="0"/>
            <a:ext cx="119093" cy="119063"/>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0">
              <a:lnSpc>
                <a:spcPts val="2175"/>
              </a:lnSpc>
              <a:spcBef>
                <a:spcPct val="0"/>
              </a:spcBef>
              <a:spcAft>
                <a:spcPct val="0"/>
              </a:spcAft>
            </a:pPr>
            <a:endParaRPr lang="en-US" sz="2100" b="0" i="0" baseline="0">
              <a:latin typeface="Arial"/>
              <a:ea typeface="ヒラギノ角ゴ Pro W3"/>
              <a:cs typeface="Arial"/>
              <a:sym typeface="Arial"/>
            </a:endParaRPr>
          </a:p>
        </p:txBody>
      </p:sp>
      <p:sp>
        <p:nvSpPr>
          <p:cNvPr id="2" name="Title 1"/>
          <p:cNvSpPr>
            <a:spLocks noGrp="1"/>
          </p:cNvSpPr>
          <p:nvPr>
            <p:ph type="title"/>
          </p:nvPr>
        </p:nvSpPr>
        <p:spPr>
          <a:xfrm>
            <a:off x="342989" y="2"/>
            <a:ext cx="8455640" cy="741760"/>
          </a:xfrm>
        </p:spPr>
        <p:txBody>
          <a:bodyPr/>
          <a:lstStyle>
            <a:lvl1pPr>
              <a:defRPr>
                <a:solidFill>
                  <a:schemeClr val="bg2"/>
                </a:solidFill>
              </a:defRPr>
            </a:lvl1pPr>
          </a:lstStyle>
          <a:p>
            <a:r>
              <a:rPr lang="en-US"/>
              <a:t>Click to edit Master title style</a:t>
            </a:r>
          </a:p>
        </p:txBody>
      </p:sp>
      <p:sp>
        <p:nvSpPr>
          <p:cNvPr id="4" name="Slide Number Placeholder 5"/>
          <p:cNvSpPr>
            <a:spLocks noGrp="1"/>
          </p:cNvSpPr>
          <p:nvPr>
            <p:ph type="sldNum" sz="quarter" idx="10"/>
          </p:nvPr>
        </p:nvSpPr>
        <p:spPr>
          <a:xfrm>
            <a:off x="342989" y="4908925"/>
            <a:ext cx="714561" cy="234575"/>
          </a:xfrm>
        </p:spPr>
        <p:txBody>
          <a:bodyPr/>
          <a:lstStyle>
            <a:lvl1pPr>
              <a:defRPr/>
            </a:lvl1pPr>
          </a:lstStyle>
          <a:p>
            <a:pPr>
              <a:defRPr/>
            </a:pPr>
            <a:fld id="{F1E9BC33-2470-E74D-8B2C-3018BEDBEC8C}" type="slidenum">
              <a:rPr lang="en-US" altLang="en-US"/>
              <a:pPr>
                <a:defRPr/>
              </a:pPr>
              <a:t>‹#›</a:t>
            </a:fld>
            <a:endParaRPr lang="en-US" altLang="en-US"/>
          </a:p>
        </p:txBody>
      </p:sp>
      <p:pic>
        <p:nvPicPr>
          <p:cNvPr id="5" name="Picture 4">
            <a:extLst>
              <a:ext uri="{FF2B5EF4-FFF2-40B4-BE49-F238E27FC236}">
                <a16:creationId xmlns:a16="http://schemas.microsoft.com/office/drawing/2014/main" id="{D6AA9DB8-0C28-3641-BEED-8EE8DF37E68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6633"/>
          <a:stretch/>
        </p:blipFill>
        <p:spPr>
          <a:xfrm>
            <a:off x="592108" y="4574744"/>
            <a:ext cx="8335142" cy="485775"/>
          </a:xfrm>
          <a:prstGeom prst="rect">
            <a:avLst/>
          </a:prstGeom>
        </p:spPr>
      </p:pic>
      <p:pic>
        <p:nvPicPr>
          <p:cNvPr id="6" name="Picture 5">
            <a:extLst>
              <a:ext uri="{FF2B5EF4-FFF2-40B4-BE49-F238E27FC236}">
                <a16:creationId xmlns:a16="http://schemas.microsoft.com/office/drawing/2014/main" id="{ED0667AA-22B6-324D-A947-DB04F2668FC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898283" y="4697579"/>
            <a:ext cx="1028968" cy="362940"/>
          </a:xfrm>
          <a:prstGeom prst="rect">
            <a:avLst/>
          </a:prstGeom>
        </p:spPr>
      </p:pic>
      <p:sp>
        <p:nvSpPr>
          <p:cNvPr id="7" name="TextBox 3">
            <a:extLst>
              <a:ext uri="{FF2B5EF4-FFF2-40B4-BE49-F238E27FC236}">
                <a16:creationId xmlns:a16="http://schemas.microsoft.com/office/drawing/2014/main" id="{697E240B-4177-0540-8C18-F66BFD0E1104}"/>
              </a:ext>
            </a:extLst>
          </p:cNvPr>
          <p:cNvSpPr txBox="1"/>
          <p:nvPr userDrawn="1"/>
        </p:nvSpPr>
        <p:spPr>
          <a:xfrm>
            <a:off x="3429846" y="4828440"/>
            <a:ext cx="2284309" cy="233172"/>
          </a:xfrm>
          <a:prstGeom prst="rect">
            <a:avLst/>
          </a:prstGeom>
          <a:noFill/>
        </p:spPr>
        <p:txBody>
          <a:bodyPr wrap="square" lIns="0" tIns="0" rIns="0" bIns="0" rtlCol="0" anchor="ctr" anchorCtr="0">
            <a:noAutofit/>
          </a:bodyPr>
          <a:lstStyle/>
          <a:p>
            <a:pPr algn="ctr"/>
            <a:r>
              <a:rPr lang="en-US" sz="675">
                <a:solidFill>
                  <a:schemeClr val="tx1">
                    <a:lumMod val="65000"/>
                    <a:lumOff val="35000"/>
                  </a:schemeClr>
                </a:solidFill>
              </a:rPr>
              <a:t>XYLEM PROPRIETARY / CONFIDENTIAL</a:t>
            </a:r>
          </a:p>
        </p:txBody>
      </p:sp>
      <p:sp>
        <p:nvSpPr>
          <p:cNvPr id="8" name="Text Placeholder 7"/>
          <p:cNvSpPr>
            <a:spLocks noGrp="1"/>
          </p:cNvSpPr>
          <p:nvPr>
            <p:ph type="body" sz="quarter" idx="11"/>
          </p:nvPr>
        </p:nvSpPr>
        <p:spPr>
          <a:xfrm>
            <a:off x="342990" y="4588669"/>
            <a:ext cx="7285348" cy="290513"/>
          </a:xfrm>
        </p:spPr>
        <p:txBody>
          <a:bodyPr/>
          <a:lstStyle>
            <a:lvl1pPr>
              <a:defRPr sz="675"/>
            </a:lvl1pPr>
            <a:lvl2pPr>
              <a:defRPr sz="675"/>
            </a:lvl2pPr>
            <a:lvl3pPr>
              <a:defRPr sz="675"/>
            </a:lvl3pPr>
            <a:lvl4pPr>
              <a:defRPr sz="675"/>
            </a:lvl4pPr>
            <a:lvl5pPr>
              <a:defRPr sz="675"/>
            </a:lvl5pPr>
          </a:lstStyle>
          <a:p>
            <a:pPr lvl="0"/>
            <a:r>
              <a:rPr lang="en-US"/>
              <a:t>Click to edit Master text styles</a:t>
            </a:r>
          </a:p>
        </p:txBody>
      </p:sp>
      <p:sp>
        <p:nvSpPr>
          <p:cNvPr id="10" name="Text Placeholder 9"/>
          <p:cNvSpPr>
            <a:spLocks noGrp="1"/>
          </p:cNvSpPr>
          <p:nvPr>
            <p:ph type="body" sz="quarter" idx="12"/>
          </p:nvPr>
        </p:nvSpPr>
        <p:spPr>
          <a:xfrm>
            <a:off x="342989" y="957263"/>
            <a:ext cx="8455640" cy="3519488"/>
          </a:xfrm>
        </p:spPr>
        <p:txBody>
          <a:bodyPr/>
          <a:lstStyle>
            <a:lvl1pPr marL="257175" indent="-257175">
              <a:buFont typeface="Arial" panose="020B0604020202020204" pitchFamily="34" charset="0"/>
              <a:buChar char="•"/>
              <a:defRPr sz="1500"/>
            </a:lvl1pPr>
            <a:lvl2pPr>
              <a:defRPr sz="1500"/>
            </a:lvl2pPr>
            <a:lvl3pPr>
              <a:defRPr sz="1500"/>
            </a:lvl3pPr>
            <a:lvl4pPr>
              <a:defRPr sz="1500"/>
            </a:lvl4pPr>
            <a:lvl5pPr>
              <a:defRPr sz="1500"/>
            </a:lvl5pPr>
          </a:lstStyle>
          <a:p>
            <a:pPr lvl="0"/>
            <a:r>
              <a:rPr lang="en-US"/>
              <a:t>Click to edit Master text styles</a:t>
            </a:r>
          </a:p>
        </p:txBody>
      </p:sp>
    </p:spTree>
    <p:extLst>
      <p:ext uri="{BB962C8B-B14F-4D97-AF65-F5344CB8AC3E}">
        <p14:creationId xmlns:p14="http://schemas.microsoft.com/office/powerpoint/2010/main" val="3322864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5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788" b="1" i="0">
                <a:solidFill>
                  <a:schemeClr val="bg1"/>
                </a:solidFill>
                <a:latin typeface="Arial"/>
                <a:cs typeface="Arial"/>
              </a:defRPr>
            </a:lvl1pPr>
          </a:lstStyle>
          <a:p>
            <a:pPr marL="9525">
              <a:spcBef>
                <a:spcPts val="4"/>
              </a:spcBef>
            </a:pPr>
            <a:r>
              <a:rPr lang="en-US">
                <a:solidFill>
                  <a:srgbClr val="0085AC"/>
                </a:solidFill>
              </a:rPr>
              <a:t>2021</a:t>
            </a:r>
            <a:r>
              <a:rPr lang="en-US" spc="-23">
                <a:solidFill>
                  <a:srgbClr val="0085AC"/>
                </a:solidFill>
              </a:rPr>
              <a:t> </a:t>
            </a:r>
            <a:r>
              <a:rPr lang="en-US" spc="-4">
                <a:solidFill>
                  <a:srgbClr val="0085AC"/>
                </a:solidFill>
              </a:rPr>
              <a:t>Investor</a:t>
            </a:r>
            <a:r>
              <a:rPr lang="en-US" spc="-30">
                <a:solidFill>
                  <a:srgbClr val="0085AC"/>
                </a:solidFill>
              </a:rPr>
              <a:t> </a:t>
            </a:r>
            <a:r>
              <a:rPr lang="en-US" spc="4">
                <a:solidFill>
                  <a:srgbClr val="0085AC"/>
                </a:solidFill>
              </a:rPr>
              <a:t>Day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6" name="Holder 6"/>
          <p:cNvSpPr>
            <a:spLocks noGrp="1"/>
          </p:cNvSpPr>
          <p:nvPr>
            <p:ph type="sldNum" sz="quarter" idx="7"/>
          </p:nvPr>
        </p:nvSpPr>
        <p:spPr/>
        <p:txBody>
          <a:bodyPr lIns="0" tIns="0" rIns="0" bIns="0"/>
          <a:lstStyle>
            <a:lvl1pPr>
              <a:defRPr sz="788" b="1" i="0">
                <a:solidFill>
                  <a:schemeClr val="bg1"/>
                </a:solidFill>
                <a:latin typeface="Arial"/>
                <a:cs typeface="Arial"/>
              </a:defRPr>
            </a:lvl1pPr>
          </a:lstStyle>
          <a:p>
            <a:pPr marL="28575">
              <a:spcBef>
                <a:spcPts val="4"/>
              </a:spcBef>
            </a:pPr>
            <a:fld id="{81D60167-4931-47E6-BA6A-407CBD079E47}" type="slidenum">
              <a:rPr lang="en-US" smtClean="0"/>
              <a:pPr marL="28575">
                <a:spcBef>
                  <a:spcPts val="4"/>
                </a:spcBef>
              </a:pPr>
              <a:t>‹#›</a:t>
            </a:fld>
            <a:endParaRPr lang="en-US"/>
          </a:p>
        </p:txBody>
      </p:sp>
    </p:spTree>
    <p:extLst>
      <p:ext uri="{BB962C8B-B14F-4D97-AF65-F5344CB8AC3E}">
        <p14:creationId xmlns:p14="http://schemas.microsoft.com/office/powerpoint/2010/main" val="3902753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Text">
    <p:spTree>
      <p:nvGrpSpPr>
        <p:cNvPr id="1" name=""/>
        <p:cNvGrpSpPr/>
        <p:nvPr/>
      </p:nvGrpSpPr>
      <p:grpSpPr>
        <a:xfrm>
          <a:off x="0" y="0"/>
          <a:ext cx="0" cy="0"/>
          <a:chOff x="0" y="0"/>
          <a:chExt cx="0" cy="0"/>
        </a:xfrm>
      </p:grpSpPr>
      <p:sp>
        <p:nvSpPr>
          <p:cNvPr id="2" name="Title 1"/>
          <p:cNvSpPr>
            <a:spLocks noGrp="1"/>
          </p:cNvSpPr>
          <p:nvPr>
            <p:ph type="title"/>
          </p:nvPr>
        </p:nvSpPr>
        <p:spPr>
          <a:xfrm>
            <a:off x="342990" y="198742"/>
            <a:ext cx="8458199" cy="344279"/>
          </a:xfrm>
        </p:spPr>
        <p:txBody>
          <a:bodyPr anchor="t"/>
          <a:lstStyle>
            <a:lvl1pPr>
              <a:defRPr>
                <a:solidFill>
                  <a:schemeClr val="bg2"/>
                </a:solidFill>
              </a:defRPr>
            </a:lvl1pPr>
          </a:lstStyle>
          <a:p>
            <a:r>
              <a:rPr lang="en-US"/>
              <a:t>Click to edit Master title style</a:t>
            </a:r>
          </a:p>
        </p:txBody>
      </p:sp>
      <p:sp>
        <p:nvSpPr>
          <p:cNvPr id="3" name="Content Placeholder 2"/>
          <p:cNvSpPr>
            <a:spLocks noGrp="1"/>
          </p:cNvSpPr>
          <p:nvPr>
            <p:ph idx="1"/>
          </p:nvPr>
        </p:nvSpPr>
        <p:spPr>
          <a:xfrm>
            <a:off x="342991" y="1200150"/>
            <a:ext cx="8458199" cy="3518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342989" y="4908925"/>
            <a:ext cx="714561" cy="234575"/>
          </a:xfrm>
        </p:spPr>
        <p:txBody>
          <a:bodyPr/>
          <a:lstStyle>
            <a:lvl1pPr>
              <a:defRPr/>
            </a:lvl1pPr>
          </a:lstStyle>
          <a:p>
            <a:pPr defTabSz="685800">
              <a:defRPr/>
            </a:pPr>
            <a:fld id="{54FF9FE7-F917-804D-97B0-E22942320C40}" type="slidenum">
              <a:rPr lang="en-US" altLang="en-US" smtClean="0"/>
              <a:pPr defTabSz="685800">
                <a:defRPr/>
              </a:pPr>
              <a:t>‹#›</a:t>
            </a:fld>
            <a:endParaRPr lang="en-US" altLang="en-US"/>
          </a:p>
        </p:txBody>
      </p:sp>
      <p:pic>
        <p:nvPicPr>
          <p:cNvPr id="7" name="Picture 6">
            <a:extLst>
              <a:ext uri="{FF2B5EF4-FFF2-40B4-BE49-F238E27FC236}">
                <a16:creationId xmlns:a16="http://schemas.microsoft.com/office/drawing/2014/main" id="{E7268AC9-537A-134D-BC5B-CDC29C1DAF4F}"/>
              </a:ext>
            </a:extLst>
          </p:cNvPr>
          <p:cNvPicPr>
            <a:picLocks noChangeAspect="1"/>
          </p:cNvPicPr>
          <p:nvPr userDrawn="1"/>
        </p:nvPicPr>
        <p:blipFill rotWithShape="1">
          <a:blip r:embed="rId2"/>
          <a:srcRect l="6633"/>
          <a:stretch/>
        </p:blipFill>
        <p:spPr>
          <a:xfrm>
            <a:off x="592108" y="4574744"/>
            <a:ext cx="8335142" cy="485775"/>
          </a:xfrm>
          <a:prstGeom prst="rect">
            <a:avLst/>
          </a:prstGeom>
        </p:spPr>
      </p:pic>
      <p:pic>
        <p:nvPicPr>
          <p:cNvPr id="10" name="Picture 9">
            <a:extLst>
              <a:ext uri="{FF2B5EF4-FFF2-40B4-BE49-F238E27FC236}">
                <a16:creationId xmlns:a16="http://schemas.microsoft.com/office/drawing/2014/main" id="{1E8DE0A8-2BC4-3C4B-8149-29C447766FA5}"/>
              </a:ext>
            </a:extLst>
          </p:cNvPr>
          <p:cNvPicPr>
            <a:picLocks noChangeAspect="1"/>
          </p:cNvPicPr>
          <p:nvPr userDrawn="1"/>
        </p:nvPicPr>
        <p:blipFill>
          <a:blip r:embed="rId3"/>
          <a:stretch>
            <a:fillRect/>
          </a:stretch>
        </p:blipFill>
        <p:spPr>
          <a:xfrm>
            <a:off x="7898283" y="4697579"/>
            <a:ext cx="1028968" cy="362940"/>
          </a:xfrm>
          <a:prstGeom prst="rect">
            <a:avLst/>
          </a:prstGeom>
        </p:spPr>
      </p:pic>
    </p:spTree>
    <p:extLst>
      <p:ext uri="{BB962C8B-B14F-4D97-AF65-F5344CB8AC3E}">
        <p14:creationId xmlns:p14="http://schemas.microsoft.com/office/powerpoint/2010/main" val="2515245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33855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788" b="1" i="0">
                <a:solidFill>
                  <a:schemeClr val="bg1"/>
                </a:solidFill>
                <a:latin typeface="Arial"/>
                <a:cs typeface="Arial"/>
              </a:defRPr>
            </a:lvl1pPr>
          </a:lstStyle>
          <a:p>
            <a:pPr marL="9525">
              <a:spcBef>
                <a:spcPts val="4"/>
              </a:spcBef>
            </a:pPr>
            <a:r>
              <a:rPr lang="en-US">
                <a:solidFill>
                  <a:srgbClr val="0085AC"/>
                </a:solidFill>
              </a:rPr>
              <a:t>2021</a:t>
            </a:r>
            <a:r>
              <a:rPr lang="en-US" spc="-23">
                <a:solidFill>
                  <a:srgbClr val="0085AC"/>
                </a:solidFill>
              </a:rPr>
              <a:t> </a:t>
            </a:r>
            <a:r>
              <a:rPr lang="en-US" spc="-4">
                <a:solidFill>
                  <a:srgbClr val="0085AC"/>
                </a:solidFill>
              </a:rPr>
              <a:t>Investor</a:t>
            </a:r>
            <a:r>
              <a:rPr lang="en-US" spc="-30">
                <a:solidFill>
                  <a:srgbClr val="0085AC"/>
                </a:solidFill>
              </a:rPr>
              <a:t> </a:t>
            </a:r>
            <a:r>
              <a:rPr lang="en-US" spc="4">
                <a:solidFill>
                  <a:srgbClr val="0085AC"/>
                </a:solidFill>
              </a:rPr>
              <a:t>Day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6" name="Holder 6"/>
          <p:cNvSpPr>
            <a:spLocks noGrp="1"/>
          </p:cNvSpPr>
          <p:nvPr>
            <p:ph type="sldNum" sz="quarter" idx="7"/>
          </p:nvPr>
        </p:nvSpPr>
        <p:spPr/>
        <p:txBody>
          <a:bodyPr lIns="0" tIns="0" rIns="0" bIns="0"/>
          <a:lstStyle>
            <a:lvl1pPr>
              <a:defRPr sz="788" b="1" i="0">
                <a:solidFill>
                  <a:schemeClr val="bg1"/>
                </a:solidFill>
                <a:latin typeface="Arial"/>
                <a:cs typeface="Arial"/>
              </a:defRPr>
            </a:lvl1pPr>
          </a:lstStyle>
          <a:p>
            <a:pPr marL="28575">
              <a:spcBef>
                <a:spcPts val="4"/>
              </a:spcBef>
            </a:pPr>
            <a:fld id="{81D60167-4931-47E6-BA6A-407CBD079E47}" type="slidenum">
              <a:rPr lang="en-US" smtClean="0"/>
              <a:pPr marL="28575">
                <a:spcBef>
                  <a:spcPts val="4"/>
                </a:spcBef>
              </a:pPr>
              <a:t>‹#›</a:t>
            </a:fld>
            <a:endParaRPr lang="en-US"/>
          </a:p>
        </p:txBody>
      </p:sp>
    </p:spTree>
    <p:extLst>
      <p:ext uri="{BB962C8B-B14F-4D97-AF65-F5344CB8AC3E}">
        <p14:creationId xmlns:p14="http://schemas.microsoft.com/office/powerpoint/2010/main" val="8880232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071258" y="233744"/>
            <a:ext cx="5001482" cy="253916"/>
          </a:xfrm>
        </p:spPr>
        <p:txBody>
          <a:bodyPr lIns="0" tIns="0" rIns="0" bIns="0"/>
          <a:lstStyle>
            <a:lvl1pPr>
              <a:defRPr sz="165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788" b="1" i="0">
                <a:solidFill>
                  <a:schemeClr val="bg1"/>
                </a:solidFill>
                <a:latin typeface="Arial"/>
                <a:cs typeface="Arial"/>
              </a:defRPr>
            </a:lvl1pPr>
          </a:lstStyle>
          <a:p>
            <a:pPr marL="9525">
              <a:spcBef>
                <a:spcPts val="4"/>
              </a:spcBef>
            </a:pPr>
            <a:r>
              <a:rPr lang="en-US">
                <a:solidFill>
                  <a:srgbClr val="0085AC"/>
                </a:solidFill>
              </a:rPr>
              <a:t>2021</a:t>
            </a:r>
            <a:r>
              <a:rPr lang="en-US" spc="-23">
                <a:solidFill>
                  <a:srgbClr val="0085AC"/>
                </a:solidFill>
              </a:rPr>
              <a:t> </a:t>
            </a:r>
            <a:r>
              <a:rPr lang="en-US" spc="-4">
                <a:solidFill>
                  <a:srgbClr val="0085AC"/>
                </a:solidFill>
              </a:rPr>
              <a:t>Investor</a:t>
            </a:r>
            <a:r>
              <a:rPr lang="en-US" spc="-30">
                <a:solidFill>
                  <a:srgbClr val="0085AC"/>
                </a:solidFill>
              </a:rPr>
              <a:t> </a:t>
            </a:r>
            <a:r>
              <a:rPr lang="en-US" spc="4">
                <a:solidFill>
                  <a:srgbClr val="0085AC"/>
                </a:solidFill>
              </a:rPr>
              <a:t>Day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6" name="Holder 6"/>
          <p:cNvSpPr>
            <a:spLocks noGrp="1"/>
          </p:cNvSpPr>
          <p:nvPr>
            <p:ph type="sldNum" sz="quarter" idx="7"/>
          </p:nvPr>
        </p:nvSpPr>
        <p:spPr/>
        <p:txBody>
          <a:bodyPr lIns="0" tIns="0" rIns="0" bIns="0"/>
          <a:lstStyle>
            <a:lvl1pPr>
              <a:defRPr sz="788" b="1" i="0">
                <a:solidFill>
                  <a:schemeClr val="bg1"/>
                </a:solidFill>
                <a:latin typeface="Arial"/>
                <a:cs typeface="Arial"/>
              </a:defRPr>
            </a:lvl1pPr>
          </a:lstStyle>
          <a:p>
            <a:pPr marL="28575">
              <a:spcBef>
                <a:spcPts val="4"/>
              </a:spcBef>
            </a:pPr>
            <a:fld id="{81D60167-4931-47E6-BA6A-407CBD079E47}" type="slidenum">
              <a:rPr lang="en-US" smtClean="0"/>
              <a:pPr marL="28575">
                <a:spcBef>
                  <a:spcPts val="4"/>
                </a:spcBef>
              </a:pPr>
              <a:t>‹#›</a:t>
            </a:fld>
            <a:endParaRPr lang="en-US"/>
          </a:p>
        </p:txBody>
      </p:sp>
    </p:spTree>
    <p:extLst>
      <p:ext uri="{BB962C8B-B14F-4D97-AF65-F5344CB8AC3E}">
        <p14:creationId xmlns:p14="http://schemas.microsoft.com/office/powerpoint/2010/main" val="3894141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071258" y="233744"/>
            <a:ext cx="5001482" cy="253916"/>
          </a:xfrm>
        </p:spPr>
        <p:txBody>
          <a:bodyPr lIns="0" tIns="0" rIns="0" bIns="0"/>
          <a:lstStyle>
            <a:lvl1pPr>
              <a:defRPr sz="1650" b="1" i="0">
                <a:solidFill>
                  <a:schemeClr val="bg1"/>
                </a:solidFill>
                <a:latin typeface="Arial"/>
                <a:cs typeface="Arial"/>
              </a:defRPr>
            </a:lvl1pPr>
          </a:lstStyle>
          <a:p>
            <a:endParaRPr/>
          </a:p>
        </p:txBody>
      </p:sp>
      <p:sp>
        <p:nvSpPr>
          <p:cNvPr id="3" name="Holder 3"/>
          <p:cNvSpPr>
            <a:spLocks noGrp="1"/>
          </p:cNvSpPr>
          <p:nvPr>
            <p:ph sz="half" idx="2"/>
          </p:nvPr>
        </p:nvSpPr>
        <p:spPr>
          <a:xfrm>
            <a:off x="457200" y="1183005"/>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43765" y="930279"/>
            <a:ext cx="3036094" cy="207749"/>
          </a:xfrm>
          <a:prstGeom prst="rect">
            <a:avLst/>
          </a:prstGeom>
        </p:spPr>
        <p:txBody>
          <a:bodyPr wrap="square" lIns="0" tIns="0" rIns="0" bIns="0">
            <a:spAutoFit/>
          </a:bodyPr>
          <a:lstStyle>
            <a:lvl1pPr>
              <a:defRPr sz="1350" b="1" i="0">
                <a:solidFill>
                  <a:srgbClr val="35D0FF"/>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788" b="1" i="0">
                <a:solidFill>
                  <a:schemeClr val="bg1"/>
                </a:solidFill>
                <a:latin typeface="Arial"/>
                <a:cs typeface="Arial"/>
              </a:defRPr>
            </a:lvl1pPr>
          </a:lstStyle>
          <a:p>
            <a:pPr marL="9525">
              <a:spcBef>
                <a:spcPts val="4"/>
              </a:spcBef>
            </a:pPr>
            <a:r>
              <a:rPr lang="en-US">
                <a:solidFill>
                  <a:srgbClr val="0085AC"/>
                </a:solidFill>
              </a:rPr>
              <a:t>2021</a:t>
            </a:r>
            <a:r>
              <a:rPr lang="en-US" spc="-23">
                <a:solidFill>
                  <a:srgbClr val="0085AC"/>
                </a:solidFill>
              </a:rPr>
              <a:t> </a:t>
            </a:r>
            <a:r>
              <a:rPr lang="en-US" spc="-4">
                <a:solidFill>
                  <a:srgbClr val="0085AC"/>
                </a:solidFill>
              </a:rPr>
              <a:t>Investor</a:t>
            </a:r>
            <a:r>
              <a:rPr lang="en-US" spc="-30">
                <a:solidFill>
                  <a:srgbClr val="0085AC"/>
                </a:solidFill>
              </a:rPr>
              <a:t> </a:t>
            </a:r>
            <a:r>
              <a:rPr lang="en-US" spc="4">
                <a:solidFill>
                  <a:srgbClr val="0085AC"/>
                </a:solidFill>
              </a:rPr>
              <a:t>Day</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7" name="Holder 7"/>
          <p:cNvSpPr>
            <a:spLocks noGrp="1"/>
          </p:cNvSpPr>
          <p:nvPr>
            <p:ph type="sldNum" sz="quarter" idx="7"/>
          </p:nvPr>
        </p:nvSpPr>
        <p:spPr/>
        <p:txBody>
          <a:bodyPr lIns="0" tIns="0" rIns="0" bIns="0"/>
          <a:lstStyle>
            <a:lvl1pPr>
              <a:defRPr sz="788" b="1" i="0">
                <a:solidFill>
                  <a:schemeClr val="bg1"/>
                </a:solidFill>
                <a:latin typeface="Arial"/>
                <a:cs typeface="Arial"/>
              </a:defRPr>
            </a:lvl1pPr>
          </a:lstStyle>
          <a:p>
            <a:pPr marL="28575">
              <a:spcBef>
                <a:spcPts val="4"/>
              </a:spcBef>
            </a:pPr>
            <a:fld id="{81D60167-4931-47E6-BA6A-407CBD079E47}" type="slidenum">
              <a:rPr lang="en-US" smtClean="0"/>
              <a:pPr marL="28575">
                <a:spcBef>
                  <a:spcPts val="4"/>
                </a:spcBef>
              </a:pPr>
              <a:t>‹#›</a:t>
            </a:fld>
            <a:endParaRPr lang="en-US"/>
          </a:p>
        </p:txBody>
      </p:sp>
    </p:spTree>
    <p:extLst>
      <p:ext uri="{BB962C8B-B14F-4D97-AF65-F5344CB8AC3E}">
        <p14:creationId xmlns:p14="http://schemas.microsoft.com/office/powerpoint/2010/main" val="29868364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071258" y="233744"/>
            <a:ext cx="5001482" cy="253916"/>
          </a:xfrm>
        </p:spPr>
        <p:txBody>
          <a:bodyPr lIns="0" tIns="0" rIns="0" bIns="0"/>
          <a:lstStyle>
            <a:lvl1pPr>
              <a:defRPr sz="165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788" b="1" i="0">
                <a:solidFill>
                  <a:schemeClr val="bg1"/>
                </a:solidFill>
                <a:latin typeface="Arial"/>
                <a:cs typeface="Arial"/>
              </a:defRPr>
            </a:lvl1pPr>
          </a:lstStyle>
          <a:p>
            <a:pPr marL="9525">
              <a:spcBef>
                <a:spcPts val="4"/>
              </a:spcBef>
            </a:pPr>
            <a:r>
              <a:rPr lang="en-US">
                <a:solidFill>
                  <a:srgbClr val="0085AC"/>
                </a:solidFill>
              </a:rPr>
              <a:t>2021</a:t>
            </a:r>
            <a:r>
              <a:rPr lang="en-US" spc="-23">
                <a:solidFill>
                  <a:srgbClr val="0085AC"/>
                </a:solidFill>
              </a:rPr>
              <a:t> </a:t>
            </a:r>
            <a:r>
              <a:rPr lang="en-US" spc="-4">
                <a:solidFill>
                  <a:srgbClr val="0085AC"/>
                </a:solidFill>
              </a:rPr>
              <a:t>Investor</a:t>
            </a:r>
            <a:r>
              <a:rPr lang="en-US" spc="-30">
                <a:solidFill>
                  <a:srgbClr val="0085AC"/>
                </a:solidFill>
              </a:rPr>
              <a:t> </a:t>
            </a:r>
            <a:r>
              <a:rPr lang="en-US" spc="4">
                <a:solidFill>
                  <a:srgbClr val="0085AC"/>
                </a:solidFill>
              </a:rPr>
              <a:t>Day</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5" name="Holder 5"/>
          <p:cNvSpPr>
            <a:spLocks noGrp="1"/>
          </p:cNvSpPr>
          <p:nvPr>
            <p:ph type="sldNum" sz="quarter" idx="7"/>
          </p:nvPr>
        </p:nvSpPr>
        <p:spPr/>
        <p:txBody>
          <a:bodyPr lIns="0" tIns="0" rIns="0" bIns="0"/>
          <a:lstStyle>
            <a:lvl1pPr>
              <a:defRPr sz="788" b="1" i="0">
                <a:solidFill>
                  <a:schemeClr val="bg1"/>
                </a:solidFill>
                <a:latin typeface="Arial"/>
                <a:cs typeface="Arial"/>
              </a:defRPr>
            </a:lvl1pPr>
          </a:lstStyle>
          <a:p>
            <a:pPr marL="28575">
              <a:spcBef>
                <a:spcPts val="4"/>
              </a:spcBef>
            </a:pPr>
            <a:fld id="{81D60167-4931-47E6-BA6A-407CBD079E47}" type="slidenum">
              <a:rPr lang="en-US" smtClean="0"/>
              <a:pPr marL="28575">
                <a:spcBef>
                  <a:spcPts val="4"/>
                </a:spcBef>
              </a:pPr>
              <a:t>‹#›</a:t>
            </a:fld>
            <a:endParaRPr lang="en-US"/>
          </a:p>
        </p:txBody>
      </p:sp>
    </p:spTree>
    <p:extLst>
      <p:ext uri="{BB962C8B-B14F-4D97-AF65-F5344CB8AC3E}">
        <p14:creationId xmlns:p14="http://schemas.microsoft.com/office/powerpoint/2010/main" val="21663903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51435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85AC"/>
          </a:solidFill>
        </p:spPr>
        <p:txBody>
          <a:bodyPr wrap="square" lIns="0" tIns="0" rIns="0" bIns="0" rtlCol="0"/>
          <a:lstStyle/>
          <a:p>
            <a:endParaRPr sz="1350"/>
          </a:p>
        </p:txBody>
      </p:sp>
      <p:sp>
        <p:nvSpPr>
          <p:cNvPr id="17" name="bg object 17"/>
          <p:cNvSpPr/>
          <p:nvPr/>
        </p:nvSpPr>
        <p:spPr>
          <a:xfrm>
            <a:off x="183452" y="4780597"/>
            <a:ext cx="8778240" cy="0"/>
          </a:xfrm>
          <a:custGeom>
            <a:avLst/>
            <a:gdLst/>
            <a:ahLst/>
            <a:cxnLst/>
            <a:rect l="l" t="t" r="r" b="b"/>
            <a:pathLst>
              <a:path w="11704320">
                <a:moveTo>
                  <a:pt x="0" y="0"/>
                </a:moveTo>
                <a:lnTo>
                  <a:pt x="11704320" y="0"/>
                </a:lnTo>
              </a:path>
            </a:pathLst>
          </a:custGeom>
          <a:ln w="28956">
            <a:solidFill>
              <a:srgbClr val="FFFFFF"/>
            </a:solidFill>
          </a:ln>
        </p:spPr>
        <p:txBody>
          <a:bodyPr wrap="square" lIns="0" tIns="0" rIns="0" bIns="0" rtlCol="0"/>
          <a:lstStyle/>
          <a:p>
            <a:endParaRPr sz="1350"/>
          </a:p>
        </p:txBody>
      </p:sp>
      <p:pic>
        <p:nvPicPr>
          <p:cNvPr id="18" name="bg object 18"/>
          <p:cNvPicPr/>
          <p:nvPr/>
        </p:nvPicPr>
        <p:blipFill>
          <a:blip r:embed="rId2" cstate="print"/>
          <a:stretch>
            <a:fillRect/>
          </a:stretch>
        </p:blipFill>
        <p:spPr>
          <a:xfrm>
            <a:off x="4464559" y="1"/>
            <a:ext cx="4679441" cy="4457699"/>
          </a:xfrm>
          <a:prstGeom prst="rect">
            <a:avLst/>
          </a:prstGeom>
        </p:spPr>
      </p:pic>
      <p:pic>
        <p:nvPicPr>
          <p:cNvPr id="19" name="bg object 19"/>
          <p:cNvPicPr/>
          <p:nvPr/>
        </p:nvPicPr>
        <p:blipFill>
          <a:blip r:embed="rId3" cstate="print"/>
          <a:stretch>
            <a:fillRect/>
          </a:stretch>
        </p:blipFill>
        <p:spPr>
          <a:xfrm>
            <a:off x="8041006" y="4847464"/>
            <a:ext cx="619505" cy="240029"/>
          </a:xfrm>
          <a:prstGeom prst="rect">
            <a:avLst/>
          </a:prstGeom>
        </p:spPr>
      </p:pic>
      <p:sp>
        <p:nvSpPr>
          <p:cNvPr id="2" name="Holder 2"/>
          <p:cNvSpPr>
            <a:spLocks noGrp="1"/>
          </p:cNvSpPr>
          <p:nvPr>
            <p:ph type="ftr" sz="quarter" idx="5"/>
          </p:nvPr>
        </p:nvSpPr>
        <p:spPr/>
        <p:txBody>
          <a:bodyPr lIns="0" tIns="0" rIns="0" bIns="0"/>
          <a:lstStyle>
            <a:lvl1pPr>
              <a:defRPr sz="788" b="1" i="0">
                <a:solidFill>
                  <a:schemeClr val="bg1"/>
                </a:solidFill>
                <a:latin typeface="Arial"/>
                <a:cs typeface="Arial"/>
              </a:defRPr>
            </a:lvl1pPr>
          </a:lstStyle>
          <a:p>
            <a:pPr marL="9525">
              <a:spcBef>
                <a:spcPts val="4"/>
              </a:spcBef>
            </a:pPr>
            <a:r>
              <a:rPr lang="en-US">
                <a:solidFill>
                  <a:srgbClr val="0085AC"/>
                </a:solidFill>
              </a:rPr>
              <a:t>2021</a:t>
            </a:r>
            <a:r>
              <a:rPr lang="en-US" spc="-23">
                <a:solidFill>
                  <a:srgbClr val="0085AC"/>
                </a:solidFill>
              </a:rPr>
              <a:t> </a:t>
            </a:r>
            <a:r>
              <a:rPr lang="en-US" spc="-4">
                <a:solidFill>
                  <a:srgbClr val="0085AC"/>
                </a:solidFill>
              </a:rPr>
              <a:t>Investor</a:t>
            </a:r>
            <a:r>
              <a:rPr lang="en-US" spc="-30">
                <a:solidFill>
                  <a:srgbClr val="0085AC"/>
                </a:solidFill>
              </a:rPr>
              <a:t> </a:t>
            </a:r>
            <a:r>
              <a:rPr lang="en-US" spc="4">
                <a:solidFill>
                  <a:srgbClr val="0085AC"/>
                </a:solidFill>
              </a:rPr>
              <a:t>Day</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4" name="Holder 4"/>
          <p:cNvSpPr>
            <a:spLocks noGrp="1"/>
          </p:cNvSpPr>
          <p:nvPr>
            <p:ph type="sldNum" sz="quarter" idx="7"/>
          </p:nvPr>
        </p:nvSpPr>
        <p:spPr/>
        <p:txBody>
          <a:bodyPr lIns="0" tIns="0" rIns="0" bIns="0"/>
          <a:lstStyle>
            <a:lvl1pPr>
              <a:defRPr sz="788" b="1" i="0">
                <a:solidFill>
                  <a:schemeClr val="bg1"/>
                </a:solidFill>
                <a:latin typeface="Arial"/>
                <a:cs typeface="Arial"/>
              </a:defRPr>
            </a:lvl1pPr>
          </a:lstStyle>
          <a:p>
            <a:pPr marL="28575">
              <a:spcBef>
                <a:spcPts val="4"/>
              </a:spcBef>
            </a:pPr>
            <a:fld id="{81D60167-4931-47E6-BA6A-407CBD079E47}" type="slidenum">
              <a:rPr lang="en-US" smtClean="0"/>
              <a:pPr marL="28575">
                <a:spcBef>
                  <a:spcPts val="4"/>
                </a:spcBef>
              </a:pPr>
              <a:t>‹#›</a:t>
            </a:fld>
            <a:endParaRPr lang="en-US"/>
          </a:p>
        </p:txBody>
      </p:sp>
    </p:spTree>
    <p:extLst>
      <p:ext uri="{BB962C8B-B14F-4D97-AF65-F5344CB8AC3E}">
        <p14:creationId xmlns:p14="http://schemas.microsoft.com/office/powerpoint/2010/main" val="1966767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6174D315-C84C-F549-A847-056839D8E6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676"/>
            <a:ext cx="9144000" cy="716742"/>
          </a:xfrm>
          <a:prstGeom prst="rect">
            <a:avLst/>
          </a:prstGeom>
        </p:spPr>
      </p:pic>
      <p:sp>
        <p:nvSpPr>
          <p:cNvPr id="4" name="Slide Number Placeholder 5"/>
          <p:cNvSpPr>
            <a:spLocks noGrp="1"/>
          </p:cNvSpPr>
          <p:nvPr>
            <p:ph type="sldNum" sz="quarter" idx="10"/>
          </p:nvPr>
        </p:nvSpPr>
        <p:spPr>
          <a:xfrm>
            <a:off x="342990" y="4908926"/>
            <a:ext cx="714561" cy="234575"/>
          </a:xfrm>
        </p:spPr>
        <p:txBody>
          <a:bodyPr/>
          <a:lstStyle>
            <a:lvl1pPr>
              <a:defRPr/>
            </a:lvl1pPr>
          </a:lstStyle>
          <a:p>
            <a:pPr>
              <a:defRPr/>
            </a:pPr>
            <a:fld id="{F1E9BC33-2470-E74D-8B2C-3018BEDBEC8C}" type="slidenum">
              <a:rPr lang="en-US" altLang="en-US"/>
              <a:pPr>
                <a:defRPr/>
              </a:pPr>
              <a:t>‹#›</a:t>
            </a:fld>
            <a:endParaRPr lang="en-US" altLang="en-US"/>
          </a:p>
        </p:txBody>
      </p:sp>
      <p:pic>
        <p:nvPicPr>
          <p:cNvPr id="5" name="Picture 4">
            <a:extLst>
              <a:ext uri="{FF2B5EF4-FFF2-40B4-BE49-F238E27FC236}">
                <a16:creationId xmlns:a16="http://schemas.microsoft.com/office/drawing/2014/main" id="{D6AA9DB8-0C28-3641-BEED-8EE8DF37E68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33"/>
          <a:stretch/>
        </p:blipFill>
        <p:spPr>
          <a:xfrm>
            <a:off x="592108" y="4574745"/>
            <a:ext cx="8335142" cy="485775"/>
          </a:xfrm>
          <a:prstGeom prst="rect">
            <a:avLst/>
          </a:prstGeom>
        </p:spPr>
      </p:pic>
      <p:pic>
        <p:nvPicPr>
          <p:cNvPr id="6" name="Picture 5">
            <a:extLst>
              <a:ext uri="{FF2B5EF4-FFF2-40B4-BE49-F238E27FC236}">
                <a16:creationId xmlns:a16="http://schemas.microsoft.com/office/drawing/2014/main" id="{ED0667AA-22B6-324D-A947-DB04F2668F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98283" y="4697580"/>
            <a:ext cx="1028968" cy="362940"/>
          </a:xfrm>
          <a:prstGeom prst="rect">
            <a:avLst/>
          </a:prstGeom>
        </p:spPr>
      </p:pic>
    </p:spTree>
    <p:extLst>
      <p:ext uri="{BB962C8B-B14F-4D97-AF65-F5344CB8AC3E}">
        <p14:creationId xmlns:p14="http://schemas.microsoft.com/office/powerpoint/2010/main" val="77312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Dar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91" y="1"/>
            <a:ext cx="8458117" cy="741760"/>
          </a:xfrm>
        </p:spPr>
        <p:txBody>
          <a:bodyPr/>
          <a:lstStyle>
            <a:lvl1pPr>
              <a:defRPr b="0" i="0">
                <a:solidFill>
                  <a:schemeClr val="bg1"/>
                </a:solidFill>
                <a:latin typeface="Arial" panose="020B0604020202020204" pitchFamily="34" charset="0"/>
                <a:cs typeface="Arial" panose="020B0604020202020204" pitchFamily="34" charset="0"/>
              </a:defRPr>
            </a:lvl1pPr>
          </a:lstStyle>
          <a:p>
            <a:r>
              <a:rPr lang="es-ES" noProof="0"/>
              <a:t>Haga clic para modificar el estilo del título del patrón</a:t>
            </a:r>
          </a:p>
        </p:txBody>
      </p:sp>
      <p:sp>
        <p:nvSpPr>
          <p:cNvPr id="4" name="Slide Number Placeholder 5"/>
          <p:cNvSpPr>
            <a:spLocks noGrp="1"/>
          </p:cNvSpPr>
          <p:nvPr>
            <p:ph type="sldNum" sz="quarter" idx="10"/>
          </p:nvPr>
        </p:nvSpPr>
        <p:spPr>
          <a:xfrm>
            <a:off x="342990" y="4908926"/>
            <a:ext cx="714561" cy="234575"/>
          </a:xfrm>
        </p:spPr>
        <p:txBody>
          <a:bodyPr/>
          <a:lstStyle>
            <a:lvl1pPr>
              <a:defRPr>
                <a:solidFill>
                  <a:schemeClr val="bg1"/>
                </a:solidFill>
              </a:defRPr>
            </a:lvl1pPr>
          </a:lstStyle>
          <a:p>
            <a:pPr>
              <a:defRPr/>
            </a:pPr>
            <a:fld id="{F1E9BC33-2470-E74D-8B2C-3018BEDBEC8C}" type="slidenum">
              <a:rPr lang="en-US" altLang="en-US" smtClean="0"/>
              <a:pPr>
                <a:defRPr/>
              </a:pPr>
              <a:t>‹#›</a:t>
            </a:fld>
            <a:endParaRPr lang="en-US" altLang="en-US"/>
          </a:p>
        </p:txBody>
      </p:sp>
      <p:pic>
        <p:nvPicPr>
          <p:cNvPr id="5" name="Picture 4">
            <a:extLst>
              <a:ext uri="{FF2B5EF4-FFF2-40B4-BE49-F238E27FC236}">
                <a16:creationId xmlns:a16="http://schemas.microsoft.com/office/drawing/2014/main" id="{D6AA9DB8-0C28-3641-BEED-8EE8DF37E68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600"/>
          <a:stretch/>
        </p:blipFill>
        <p:spPr>
          <a:xfrm>
            <a:off x="589239" y="4574286"/>
            <a:ext cx="8338012" cy="485775"/>
          </a:xfrm>
          <a:prstGeom prst="rect">
            <a:avLst/>
          </a:prstGeom>
        </p:spPr>
      </p:pic>
      <p:pic>
        <p:nvPicPr>
          <p:cNvPr id="6" name="Picture 5">
            <a:extLst>
              <a:ext uri="{FF2B5EF4-FFF2-40B4-BE49-F238E27FC236}">
                <a16:creationId xmlns:a16="http://schemas.microsoft.com/office/drawing/2014/main" id="{ED0667AA-22B6-324D-A947-DB04F2668F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98283" y="4697732"/>
            <a:ext cx="1028968" cy="362939"/>
          </a:xfrm>
          <a:prstGeom prst="rect">
            <a:avLst/>
          </a:prstGeom>
        </p:spPr>
      </p:pic>
    </p:spTree>
    <p:extLst>
      <p:ext uri="{BB962C8B-B14F-4D97-AF65-F5344CB8AC3E}">
        <p14:creationId xmlns:p14="http://schemas.microsoft.com/office/powerpoint/2010/main" val="396627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FBAFEF-E197-0C74-FDCD-48FE2104E0A5}"/>
              </a:ext>
            </a:extLst>
          </p:cNvPr>
          <p:cNvSpPr/>
          <p:nvPr userDrawn="1"/>
        </p:nvSpPr>
        <p:spPr>
          <a:xfrm>
            <a:off x="6053561" y="-821803"/>
            <a:ext cx="3321935" cy="6331352"/>
          </a:xfrm>
          <a:prstGeom prst="rect">
            <a:avLst/>
          </a:prstGeom>
          <a:solidFill>
            <a:srgbClr val="008B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799"/>
          </a:p>
        </p:txBody>
      </p:sp>
      <p:pic>
        <p:nvPicPr>
          <p:cNvPr id="4" name="Gráfico 3" descr="Una forma orgánica">
            <a:extLst>
              <a:ext uri="{FF2B5EF4-FFF2-40B4-BE49-F238E27FC236}">
                <a16:creationId xmlns:a16="http://schemas.microsoft.com/office/drawing/2014/main" id="{1E53CD0D-1EE7-A4ED-20C0-5F8209B3B8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818435">
            <a:off x="1082431" y="-1679548"/>
            <a:ext cx="8121783" cy="8121783"/>
          </a:xfrm>
          <a:prstGeom prst="rect">
            <a:avLst/>
          </a:prstGeom>
        </p:spPr>
      </p:pic>
      <p:pic>
        <p:nvPicPr>
          <p:cNvPr id="6" name="Picture 5">
            <a:extLst>
              <a:ext uri="{FF2B5EF4-FFF2-40B4-BE49-F238E27FC236}">
                <a16:creationId xmlns:a16="http://schemas.microsoft.com/office/drawing/2014/main" id="{1BB70D5A-1AEA-999C-8E48-D79D366DA93B}"/>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7898283" y="4697580"/>
            <a:ext cx="1028968" cy="362940"/>
          </a:xfrm>
          <a:prstGeom prst="rect">
            <a:avLst/>
          </a:prstGeom>
        </p:spPr>
      </p:pic>
    </p:spTree>
    <p:extLst>
      <p:ext uri="{BB962C8B-B14F-4D97-AF65-F5344CB8AC3E}">
        <p14:creationId xmlns:p14="http://schemas.microsoft.com/office/powerpoint/2010/main" val="824275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FBAFEF-E197-0C74-FDCD-48FE2104E0A5}"/>
              </a:ext>
            </a:extLst>
          </p:cNvPr>
          <p:cNvSpPr/>
          <p:nvPr userDrawn="1"/>
        </p:nvSpPr>
        <p:spPr>
          <a:xfrm>
            <a:off x="6053561" y="0"/>
            <a:ext cx="3090440" cy="5143500"/>
          </a:xfrm>
          <a:prstGeom prst="rect">
            <a:avLst/>
          </a:prstGeom>
          <a:solidFill>
            <a:srgbClr val="008B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799"/>
          </a:p>
        </p:txBody>
      </p:sp>
      <p:pic>
        <p:nvPicPr>
          <p:cNvPr id="4" name="Gráfico 3" descr="Una forma orgánica">
            <a:extLst>
              <a:ext uri="{FF2B5EF4-FFF2-40B4-BE49-F238E27FC236}">
                <a16:creationId xmlns:a16="http://schemas.microsoft.com/office/drawing/2014/main" id="{1E53CD0D-1EE7-A4ED-20C0-5F8209B3B8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818435">
            <a:off x="1279206" y="-1679548"/>
            <a:ext cx="8121783" cy="8121783"/>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5DA05BC2-A4AC-5889-CE31-D525117CF17B}"/>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Effect>
                      <a14:brightnessContrast bright="100000"/>
                    </a14:imgEffect>
                  </a14:imgLayer>
                </a14:imgProps>
              </a:ext>
            </a:extLst>
          </a:blip>
          <a:stretch>
            <a:fillRect/>
          </a:stretch>
        </p:blipFill>
        <p:spPr>
          <a:xfrm>
            <a:off x="7280696" y="4560433"/>
            <a:ext cx="1576569" cy="387904"/>
          </a:xfrm>
          <a:prstGeom prst="rect">
            <a:avLst/>
          </a:prstGeom>
        </p:spPr>
      </p:pic>
    </p:spTree>
    <p:extLst>
      <p:ext uri="{BB962C8B-B14F-4D97-AF65-F5344CB8AC3E}">
        <p14:creationId xmlns:p14="http://schemas.microsoft.com/office/powerpoint/2010/main" val="847257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Text-Light">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15A804-3E0A-9240-8DE8-9613B3DFF590}"/>
              </a:ext>
            </a:extLst>
          </p:cNvPr>
          <p:cNvPicPr>
            <a:picLocks noChangeAspect="1"/>
          </p:cNvPicPr>
          <p:nvPr userDrawn="1"/>
        </p:nvPicPr>
        <p:blipFill rotWithShape="1">
          <a:blip r:embed="rId3"/>
          <a:srcRect l="6600"/>
          <a:stretch/>
        </p:blipFill>
        <p:spPr>
          <a:xfrm>
            <a:off x="589239" y="4574287"/>
            <a:ext cx="8338012" cy="485775"/>
          </a:xfrm>
          <a:prstGeom prst="rect">
            <a:avLst/>
          </a:prstGeom>
        </p:spPr>
      </p:pic>
      <p:pic>
        <p:nvPicPr>
          <p:cNvPr id="10" name="Picture 9">
            <a:extLst>
              <a:ext uri="{FF2B5EF4-FFF2-40B4-BE49-F238E27FC236}">
                <a16:creationId xmlns:a16="http://schemas.microsoft.com/office/drawing/2014/main" id="{ED42E25F-3B51-1E44-937C-7933CB2B9787}"/>
              </a:ext>
            </a:extLst>
          </p:cNvPr>
          <p:cNvPicPr>
            <a:picLocks noChangeAspect="1"/>
          </p:cNvPicPr>
          <p:nvPr userDrawn="1"/>
        </p:nvPicPr>
        <p:blipFill>
          <a:blip r:embed="rId4"/>
          <a:stretch>
            <a:fillRect/>
          </a:stretch>
        </p:blipFill>
        <p:spPr>
          <a:xfrm>
            <a:off x="7898283" y="4697732"/>
            <a:ext cx="1028968" cy="362939"/>
          </a:xfrm>
          <a:prstGeom prst="rect">
            <a:avLst/>
          </a:prstGeom>
        </p:spPr>
      </p:pic>
    </p:spTree>
    <p:extLst>
      <p:ext uri="{BB962C8B-B14F-4D97-AF65-F5344CB8AC3E}">
        <p14:creationId xmlns:p14="http://schemas.microsoft.com/office/powerpoint/2010/main" val="2578319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Text-Light">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15A804-3E0A-9240-8DE8-9613B3DFF590}"/>
              </a:ext>
            </a:extLst>
          </p:cNvPr>
          <p:cNvPicPr>
            <a:picLocks noChangeAspect="1"/>
          </p:cNvPicPr>
          <p:nvPr userDrawn="1"/>
        </p:nvPicPr>
        <p:blipFill rotWithShape="1">
          <a:blip r:embed="rId3"/>
          <a:srcRect l="6600"/>
          <a:stretch/>
        </p:blipFill>
        <p:spPr>
          <a:xfrm>
            <a:off x="589239" y="4574287"/>
            <a:ext cx="8338012" cy="485775"/>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C88B1737-EBD5-BC42-40B7-1DE3961022B4}"/>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Effect>
                      <a14:brightnessContrast bright="100000"/>
                    </a14:imgEffect>
                  </a14:imgLayer>
                </a14:imgProps>
              </a:ext>
            </a:extLst>
          </a:blip>
          <a:stretch>
            <a:fillRect/>
          </a:stretch>
        </p:blipFill>
        <p:spPr>
          <a:xfrm>
            <a:off x="7668770" y="4750421"/>
            <a:ext cx="1258483" cy="309641"/>
          </a:xfrm>
          <a:prstGeom prst="rect">
            <a:avLst/>
          </a:prstGeom>
        </p:spPr>
      </p:pic>
    </p:spTree>
    <p:extLst>
      <p:ext uri="{BB962C8B-B14F-4D97-AF65-F5344CB8AC3E}">
        <p14:creationId xmlns:p14="http://schemas.microsoft.com/office/powerpoint/2010/main" val="2257817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2.xml"/><Relationship Id="rId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89" y="1"/>
            <a:ext cx="6527516" cy="74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bodyPr>
          <a:lstStyle/>
          <a:p>
            <a:pPr lvl="0"/>
            <a:r>
              <a:rPr lang="es-ES" altLang="en-US" noProof="0"/>
              <a:t>Haga clic para editar el estilo del subtítulo principal</a:t>
            </a:r>
          </a:p>
        </p:txBody>
      </p:sp>
      <p:sp>
        <p:nvSpPr>
          <p:cNvPr id="1027" name="Text Placeholder 2"/>
          <p:cNvSpPr>
            <a:spLocks noGrp="1"/>
          </p:cNvSpPr>
          <p:nvPr>
            <p:ph type="body" idx="1"/>
          </p:nvPr>
        </p:nvSpPr>
        <p:spPr bwMode="auto">
          <a:xfrm>
            <a:off x="342990" y="1200151"/>
            <a:ext cx="8458022" cy="351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s-ES" altLang="en-US" noProof="0"/>
              <a:t>Haga clic para editar el estilo de texto Maestro</a:t>
            </a:r>
          </a:p>
          <a:p>
            <a:pPr lvl="1"/>
            <a:r>
              <a:rPr lang="es-ES" altLang="en-US" noProof="0"/>
              <a:t>Segundo nivel</a:t>
            </a:r>
          </a:p>
          <a:p>
            <a:pPr lvl="2"/>
            <a:r>
              <a:rPr lang="es-ES" altLang="en-US" noProof="0"/>
              <a:t>Tercer nivel</a:t>
            </a:r>
          </a:p>
          <a:p>
            <a:pPr lvl="3"/>
            <a:r>
              <a:rPr lang="es-ES" altLang="en-US" noProof="0"/>
              <a:t>Cuarto nivel</a:t>
            </a:r>
          </a:p>
          <a:p>
            <a:pPr lvl="4"/>
            <a:r>
              <a:rPr lang="es-ES" altLang="en-US" noProof="0"/>
              <a:t>Quinto nivel</a:t>
            </a:r>
          </a:p>
        </p:txBody>
      </p:sp>
      <p:sp>
        <p:nvSpPr>
          <p:cNvPr id="6" name="Slide Number Placeholder 5"/>
          <p:cNvSpPr>
            <a:spLocks noGrp="1"/>
          </p:cNvSpPr>
          <p:nvPr>
            <p:ph type="sldNum" sz="quarter" idx="4"/>
          </p:nvPr>
        </p:nvSpPr>
        <p:spPr>
          <a:xfrm>
            <a:off x="342990" y="4910328"/>
            <a:ext cx="714561" cy="233172"/>
          </a:xfrm>
          <a:prstGeom prst="rect">
            <a:avLst/>
          </a:prstGeom>
        </p:spPr>
        <p:txBody>
          <a:bodyPr vert="horz" wrap="square" lIns="0" tIns="0" rIns="0" bIns="0" numCol="1" anchor="ctr" anchorCtr="0" compatLnSpc="1">
            <a:prstTxWarp prst="textNoShape">
              <a:avLst/>
            </a:prstTxWarp>
          </a:bodyPr>
          <a:lstStyle>
            <a:lvl1pPr eaLnBrk="1" hangingPunct="1">
              <a:defRPr sz="675"/>
            </a:lvl1pPr>
          </a:lstStyle>
          <a:p>
            <a:pPr>
              <a:defRPr/>
            </a:pPr>
            <a:fld id="{AB00301F-9BDF-5C41-9C68-3496D81A1D29}" type="slidenum">
              <a:rPr lang="en-US" altLang="en-US" smtClean="0"/>
              <a:pPr>
                <a:defRPr/>
              </a:pPr>
              <a:t>‹#›</a:t>
            </a:fld>
            <a:endParaRPr lang="en-US" altLang="en-US"/>
          </a:p>
        </p:txBody>
      </p:sp>
    </p:spTree>
    <p:extLst>
      <p:ext uri="{BB962C8B-B14F-4D97-AF65-F5344CB8AC3E}">
        <p14:creationId xmlns:p14="http://schemas.microsoft.com/office/powerpoint/2010/main" val="1424703918"/>
      </p:ext>
    </p:extLst>
  </p:cSld>
  <p:clrMap bg1="lt1" tx1="dk1" bg2="lt2" tx2="dk2" accent1="accent1" accent2="accent2" accent3="accent3" accent4="accent4" accent5="accent5" accent6="accent6" hlink="hlink" folHlink="folHlink"/>
  <p:sldLayoutIdLst>
    <p:sldLayoutId id="2147483809" r:id="rId1"/>
    <p:sldLayoutId id="2147483700" r:id="rId2"/>
    <p:sldLayoutId id="2147483810" r:id="rId3"/>
    <p:sldLayoutId id="2147483702" r:id="rId4"/>
    <p:sldLayoutId id="214748370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03" r:id="rId17"/>
    <p:sldLayoutId id="2147483817" r:id="rId18"/>
    <p:sldLayoutId id="2147483811" r:id="rId19"/>
    <p:sldLayoutId id="2147483812" r:id="rId20"/>
    <p:sldLayoutId id="2147483814" r:id="rId21"/>
    <p:sldLayoutId id="2147483813" r:id="rId22"/>
    <p:sldLayoutId id="2147483757" r:id="rId23"/>
    <p:sldLayoutId id="2147483815" r:id="rId24"/>
    <p:sldLayoutId id="2147483808" r:id="rId25"/>
    <p:sldLayoutId id="2147483856" r:id="rId26"/>
    <p:sldLayoutId id="2147483857" r:id="rId27"/>
  </p:sldLayoutIdLst>
  <p:hf sldNum="0" hdr="0" ftr="0" dt="0"/>
  <p:txStyles>
    <p:titleStyle>
      <a:lvl1pPr algn="l" defTabSz="456009" rtl="0" eaLnBrk="1" fontAlgn="base" hangingPunct="1">
        <a:lnSpc>
          <a:spcPts val="2174"/>
        </a:lnSpc>
        <a:spcBef>
          <a:spcPct val="0"/>
        </a:spcBef>
        <a:spcAft>
          <a:spcPct val="0"/>
        </a:spcAft>
        <a:defRPr sz="2100" b="0" i="0" kern="1200">
          <a:solidFill>
            <a:schemeClr val="tx1"/>
          </a:solidFill>
          <a:latin typeface="Arial" panose="020B0604020202020204" pitchFamily="34" charset="0"/>
          <a:ea typeface="ヒラギノ角ゴ Pro W3" charset="0"/>
          <a:cs typeface="Arial" panose="020B0604020202020204" pitchFamily="34" charset="0"/>
        </a:defRPr>
      </a:lvl1pPr>
      <a:lvl2pPr algn="l" defTabSz="456009" rtl="0" eaLnBrk="1" fontAlgn="base" hangingPunct="1">
        <a:lnSpc>
          <a:spcPts val="2175"/>
        </a:lnSpc>
        <a:spcBef>
          <a:spcPct val="0"/>
        </a:spcBef>
        <a:spcAft>
          <a:spcPct val="0"/>
        </a:spcAft>
        <a:defRPr sz="2100">
          <a:solidFill>
            <a:srgbClr val="53565A"/>
          </a:solidFill>
          <a:latin typeface="Arial" pitchFamily="34" charset="0"/>
          <a:ea typeface="ヒラギノ角ゴ Pro W3" charset="0"/>
          <a:cs typeface="Arial" pitchFamily="34" charset="0"/>
        </a:defRPr>
      </a:lvl2pPr>
      <a:lvl3pPr algn="l" defTabSz="456009" rtl="0" eaLnBrk="1" fontAlgn="base" hangingPunct="1">
        <a:lnSpc>
          <a:spcPts val="2175"/>
        </a:lnSpc>
        <a:spcBef>
          <a:spcPct val="0"/>
        </a:spcBef>
        <a:spcAft>
          <a:spcPct val="0"/>
        </a:spcAft>
        <a:defRPr sz="2100">
          <a:solidFill>
            <a:srgbClr val="53565A"/>
          </a:solidFill>
          <a:latin typeface="Arial" pitchFamily="34" charset="0"/>
          <a:ea typeface="ヒラギノ角ゴ Pro W3" charset="0"/>
          <a:cs typeface="Arial" pitchFamily="34" charset="0"/>
        </a:defRPr>
      </a:lvl3pPr>
      <a:lvl4pPr algn="l" defTabSz="456009" rtl="0" eaLnBrk="1" fontAlgn="base" hangingPunct="1">
        <a:lnSpc>
          <a:spcPts val="2175"/>
        </a:lnSpc>
        <a:spcBef>
          <a:spcPct val="0"/>
        </a:spcBef>
        <a:spcAft>
          <a:spcPct val="0"/>
        </a:spcAft>
        <a:defRPr sz="2100">
          <a:solidFill>
            <a:srgbClr val="53565A"/>
          </a:solidFill>
          <a:latin typeface="Arial" pitchFamily="34" charset="0"/>
          <a:ea typeface="ヒラギノ角ゴ Pro W3" charset="0"/>
          <a:cs typeface="Arial" pitchFamily="34" charset="0"/>
        </a:defRPr>
      </a:lvl4pPr>
      <a:lvl5pPr algn="l" defTabSz="456009" rtl="0" eaLnBrk="1" fontAlgn="base" hangingPunct="1">
        <a:lnSpc>
          <a:spcPts val="2175"/>
        </a:lnSpc>
        <a:spcBef>
          <a:spcPct val="0"/>
        </a:spcBef>
        <a:spcAft>
          <a:spcPct val="0"/>
        </a:spcAft>
        <a:defRPr sz="2100">
          <a:solidFill>
            <a:srgbClr val="53565A"/>
          </a:solidFill>
          <a:latin typeface="Arial" pitchFamily="34" charset="0"/>
          <a:ea typeface="ヒラギノ角ゴ Pro W3" charset="0"/>
          <a:cs typeface="Arial" pitchFamily="34" charset="0"/>
        </a:defRPr>
      </a:lvl5pPr>
      <a:lvl6pPr marL="457094" algn="l" defTabSz="457094" rtl="0" eaLnBrk="1" fontAlgn="base" hangingPunct="1">
        <a:lnSpc>
          <a:spcPts val="2899"/>
        </a:lnSpc>
        <a:spcBef>
          <a:spcPct val="0"/>
        </a:spcBef>
        <a:spcAft>
          <a:spcPct val="0"/>
        </a:spcAft>
        <a:defRPr sz="2799">
          <a:solidFill>
            <a:schemeClr val="bg1"/>
          </a:solidFill>
          <a:latin typeface="Arial" pitchFamily="34" charset="0"/>
          <a:cs typeface="Arial" pitchFamily="34" charset="0"/>
        </a:defRPr>
      </a:lvl6pPr>
      <a:lvl7pPr marL="914187" algn="l" defTabSz="457094" rtl="0" eaLnBrk="1" fontAlgn="base" hangingPunct="1">
        <a:lnSpc>
          <a:spcPts val="2899"/>
        </a:lnSpc>
        <a:spcBef>
          <a:spcPct val="0"/>
        </a:spcBef>
        <a:spcAft>
          <a:spcPct val="0"/>
        </a:spcAft>
        <a:defRPr sz="2799">
          <a:solidFill>
            <a:schemeClr val="bg1"/>
          </a:solidFill>
          <a:latin typeface="Arial" pitchFamily="34" charset="0"/>
          <a:cs typeface="Arial" pitchFamily="34" charset="0"/>
        </a:defRPr>
      </a:lvl7pPr>
      <a:lvl8pPr marL="1371280" algn="l" defTabSz="457094" rtl="0" eaLnBrk="1" fontAlgn="base" hangingPunct="1">
        <a:lnSpc>
          <a:spcPts val="2899"/>
        </a:lnSpc>
        <a:spcBef>
          <a:spcPct val="0"/>
        </a:spcBef>
        <a:spcAft>
          <a:spcPct val="0"/>
        </a:spcAft>
        <a:defRPr sz="2799">
          <a:solidFill>
            <a:schemeClr val="bg1"/>
          </a:solidFill>
          <a:latin typeface="Arial" pitchFamily="34" charset="0"/>
          <a:cs typeface="Arial" pitchFamily="34" charset="0"/>
        </a:defRPr>
      </a:lvl8pPr>
      <a:lvl9pPr marL="1828372" algn="l" defTabSz="457094" rtl="0" eaLnBrk="1" fontAlgn="base" hangingPunct="1">
        <a:lnSpc>
          <a:spcPts val="2899"/>
        </a:lnSpc>
        <a:spcBef>
          <a:spcPct val="0"/>
        </a:spcBef>
        <a:spcAft>
          <a:spcPct val="0"/>
        </a:spcAft>
        <a:defRPr sz="2799">
          <a:solidFill>
            <a:schemeClr val="bg1"/>
          </a:solidFill>
          <a:latin typeface="Arial" pitchFamily="34" charset="0"/>
          <a:cs typeface="Arial" pitchFamily="34" charset="0"/>
        </a:defRPr>
      </a:lvl9pPr>
    </p:titleStyle>
    <p:bodyStyle>
      <a:lvl1pPr marL="0" indent="0" algn="l" defTabSz="456009" rtl="0" eaLnBrk="1" fontAlgn="base" hangingPunct="1">
        <a:spcBef>
          <a:spcPct val="0"/>
        </a:spcBef>
        <a:spcAft>
          <a:spcPts val="600"/>
        </a:spcAft>
        <a:buClr>
          <a:schemeClr val="bg2"/>
        </a:buClr>
        <a:buFont typeface="Arial" charset="0"/>
        <a:defRPr sz="1651" kern="1200">
          <a:solidFill>
            <a:schemeClr val="tx1">
              <a:lumMod val="95000"/>
              <a:lumOff val="5000"/>
            </a:schemeClr>
          </a:solidFill>
          <a:latin typeface="Arial"/>
          <a:ea typeface="ヒラギノ角ゴ Pro W3" charset="0"/>
          <a:cs typeface="Arial"/>
        </a:defRPr>
      </a:lvl1pPr>
      <a:lvl2pPr marL="135731" indent="-135731" algn="l" defTabSz="456009" rtl="0" eaLnBrk="1" fontAlgn="base" hangingPunct="1">
        <a:spcBef>
          <a:spcPct val="0"/>
        </a:spcBef>
        <a:spcAft>
          <a:spcPts val="404"/>
        </a:spcAft>
        <a:buClrTx/>
        <a:buSzPct val="100000"/>
        <a:buFont typeface="Arial" charset="0"/>
        <a:buChar char="•"/>
        <a:defRPr sz="1501" kern="1200">
          <a:solidFill>
            <a:schemeClr val="tx1">
              <a:lumMod val="95000"/>
              <a:lumOff val="5000"/>
            </a:schemeClr>
          </a:solidFill>
          <a:latin typeface="Arial"/>
          <a:ea typeface="Arial" charset="0"/>
          <a:cs typeface="Arial"/>
        </a:defRPr>
      </a:lvl2pPr>
      <a:lvl3pPr marL="272653" indent="-135731" algn="l" defTabSz="456009" rtl="0" eaLnBrk="1" fontAlgn="base" hangingPunct="1">
        <a:spcBef>
          <a:spcPct val="0"/>
        </a:spcBef>
        <a:spcAft>
          <a:spcPts val="404"/>
        </a:spcAft>
        <a:buFont typeface="Lucida Grande" charset="0"/>
        <a:buChar char="-"/>
        <a:defRPr kern="1200">
          <a:solidFill>
            <a:schemeClr val="tx1">
              <a:lumMod val="95000"/>
              <a:lumOff val="5000"/>
            </a:schemeClr>
          </a:solidFill>
          <a:latin typeface="Arial"/>
          <a:ea typeface="Arial" charset="0"/>
          <a:cs typeface="Arial"/>
        </a:defRPr>
      </a:lvl3pPr>
      <a:lvl4pPr marL="410766" indent="-135731" algn="l" defTabSz="456009" rtl="0" eaLnBrk="1" fontAlgn="base" hangingPunct="1">
        <a:spcBef>
          <a:spcPct val="0"/>
        </a:spcBef>
        <a:spcAft>
          <a:spcPts val="404"/>
        </a:spcAft>
        <a:buFont typeface="Arial" charset="0"/>
        <a:buChar char="•"/>
        <a:defRPr sz="1200" kern="1200">
          <a:solidFill>
            <a:schemeClr val="tx1">
              <a:lumMod val="95000"/>
              <a:lumOff val="5000"/>
            </a:schemeClr>
          </a:solidFill>
          <a:latin typeface="Arial"/>
          <a:ea typeface="Arial" charset="0"/>
          <a:cs typeface="Arial"/>
        </a:defRPr>
      </a:lvl4pPr>
      <a:lvl5pPr marL="546498" indent="-135731" algn="l" defTabSz="456009" rtl="0" eaLnBrk="1" fontAlgn="base" hangingPunct="1">
        <a:spcBef>
          <a:spcPct val="0"/>
        </a:spcBef>
        <a:spcAft>
          <a:spcPts val="404"/>
        </a:spcAft>
        <a:buFont typeface="Lucida Grande" charset="0"/>
        <a:buChar char="-"/>
        <a:defRPr sz="1200" kern="1200">
          <a:solidFill>
            <a:schemeClr val="tx1">
              <a:lumMod val="95000"/>
              <a:lumOff val="5000"/>
            </a:schemeClr>
          </a:solidFill>
          <a:latin typeface="Arial"/>
          <a:ea typeface="Arial" charset="0"/>
          <a:cs typeface="Arial"/>
        </a:defRPr>
      </a:lvl5pPr>
      <a:lvl6pPr marL="2514014" indent="-228546" algn="l" defTabSz="457094" rtl="0" eaLnBrk="1" latinLnBrk="0" hangingPunct="1">
        <a:spcBef>
          <a:spcPct val="20000"/>
        </a:spcBef>
        <a:buFont typeface="Arial"/>
        <a:buChar char="•"/>
        <a:defRPr sz="1999" kern="1200">
          <a:solidFill>
            <a:schemeClr val="tx1"/>
          </a:solidFill>
          <a:latin typeface="+mn-lt"/>
          <a:ea typeface="+mn-ea"/>
          <a:cs typeface="+mn-cs"/>
        </a:defRPr>
      </a:lvl6pPr>
      <a:lvl7pPr marL="2971105" indent="-228546" algn="l" defTabSz="457094" rtl="0" eaLnBrk="1" latinLnBrk="0" hangingPunct="1">
        <a:spcBef>
          <a:spcPct val="20000"/>
        </a:spcBef>
        <a:buFont typeface="Arial"/>
        <a:buChar char="•"/>
        <a:defRPr sz="1999" kern="1200">
          <a:solidFill>
            <a:schemeClr val="tx1"/>
          </a:solidFill>
          <a:latin typeface="+mn-lt"/>
          <a:ea typeface="+mn-ea"/>
          <a:cs typeface="+mn-cs"/>
        </a:defRPr>
      </a:lvl7pPr>
      <a:lvl8pPr marL="3428199" indent="-228546" algn="l" defTabSz="457094" rtl="0" eaLnBrk="1" latinLnBrk="0" hangingPunct="1">
        <a:spcBef>
          <a:spcPct val="20000"/>
        </a:spcBef>
        <a:buFont typeface="Arial"/>
        <a:buChar char="•"/>
        <a:defRPr sz="1999" kern="1200">
          <a:solidFill>
            <a:schemeClr val="tx1"/>
          </a:solidFill>
          <a:latin typeface="+mn-lt"/>
          <a:ea typeface="+mn-ea"/>
          <a:cs typeface="+mn-cs"/>
        </a:defRPr>
      </a:lvl8pPr>
      <a:lvl9pPr marL="3885293" indent="-228546" algn="l" defTabSz="457094"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94" rtl="0" eaLnBrk="1" latinLnBrk="0" hangingPunct="1">
        <a:defRPr sz="1799" kern="1200">
          <a:solidFill>
            <a:schemeClr val="tx1"/>
          </a:solidFill>
          <a:latin typeface="+mn-lt"/>
          <a:ea typeface="+mn-ea"/>
          <a:cs typeface="+mn-cs"/>
        </a:defRPr>
      </a:lvl1pPr>
      <a:lvl2pPr marL="457094" algn="l" defTabSz="457094" rtl="0" eaLnBrk="1" latinLnBrk="0" hangingPunct="1">
        <a:defRPr sz="1799" kern="1200">
          <a:solidFill>
            <a:schemeClr val="tx1"/>
          </a:solidFill>
          <a:latin typeface="+mn-lt"/>
          <a:ea typeface="+mn-ea"/>
          <a:cs typeface="+mn-cs"/>
        </a:defRPr>
      </a:lvl2pPr>
      <a:lvl3pPr marL="914187" algn="l" defTabSz="457094" rtl="0" eaLnBrk="1" latinLnBrk="0" hangingPunct="1">
        <a:defRPr sz="1799" kern="1200">
          <a:solidFill>
            <a:schemeClr val="tx1"/>
          </a:solidFill>
          <a:latin typeface="+mn-lt"/>
          <a:ea typeface="+mn-ea"/>
          <a:cs typeface="+mn-cs"/>
        </a:defRPr>
      </a:lvl3pPr>
      <a:lvl4pPr marL="1371280" algn="l" defTabSz="457094" rtl="0" eaLnBrk="1" latinLnBrk="0" hangingPunct="1">
        <a:defRPr sz="1799" kern="1200">
          <a:solidFill>
            <a:schemeClr val="tx1"/>
          </a:solidFill>
          <a:latin typeface="+mn-lt"/>
          <a:ea typeface="+mn-ea"/>
          <a:cs typeface="+mn-cs"/>
        </a:defRPr>
      </a:lvl4pPr>
      <a:lvl5pPr marL="1828372" algn="l" defTabSz="457094" rtl="0" eaLnBrk="1" latinLnBrk="0" hangingPunct="1">
        <a:defRPr sz="1799" kern="1200">
          <a:solidFill>
            <a:schemeClr val="tx1"/>
          </a:solidFill>
          <a:latin typeface="+mn-lt"/>
          <a:ea typeface="+mn-ea"/>
          <a:cs typeface="+mn-cs"/>
        </a:defRPr>
      </a:lvl5pPr>
      <a:lvl6pPr marL="2285466" algn="l" defTabSz="457094" rtl="0" eaLnBrk="1" latinLnBrk="0" hangingPunct="1">
        <a:defRPr sz="1799" kern="1200">
          <a:solidFill>
            <a:schemeClr val="tx1"/>
          </a:solidFill>
          <a:latin typeface="+mn-lt"/>
          <a:ea typeface="+mn-ea"/>
          <a:cs typeface="+mn-cs"/>
        </a:defRPr>
      </a:lvl6pPr>
      <a:lvl7pPr marL="2742560" algn="l" defTabSz="457094" rtl="0" eaLnBrk="1" latinLnBrk="0" hangingPunct="1">
        <a:defRPr sz="1799" kern="1200">
          <a:solidFill>
            <a:schemeClr val="tx1"/>
          </a:solidFill>
          <a:latin typeface="+mn-lt"/>
          <a:ea typeface="+mn-ea"/>
          <a:cs typeface="+mn-cs"/>
        </a:defRPr>
      </a:lvl7pPr>
      <a:lvl8pPr marL="3199653" algn="l" defTabSz="457094" rtl="0" eaLnBrk="1" latinLnBrk="0" hangingPunct="1">
        <a:defRPr sz="1799" kern="1200">
          <a:solidFill>
            <a:schemeClr val="tx1"/>
          </a:solidFill>
          <a:latin typeface="+mn-lt"/>
          <a:ea typeface="+mn-ea"/>
          <a:cs typeface="+mn-cs"/>
        </a:defRPr>
      </a:lvl8pPr>
      <a:lvl9pPr marL="3656747" algn="l" defTabSz="457094"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3785942-9D18-4C98-8878-4FF04CC7FDB7}"/>
              </a:ext>
            </a:extLst>
          </p:cNvPr>
          <p:cNvSpPr txBox="1">
            <a:spLocks/>
          </p:cNvSpPr>
          <p:nvPr userDrawn="1"/>
        </p:nvSpPr>
        <p:spPr>
          <a:xfrm>
            <a:off x="8604677" y="4818544"/>
            <a:ext cx="456719" cy="273759"/>
          </a:xfrm>
          <a:prstGeom prst="rect">
            <a:avLst/>
          </a:prstGeom>
        </p:spPr>
        <p:txBody>
          <a:bodyPr vert="horz" lIns="89757" tIns="44878" rIns="89757" bIns="44878" rtlCol="0" anchor="ctr"/>
          <a:lstStyle>
            <a:defPPr>
              <a:defRPr lang="en-US"/>
            </a:defPPr>
            <a:lvl1pPr marL="0" algn="r" defTabSz="1197453" rtl="0" eaLnBrk="1" latinLnBrk="0" hangingPunct="1">
              <a:defRPr sz="3100" kern="1200">
                <a:solidFill>
                  <a:schemeClr val="tx1">
                    <a:tint val="75000"/>
                  </a:schemeClr>
                </a:solidFill>
                <a:latin typeface="Arial"/>
                <a:ea typeface="+mn-ea"/>
                <a:cs typeface="Arial"/>
              </a:defRPr>
            </a:lvl1pPr>
            <a:lvl2pPr marL="1197453" algn="l" defTabSz="1197453" rtl="0" eaLnBrk="1" latinLnBrk="0" hangingPunct="1">
              <a:defRPr sz="4700" kern="1200">
                <a:solidFill>
                  <a:schemeClr val="tx1"/>
                </a:solidFill>
                <a:latin typeface="+mn-lt"/>
                <a:ea typeface="+mn-ea"/>
                <a:cs typeface="+mn-cs"/>
              </a:defRPr>
            </a:lvl2pPr>
            <a:lvl3pPr marL="2394905" algn="l" defTabSz="1197453" rtl="0" eaLnBrk="1" latinLnBrk="0" hangingPunct="1">
              <a:defRPr sz="4700" kern="1200">
                <a:solidFill>
                  <a:schemeClr val="tx1"/>
                </a:solidFill>
                <a:latin typeface="+mn-lt"/>
                <a:ea typeface="+mn-ea"/>
                <a:cs typeface="+mn-cs"/>
              </a:defRPr>
            </a:lvl3pPr>
            <a:lvl4pPr marL="3592358" algn="l" defTabSz="1197453" rtl="0" eaLnBrk="1" latinLnBrk="0" hangingPunct="1">
              <a:defRPr sz="4700" kern="1200">
                <a:solidFill>
                  <a:schemeClr val="tx1"/>
                </a:solidFill>
                <a:latin typeface="+mn-lt"/>
                <a:ea typeface="+mn-ea"/>
                <a:cs typeface="+mn-cs"/>
              </a:defRPr>
            </a:lvl4pPr>
            <a:lvl5pPr marL="4789810" algn="l" defTabSz="1197453" rtl="0" eaLnBrk="1" latinLnBrk="0" hangingPunct="1">
              <a:defRPr sz="4700" kern="1200">
                <a:solidFill>
                  <a:schemeClr val="tx1"/>
                </a:solidFill>
                <a:latin typeface="+mn-lt"/>
                <a:ea typeface="+mn-ea"/>
                <a:cs typeface="+mn-cs"/>
              </a:defRPr>
            </a:lvl5pPr>
            <a:lvl6pPr marL="5987263" algn="l" defTabSz="1197453" rtl="0" eaLnBrk="1" latinLnBrk="0" hangingPunct="1">
              <a:defRPr sz="4700" kern="1200">
                <a:solidFill>
                  <a:schemeClr val="tx1"/>
                </a:solidFill>
                <a:latin typeface="+mn-lt"/>
                <a:ea typeface="+mn-ea"/>
                <a:cs typeface="+mn-cs"/>
              </a:defRPr>
            </a:lvl6pPr>
            <a:lvl7pPr marL="7184715" algn="l" defTabSz="1197453" rtl="0" eaLnBrk="1" latinLnBrk="0" hangingPunct="1">
              <a:defRPr sz="4700" kern="1200">
                <a:solidFill>
                  <a:schemeClr val="tx1"/>
                </a:solidFill>
                <a:latin typeface="+mn-lt"/>
                <a:ea typeface="+mn-ea"/>
                <a:cs typeface="+mn-cs"/>
              </a:defRPr>
            </a:lvl7pPr>
            <a:lvl8pPr marL="8382168" algn="l" defTabSz="1197453" rtl="0" eaLnBrk="1" latinLnBrk="0" hangingPunct="1">
              <a:defRPr sz="4700" kern="1200">
                <a:solidFill>
                  <a:schemeClr val="tx1"/>
                </a:solidFill>
                <a:latin typeface="+mn-lt"/>
                <a:ea typeface="+mn-ea"/>
                <a:cs typeface="+mn-cs"/>
              </a:defRPr>
            </a:lvl8pPr>
            <a:lvl9pPr marL="9579620" algn="l" defTabSz="1197453" rtl="0" eaLnBrk="1" latinLnBrk="0" hangingPunct="1">
              <a:defRPr sz="4700" kern="1200">
                <a:solidFill>
                  <a:schemeClr val="tx1"/>
                </a:solidFill>
                <a:latin typeface="+mn-lt"/>
                <a:ea typeface="+mn-ea"/>
                <a:cs typeface="+mn-cs"/>
              </a:defRPr>
            </a:lvl9pPr>
          </a:lstStyle>
          <a:p>
            <a:pPr algn="l"/>
            <a:fld id="{3893B491-30EA-174B-8275-8E74750803D9}" type="slidenum">
              <a:rPr lang="en-US" sz="1050" smtClean="0">
                <a:solidFill>
                  <a:schemeClr val="bg1"/>
                </a:solidFill>
              </a:rPr>
              <a:pPr algn="l"/>
              <a:t>‹#›</a:t>
            </a:fld>
            <a:endParaRPr lang="en-US" sz="1400">
              <a:solidFill>
                <a:schemeClr val="bg1"/>
              </a:solidFill>
            </a:endParaRPr>
          </a:p>
        </p:txBody>
      </p:sp>
      <p:sp>
        <p:nvSpPr>
          <p:cNvPr id="4" name="Slide Number Placeholder 3">
            <a:extLst>
              <a:ext uri="{FF2B5EF4-FFF2-40B4-BE49-F238E27FC236}">
                <a16:creationId xmlns:a16="http://schemas.microsoft.com/office/drawing/2014/main" id="{E202BC5E-772C-34A4-F224-93F4D52F5924}"/>
              </a:ext>
            </a:extLst>
          </p:cNvPr>
          <p:cNvSpPr>
            <a:spLocks noGrp="1"/>
          </p:cNvSpPr>
          <p:nvPr>
            <p:ph type="sldNum" sz="quarter" idx="4"/>
          </p:nvPr>
        </p:nvSpPr>
        <p:spPr>
          <a:xfrm>
            <a:off x="7042342" y="4774251"/>
            <a:ext cx="2057400" cy="272966"/>
          </a:xfrm>
          <a:prstGeom prst="rect">
            <a:avLst/>
          </a:prstGeom>
        </p:spPr>
        <p:txBody>
          <a:bodyPr vert="horz" lIns="91440" tIns="45720" rIns="91440" bIns="45720" rtlCol="0" anchor="ctr"/>
          <a:lstStyle>
            <a:lvl1pPr algn="r">
              <a:defRPr sz="1200">
                <a:solidFill>
                  <a:schemeClr val="tx1">
                    <a:tint val="75000"/>
                  </a:schemeClr>
                </a:solidFill>
              </a:defRPr>
            </a:lvl1pPr>
          </a:lstStyle>
          <a:p>
            <a:fld id="{43BEFD68-AC9C-4E6C-AC52-663E7D0852AE}" type="slidenum">
              <a:rPr lang="en-HK" smtClean="0"/>
              <a:t>‹#›</a:t>
            </a:fld>
            <a:endParaRPr lang="en-HK"/>
          </a:p>
        </p:txBody>
      </p:sp>
    </p:spTree>
    <p:extLst>
      <p:ext uri="{BB962C8B-B14F-4D97-AF65-F5344CB8AC3E}">
        <p14:creationId xmlns:p14="http://schemas.microsoft.com/office/powerpoint/2010/main" val="202248226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Lst>
  <p:hf hdr="0" ftr="0" dt="0"/>
  <p:txStyles>
    <p:titleStyle>
      <a:lvl1pPr algn="l" defTabSz="914126" rtl="0" eaLnBrk="1" latinLnBrk="0" hangingPunct="1">
        <a:spcBef>
          <a:spcPct val="0"/>
        </a:spcBef>
        <a:buNone/>
        <a:defRPr sz="3599" b="1" kern="1200" baseline="0">
          <a:solidFill>
            <a:srgbClr val="B5E3D8"/>
          </a:solidFill>
          <a:latin typeface="Barlow" pitchFamily="2" charset="0"/>
          <a:ea typeface="+mj-ea"/>
          <a:cs typeface="+mj-cs"/>
        </a:defRPr>
      </a:lvl1pPr>
    </p:titleStyle>
    <p:bodyStyle>
      <a:lvl1pPr marL="342797" indent="-342797" algn="l" defTabSz="914126" rtl="0" eaLnBrk="1" latinLnBrk="0" hangingPunct="1">
        <a:spcBef>
          <a:spcPct val="20000"/>
        </a:spcBef>
        <a:buFont typeface="Arial" pitchFamily="34" charset="0"/>
        <a:buChar char="•"/>
        <a:defRPr sz="3599" b="1" kern="1200">
          <a:solidFill>
            <a:srgbClr val="00B050"/>
          </a:solidFill>
          <a:latin typeface="Barlow" pitchFamily="2" charset="0"/>
          <a:ea typeface="+mn-ea"/>
          <a:cs typeface="+mn-cs"/>
        </a:defRPr>
      </a:lvl1pPr>
      <a:lvl2pPr marL="742727" indent="-285664" algn="l" defTabSz="914126" rtl="0" eaLnBrk="1" latinLnBrk="0" hangingPunct="1">
        <a:spcBef>
          <a:spcPct val="20000"/>
        </a:spcBef>
        <a:buFont typeface="Arial" pitchFamily="34" charset="0"/>
        <a:buChar char="–"/>
        <a:defRPr sz="1799" kern="1200">
          <a:solidFill>
            <a:schemeClr val="tx1"/>
          </a:solidFill>
          <a:latin typeface="Barlow SemiBold" pitchFamily="2" charset="0"/>
          <a:ea typeface="+mn-ea"/>
          <a:cs typeface="+mn-cs"/>
        </a:defRPr>
      </a:lvl2pPr>
      <a:lvl3pPr marL="1142657" indent="-228531" algn="l" defTabSz="914126"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s-E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venir"/>
              <a:buNone/>
              <a:defRPr sz="4400" b="0" i="0" u="none" strike="noStrike" cap="none">
                <a:solidFill>
                  <a:schemeClr val="dk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venir"/>
                <a:ea typeface="Avenir"/>
                <a:cs typeface="Avenir"/>
                <a:sym typeface="Avenir"/>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venir"/>
                <a:ea typeface="Avenir"/>
                <a:cs typeface="Avenir"/>
                <a:sym typeface="Avenir"/>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venir"/>
                <a:ea typeface="Avenir"/>
                <a:cs typeface="Avenir"/>
                <a:sym typeface="Avenir"/>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venir"/>
                <a:ea typeface="Avenir"/>
                <a:cs typeface="Avenir"/>
                <a:sym typeface="Avenir"/>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35549712"/>
      </p:ext>
    </p:extLst>
  </p:cSld>
  <p:clrMap bg1="lt1" tx1="dk1" bg2="dk2" tx2="lt2" accent1="accent1" accent2="accent2" accent3="accent3" accent4="accent4" accent5="accent5" accent6="accent6" hlink="hlink" folHlink="folHlink"/>
  <p:sldLayoutIdLst>
    <p:sldLayoutId id="2147483864" r:id="rId1"/>
    <p:sldLayoutId id="2147483865" r:id="rId2"/>
    <p:sldLayoutId id="214748386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71258" y="233744"/>
            <a:ext cx="5001482" cy="338554"/>
          </a:xfrm>
          <a:prstGeom prst="rect">
            <a:avLst/>
          </a:prstGeom>
        </p:spPr>
        <p:txBody>
          <a:bodyPr wrap="square" lIns="0" tIns="0" rIns="0" bIns="0">
            <a:spAutoFit/>
          </a:bodyPr>
          <a:lstStyle>
            <a:lvl1pPr>
              <a:defRPr sz="2200" b="1" i="0">
                <a:solidFill>
                  <a:schemeClr val="bg1"/>
                </a:solidFill>
                <a:latin typeface="Arial"/>
                <a:cs typeface="Arial"/>
              </a:defRPr>
            </a:lvl1pPr>
          </a:lstStyle>
          <a:p>
            <a:endParaRPr/>
          </a:p>
        </p:txBody>
      </p:sp>
      <p:sp>
        <p:nvSpPr>
          <p:cNvPr id="3" name="Holder 3"/>
          <p:cNvSpPr>
            <a:spLocks noGrp="1"/>
          </p:cNvSpPr>
          <p:nvPr>
            <p:ph type="body" idx="1"/>
          </p:nvPr>
        </p:nvSpPr>
        <p:spPr>
          <a:xfrm>
            <a:off x="982979" y="1192266"/>
            <a:ext cx="665226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216789" y="4895848"/>
            <a:ext cx="872014" cy="121252"/>
          </a:xfrm>
          <a:prstGeom prst="rect">
            <a:avLst/>
          </a:prstGeom>
        </p:spPr>
        <p:txBody>
          <a:bodyPr wrap="square" lIns="0" tIns="0" rIns="0" bIns="0">
            <a:spAutoFit/>
          </a:bodyPr>
          <a:lstStyle>
            <a:lvl1pPr>
              <a:defRPr sz="788" b="1" i="0">
                <a:solidFill>
                  <a:schemeClr val="bg1"/>
                </a:solidFill>
                <a:latin typeface="Arial"/>
                <a:cs typeface="Arial"/>
              </a:defRPr>
            </a:lvl1pPr>
          </a:lstStyle>
          <a:p>
            <a:pPr marL="9525">
              <a:spcBef>
                <a:spcPts val="4"/>
              </a:spcBef>
            </a:pPr>
            <a:r>
              <a:rPr lang="en-US">
                <a:solidFill>
                  <a:srgbClr val="0085AC"/>
                </a:solidFill>
              </a:rPr>
              <a:t>2021</a:t>
            </a:r>
            <a:r>
              <a:rPr lang="en-US" spc="-23">
                <a:solidFill>
                  <a:srgbClr val="0085AC"/>
                </a:solidFill>
              </a:rPr>
              <a:t> </a:t>
            </a:r>
            <a:r>
              <a:rPr lang="en-US" spc="-4">
                <a:solidFill>
                  <a:srgbClr val="0085AC"/>
                </a:solidFill>
              </a:rPr>
              <a:t>Investor</a:t>
            </a:r>
            <a:r>
              <a:rPr lang="en-US" spc="-30">
                <a:solidFill>
                  <a:srgbClr val="0085AC"/>
                </a:solidFill>
              </a:rPr>
              <a:t> </a:t>
            </a:r>
            <a:r>
              <a:rPr lang="en-US" spc="4">
                <a:solidFill>
                  <a:srgbClr val="0085AC"/>
                </a:solidFill>
              </a:rPr>
              <a:t>Day</a:t>
            </a:r>
          </a:p>
        </p:txBody>
      </p:sp>
      <p:sp>
        <p:nvSpPr>
          <p:cNvPr id="5" name="Holder 5"/>
          <p:cNvSpPr>
            <a:spLocks noGrp="1"/>
          </p:cNvSpPr>
          <p:nvPr>
            <p:ph type="dt" sz="half" idx="6"/>
          </p:nvPr>
        </p:nvSpPr>
        <p:spPr>
          <a:xfrm>
            <a:off x="457200" y="4783455"/>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1/29/2025</a:t>
            </a:fld>
            <a:endParaRPr lang="en-US"/>
          </a:p>
        </p:txBody>
      </p:sp>
      <p:sp>
        <p:nvSpPr>
          <p:cNvPr id="6" name="Holder 6"/>
          <p:cNvSpPr>
            <a:spLocks noGrp="1"/>
          </p:cNvSpPr>
          <p:nvPr>
            <p:ph type="sldNum" sz="quarter" idx="7"/>
          </p:nvPr>
        </p:nvSpPr>
        <p:spPr>
          <a:xfrm>
            <a:off x="8820504" y="4904397"/>
            <a:ext cx="169544" cy="121252"/>
          </a:xfrm>
          <a:prstGeom prst="rect">
            <a:avLst/>
          </a:prstGeom>
        </p:spPr>
        <p:txBody>
          <a:bodyPr wrap="square" lIns="0" tIns="0" rIns="0" bIns="0">
            <a:spAutoFit/>
          </a:bodyPr>
          <a:lstStyle>
            <a:lvl1pPr>
              <a:defRPr sz="788" b="1" i="0">
                <a:solidFill>
                  <a:schemeClr val="bg1"/>
                </a:solidFill>
                <a:latin typeface="Arial"/>
                <a:cs typeface="Arial"/>
              </a:defRPr>
            </a:lvl1pPr>
          </a:lstStyle>
          <a:p>
            <a:pPr marL="28575">
              <a:spcBef>
                <a:spcPts val="4"/>
              </a:spcBef>
            </a:pPr>
            <a:fld id="{81D60167-4931-47E6-BA6A-407CBD079E47}" type="slidenum">
              <a:rPr lang="en-US" smtClean="0"/>
              <a:pPr marL="28575">
                <a:spcBef>
                  <a:spcPts val="4"/>
                </a:spcBef>
              </a:pPr>
              <a:t>‹#›</a:t>
            </a:fld>
            <a:endParaRPr lang="en-US"/>
          </a:p>
        </p:txBody>
      </p:sp>
    </p:spTree>
    <p:extLst>
      <p:ext uri="{BB962C8B-B14F-4D97-AF65-F5344CB8AC3E}">
        <p14:creationId xmlns:p14="http://schemas.microsoft.com/office/powerpoint/2010/main" val="166294781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jpe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jpeg"/><Relationship Id="rId2" Type="http://schemas.openxmlformats.org/officeDocument/2006/relationships/image" Target="../media/image30.png"/><Relationship Id="rId16" Type="http://schemas.openxmlformats.org/officeDocument/2006/relationships/image" Target="../media/image99.jpeg"/><Relationship Id="rId1" Type="http://schemas.openxmlformats.org/officeDocument/2006/relationships/slideLayout" Target="../slideLayouts/slideLayout37.xml"/><Relationship Id="rId6" Type="http://schemas.openxmlformats.org/officeDocument/2006/relationships/image" Target="../media/image89.jpe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jpe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01.emf"/></Relationships>
</file>

<file path=ppt/slides/_rels/slide13.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4.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04.png"/><Relationship Id="rId18" Type="http://schemas.openxmlformats.org/officeDocument/2006/relationships/image" Target="../media/image118.png"/><Relationship Id="rId3" Type="http://schemas.openxmlformats.org/officeDocument/2006/relationships/image" Target="../media/image107.png"/><Relationship Id="rId7" Type="http://schemas.openxmlformats.org/officeDocument/2006/relationships/image" Target="../media/image110.png"/><Relationship Id="rId12" Type="http://schemas.openxmlformats.org/officeDocument/2006/relationships/image" Target="../media/image114.png"/><Relationship Id="rId17" Type="http://schemas.openxmlformats.org/officeDocument/2006/relationships/image" Target="../media/image117.png"/><Relationship Id="rId2" Type="http://schemas.openxmlformats.org/officeDocument/2006/relationships/notesSlide" Target="../notesSlides/notesSlide4.xml"/><Relationship Id="rId16" Type="http://schemas.openxmlformats.org/officeDocument/2006/relationships/image" Target="../media/image116.png"/><Relationship Id="rId1" Type="http://schemas.openxmlformats.org/officeDocument/2006/relationships/slideLayout" Target="../slideLayouts/slideLayout17.xml"/><Relationship Id="rId6" Type="http://schemas.openxmlformats.org/officeDocument/2006/relationships/image" Target="../media/image109.png"/><Relationship Id="rId11" Type="http://schemas.openxmlformats.org/officeDocument/2006/relationships/image" Target="../media/image113.png"/><Relationship Id="rId5" Type="http://schemas.openxmlformats.org/officeDocument/2006/relationships/image" Target="../media/image13.png"/><Relationship Id="rId15" Type="http://schemas.openxmlformats.org/officeDocument/2006/relationships/image" Target="../media/image115.png"/><Relationship Id="rId10" Type="http://schemas.openxmlformats.org/officeDocument/2006/relationships/image" Target="../media/image112.png"/><Relationship Id="rId4" Type="http://schemas.openxmlformats.org/officeDocument/2006/relationships/image" Target="../media/image108.png"/><Relationship Id="rId9" Type="http://schemas.openxmlformats.org/officeDocument/2006/relationships/image" Target="../media/image103.png"/><Relationship Id="rId14" Type="http://schemas.openxmlformats.org/officeDocument/2006/relationships/image" Target="../media/image105.png"/></Relationships>
</file>

<file path=ppt/slides/_rels/slide1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07.png"/><Relationship Id="rId7" Type="http://schemas.openxmlformats.org/officeDocument/2006/relationships/image" Target="../media/image122.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21.jpeg"/><Relationship Id="rId11" Type="http://schemas.microsoft.com/office/2007/relationships/hdphoto" Target="../media/hdphoto4.wdp"/><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16.xml.rels><?xml version="1.0" encoding="UTF-8" standalone="yes"?>
<Relationships xmlns="http://schemas.openxmlformats.org/package/2006/relationships"><Relationship Id="rId13" Type="http://schemas.openxmlformats.org/officeDocument/2006/relationships/image" Target="../media/image135.png"/><Relationship Id="rId18" Type="http://schemas.openxmlformats.org/officeDocument/2006/relationships/image" Target="../media/image140.png"/><Relationship Id="rId26" Type="http://schemas.openxmlformats.org/officeDocument/2006/relationships/image" Target="../media/image148.png"/><Relationship Id="rId39" Type="http://schemas.openxmlformats.org/officeDocument/2006/relationships/image" Target="../media/image161.png"/><Relationship Id="rId21" Type="http://schemas.openxmlformats.org/officeDocument/2006/relationships/image" Target="../media/image143.png"/><Relationship Id="rId34" Type="http://schemas.openxmlformats.org/officeDocument/2006/relationships/image" Target="../media/image156.png"/><Relationship Id="rId7" Type="http://schemas.openxmlformats.org/officeDocument/2006/relationships/image" Target="../media/image129.png"/><Relationship Id="rId2" Type="http://schemas.openxmlformats.org/officeDocument/2006/relationships/notesSlide" Target="../notesSlides/notesSlide6.xml"/><Relationship Id="rId16" Type="http://schemas.openxmlformats.org/officeDocument/2006/relationships/image" Target="../media/image138.png"/><Relationship Id="rId20" Type="http://schemas.openxmlformats.org/officeDocument/2006/relationships/image" Target="../media/image142.png"/><Relationship Id="rId29" Type="http://schemas.openxmlformats.org/officeDocument/2006/relationships/image" Target="../media/image151.png"/><Relationship Id="rId41" Type="http://schemas.microsoft.com/office/2007/relationships/hdphoto" Target="../media/hdphoto3.wdp"/><Relationship Id="rId1" Type="http://schemas.openxmlformats.org/officeDocument/2006/relationships/slideLayout" Target="../slideLayouts/slideLayout14.xml"/><Relationship Id="rId6" Type="http://schemas.openxmlformats.org/officeDocument/2006/relationships/image" Target="../media/image128.png"/><Relationship Id="rId11" Type="http://schemas.openxmlformats.org/officeDocument/2006/relationships/image" Target="../media/image133.svg"/><Relationship Id="rId24" Type="http://schemas.openxmlformats.org/officeDocument/2006/relationships/image" Target="../media/image146.png"/><Relationship Id="rId32" Type="http://schemas.openxmlformats.org/officeDocument/2006/relationships/image" Target="../media/image154.png"/><Relationship Id="rId37" Type="http://schemas.openxmlformats.org/officeDocument/2006/relationships/image" Target="../media/image159.png"/><Relationship Id="rId40" Type="http://schemas.openxmlformats.org/officeDocument/2006/relationships/image" Target="../media/image29.png"/><Relationship Id="rId5" Type="http://schemas.openxmlformats.org/officeDocument/2006/relationships/image" Target="../media/image127.emf"/><Relationship Id="rId15" Type="http://schemas.openxmlformats.org/officeDocument/2006/relationships/image" Target="../media/image137.png"/><Relationship Id="rId23" Type="http://schemas.openxmlformats.org/officeDocument/2006/relationships/image" Target="../media/image145.png"/><Relationship Id="rId28" Type="http://schemas.openxmlformats.org/officeDocument/2006/relationships/image" Target="../media/image150.png"/><Relationship Id="rId36" Type="http://schemas.openxmlformats.org/officeDocument/2006/relationships/image" Target="../media/image158.png"/><Relationship Id="rId10" Type="http://schemas.openxmlformats.org/officeDocument/2006/relationships/image" Target="../media/image132.png"/><Relationship Id="rId19" Type="http://schemas.openxmlformats.org/officeDocument/2006/relationships/image" Target="../media/image141.png"/><Relationship Id="rId31" Type="http://schemas.openxmlformats.org/officeDocument/2006/relationships/image" Target="../media/image153.png"/><Relationship Id="rId4" Type="http://schemas.microsoft.com/office/2007/relationships/hdphoto" Target="../media/hdphoto5.wdp"/><Relationship Id="rId9" Type="http://schemas.openxmlformats.org/officeDocument/2006/relationships/image" Target="../media/image131.png"/><Relationship Id="rId14" Type="http://schemas.openxmlformats.org/officeDocument/2006/relationships/image" Target="../media/image136.png"/><Relationship Id="rId22" Type="http://schemas.openxmlformats.org/officeDocument/2006/relationships/image" Target="../media/image144.png"/><Relationship Id="rId27" Type="http://schemas.openxmlformats.org/officeDocument/2006/relationships/image" Target="../media/image149.png"/><Relationship Id="rId30" Type="http://schemas.openxmlformats.org/officeDocument/2006/relationships/image" Target="../media/image152.png"/><Relationship Id="rId35" Type="http://schemas.openxmlformats.org/officeDocument/2006/relationships/image" Target="../media/image157.png"/><Relationship Id="rId8" Type="http://schemas.openxmlformats.org/officeDocument/2006/relationships/image" Target="../media/image130.png"/><Relationship Id="rId3" Type="http://schemas.openxmlformats.org/officeDocument/2006/relationships/image" Target="../media/image126.png"/><Relationship Id="rId12" Type="http://schemas.openxmlformats.org/officeDocument/2006/relationships/image" Target="../media/image134.png"/><Relationship Id="rId17" Type="http://schemas.openxmlformats.org/officeDocument/2006/relationships/image" Target="../media/image139.svg"/><Relationship Id="rId25" Type="http://schemas.openxmlformats.org/officeDocument/2006/relationships/image" Target="../media/image147.png"/><Relationship Id="rId33" Type="http://schemas.openxmlformats.org/officeDocument/2006/relationships/image" Target="../media/image155.png"/><Relationship Id="rId38" Type="http://schemas.openxmlformats.org/officeDocument/2006/relationships/image" Target="../media/image1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8" Type="http://schemas.openxmlformats.org/officeDocument/2006/relationships/image" Target="../media/image168.svg"/><Relationship Id="rId3" Type="http://schemas.openxmlformats.org/officeDocument/2006/relationships/image" Target="../media/image163.emf"/><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27.xml"/><Relationship Id="rId6" Type="http://schemas.openxmlformats.org/officeDocument/2006/relationships/image" Target="../media/image166.png"/><Relationship Id="rId11" Type="http://schemas.openxmlformats.org/officeDocument/2006/relationships/image" Target="../media/image171.png"/><Relationship Id="rId5" Type="http://schemas.openxmlformats.org/officeDocument/2006/relationships/image" Target="../media/image165.png"/><Relationship Id="rId10" Type="http://schemas.openxmlformats.org/officeDocument/2006/relationships/image" Target="../media/image170.png"/><Relationship Id="rId4" Type="http://schemas.openxmlformats.org/officeDocument/2006/relationships/image" Target="../media/image164.emf"/><Relationship Id="rId9" Type="http://schemas.openxmlformats.org/officeDocument/2006/relationships/image" Target="../media/image169.png"/></Relationships>
</file>

<file path=ppt/slides/_rels/slide19.xml.rels><?xml version="1.0" encoding="UTF-8" standalone="yes"?>
<Relationships xmlns="http://schemas.openxmlformats.org/package/2006/relationships"><Relationship Id="rId8" Type="http://schemas.openxmlformats.org/officeDocument/2006/relationships/image" Target="../media/image177.jpeg"/><Relationship Id="rId13" Type="http://schemas.openxmlformats.org/officeDocument/2006/relationships/image" Target="../media/image182.png"/><Relationship Id="rId18" Type="http://schemas.openxmlformats.org/officeDocument/2006/relationships/image" Target="../media/image187.png"/><Relationship Id="rId26" Type="http://schemas.openxmlformats.org/officeDocument/2006/relationships/image" Target="../media/image195.png"/><Relationship Id="rId3" Type="http://schemas.openxmlformats.org/officeDocument/2006/relationships/image" Target="../media/image172.png"/><Relationship Id="rId21" Type="http://schemas.openxmlformats.org/officeDocument/2006/relationships/image" Target="../media/image190.emf"/><Relationship Id="rId7" Type="http://schemas.openxmlformats.org/officeDocument/2006/relationships/image" Target="../media/image176.png"/><Relationship Id="rId12" Type="http://schemas.openxmlformats.org/officeDocument/2006/relationships/image" Target="../media/image181.png"/><Relationship Id="rId17" Type="http://schemas.openxmlformats.org/officeDocument/2006/relationships/image" Target="../media/image186.png"/><Relationship Id="rId25" Type="http://schemas.openxmlformats.org/officeDocument/2006/relationships/image" Target="../media/image194.png"/><Relationship Id="rId2" Type="http://schemas.openxmlformats.org/officeDocument/2006/relationships/notesSlide" Target="../notesSlides/notesSlide7.xml"/><Relationship Id="rId16" Type="http://schemas.openxmlformats.org/officeDocument/2006/relationships/image" Target="../media/image185.png"/><Relationship Id="rId20" Type="http://schemas.openxmlformats.org/officeDocument/2006/relationships/image" Target="../media/image189.png"/><Relationship Id="rId29" Type="http://schemas.openxmlformats.org/officeDocument/2006/relationships/image" Target="../media/image198.png"/><Relationship Id="rId1" Type="http://schemas.openxmlformats.org/officeDocument/2006/relationships/slideLayout" Target="../slideLayouts/slideLayout14.xml"/><Relationship Id="rId6" Type="http://schemas.openxmlformats.org/officeDocument/2006/relationships/image" Target="../media/image175.png"/><Relationship Id="rId11" Type="http://schemas.openxmlformats.org/officeDocument/2006/relationships/image" Target="../media/image180.png"/><Relationship Id="rId24" Type="http://schemas.openxmlformats.org/officeDocument/2006/relationships/image" Target="../media/image193.png"/><Relationship Id="rId32" Type="http://schemas.openxmlformats.org/officeDocument/2006/relationships/image" Target="../media/image201.svg"/><Relationship Id="rId5" Type="http://schemas.openxmlformats.org/officeDocument/2006/relationships/image" Target="../media/image174.png"/><Relationship Id="rId15" Type="http://schemas.openxmlformats.org/officeDocument/2006/relationships/image" Target="../media/image184.png"/><Relationship Id="rId23" Type="http://schemas.openxmlformats.org/officeDocument/2006/relationships/image" Target="../media/image192.png"/><Relationship Id="rId28" Type="http://schemas.openxmlformats.org/officeDocument/2006/relationships/image" Target="../media/image197.png"/><Relationship Id="rId10" Type="http://schemas.openxmlformats.org/officeDocument/2006/relationships/image" Target="../media/image179.png"/><Relationship Id="rId19" Type="http://schemas.openxmlformats.org/officeDocument/2006/relationships/image" Target="../media/image188.png"/><Relationship Id="rId31" Type="http://schemas.openxmlformats.org/officeDocument/2006/relationships/image" Target="../media/image200.png"/><Relationship Id="rId4" Type="http://schemas.openxmlformats.org/officeDocument/2006/relationships/image" Target="../media/image173.png"/><Relationship Id="rId9" Type="http://schemas.openxmlformats.org/officeDocument/2006/relationships/image" Target="../media/image178.png"/><Relationship Id="rId14" Type="http://schemas.openxmlformats.org/officeDocument/2006/relationships/image" Target="../media/image183.png"/><Relationship Id="rId22" Type="http://schemas.openxmlformats.org/officeDocument/2006/relationships/image" Target="../media/image191.jpeg"/><Relationship Id="rId27" Type="http://schemas.openxmlformats.org/officeDocument/2006/relationships/image" Target="../media/image196.png"/><Relationship Id="rId30" Type="http://schemas.openxmlformats.org/officeDocument/2006/relationships/image" Target="../media/image199.emf"/></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2.png"/><Relationship Id="rId3" Type="http://schemas.openxmlformats.org/officeDocument/2006/relationships/image" Target="../media/image202.jpeg"/><Relationship Id="rId7" Type="http://schemas.openxmlformats.org/officeDocument/2006/relationships/image" Target="../media/image206.png"/><Relationship Id="rId12" Type="http://schemas.openxmlformats.org/officeDocument/2006/relationships/image" Target="../media/image211.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5.png"/><Relationship Id="rId11" Type="http://schemas.openxmlformats.org/officeDocument/2006/relationships/image" Target="../media/image210.png"/><Relationship Id="rId5" Type="http://schemas.openxmlformats.org/officeDocument/2006/relationships/image" Target="../media/image204.png"/><Relationship Id="rId15" Type="http://schemas.openxmlformats.org/officeDocument/2006/relationships/image" Target="../media/image214.png"/><Relationship Id="rId10" Type="http://schemas.openxmlformats.org/officeDocument/2006/relationships/image" Target="../media/image209.svg"/><Relationship Id="rId4" Type="http://schemas.openxmlformats.org/officeDocument/2006/relationships/image" Target="../media/image203.png"/><Relationship Id="rId9" Type="http://schemas.openxmlformats.org/officeDocument/2006/relationships/image" Target="../media/image208.png"/><Relationship Id="rId14" Type="http://schemas.openxmlformats.org/officeDocument/2006/relationships/image" Target="../media/image213.svg"/></Relationships>
</file>

<file path=ppt/slides/_rels/slide2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03.png"/></Relationships>
</file>

<file path=ppt/slides/_rels/slide22.xml.rels><?xml version="1.0" encoding="UTF-8" standalone="yes"?>
<Relationships xmlns="http://schemas.openxmlformats.org/package/2006/relationships"><Relationship Id="rId3" Type="http://schemas.openxmlformats.org/officeDocument/2006/relationships/image" Target="../media/image217.emf"/><Relationship Id="rId2" Type="http://schemas.openxmlformats.org/officeDocument/2006/relationships/image" Target="../media/image216.emf"/><Relationship Id="rId1" Type="http://schemas.openxmlformats.org/officeDocument/2006/relationships/slideLayout" Target="../slideLayouts/slideLayout28.xml"/><Relationship Id="rId6" Type="http://schemas.openxmlformats.org/officeDocument/2006/relationships/image" Target="../media/image203.png"/><Relationship Id="rId5" Type="http://schemas.openxmlformats.org/officeDocument/2006/relationships/image" Target="../media/image219.emf"/><Relationship Id="rId4" Type="http://schemas.openxmlformats.org/officeDocument/2006/relationships/image" Target="../media/image218.emf"/></Relationships>
</file>

<file path=ppt/slides/_rels/slide23.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image" Target="../media/image220.emf"/><Relationship Id="rId1" Type="http://schemas.openxmlformats.org/officeDocument/2006/relationships/slideLayout" Target="../slideLayouts/slideLayout28.xml"/><Relationship Id="rId6" Type="http://schemas.openxmlformats.org/officeDocument/2006/relationships/image" Target="../media/image203.png"/><Relationship Id="rId5" Type="http://schemas.openxmlformats.org/officeDocument/2006/relationships/image" Target="../media/image223.emf"/><Relationship Id="rId4" Type="http://schemas.openxmlformats.org/officeDocument/2006/relationships/image" Target="../media/image222.emf"/></Relationships>
</file>

<file path=ppt/slides/_rels/slide24.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220.emf"/><Relationship Id="rId1" Type="http://schemas.openxmlformats.org/officeDocument/2006/relationships/slideLayout" Target="../slideLayouts/slideLayout28.xml"/><Relationship Id="rId4" Type="http://schemas.openxmlformats.org/officeDocument/2006/relationships/image" Target="../media/image203.png"/></Relationships>
</file>

<file path=ppt/slides/_rels/slide2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8.xml"/><Relationship Id="rId4" Type="http://schemas.openxmlformats.org/officeDocument/2006/relationships/image" Target="../media/image203.png"/></Relationships>
</file>

<file path=ppt/slides/_rels/slide2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227.svg"/></Relationships>
</file>

<file path=ppt/slides/_rels/slide27.xml.rels><?xml version="1.0" encoding="UTF-8" standalone="yes"?>
<Relationships xmlns="http://schemas.openxmlformats.org/package/2006/relationships"><Relationship Id="rId8" Type="http://schemas.openxmlformats.org/officeDocument/2006/relationships/image" Target="../media/image231.svg"/><Relationship Id="rId3" Type="http://schemas.openxmlformats.org/officeDocument/2006/relationships/image" Target="../media/image227.svg"/><Relationship Id="rId7" Type="http://schemas.openxmlformats.org/officeDocument/2006/relationships/image" Target="../media/image230.png"/><Relationship Id="rId12" Type="http://schemas.openxmlformats.org/officeDocument/2006/relationships/image" Target="../media/image235.png"/><Relationship Id="rId2" Type="http://schemas.openxmlformats.org/officeDocument/2006/relationships/image" Target="../media/image226.png"/><Relationship Id="rId1" Type="http://schemas.openxmlformats.org/officeDocument/2006/relationships/slideLayout" Target="../slideLayouts/slideLayout28.xml"/><Relationship Id="rId6" Type="http://schemas.openxmlformats.org/officeDocument/2006/relationships/image" Target="../media/image229.svg"/><Relationship Id="rId11" Type="http://schemas.openxmlformats.org/officeDocument/2006/relationships/image" Target="../media/image234.jpeg"/><Relationship Id="rId5" Type="http://schemas.openxmlformats.org/officeDocument/2006/relationships/image" Target="../media/image228.png"/><Relationship Id="rId10" Type="http://schemas.openxmlformats.org/officeDocument/2006/relationships/image" Target="../media/image233.svg"/><Relationship Id="rId4" Type="http://schemas.openxmlformats.org/officeDocument/2006/relationships/image" Target="../media/image223.emf"/><Relationship Id="rId9" Type="http://schemas.openxmlformats.org/officeDocument/2006/relationships/image" Target="../media/image232.png"/></Relationships>
</file>

<file path=ppt/slides/_rels/slide28.xml.rels><?xml version="1.0" encoding="UTF-8" standalone="yes"?>
<Relationships xmlns="http://schemas.openxmlformats.org/package/2006/relationships"><Relationship Id="rId8" Type="http://schemas.openxmlformats.org/officeDocument/2006/relationships/image" Target="../media/image217.emf"/><Relationship Id="rId3" Type="http://schemas.openxmlformats.org/officeDocument/2006/relationships/image" Target="../media/image226.png"/><Relationship Id="rId7" Type="http://schemas.openxmlformats.org/officeDocument/2006/relationships/image" Target="../media/image238.sv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27.svg"/></Relationships>
</file>

<file path=ppt/slides/_rels/slide29.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26.png"/><Relationship Id="rId7" Type="http://schemas.openxmlformats.org/officeDocument/2006/relationships/image" Target="../media/image241.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240.png"/><Relationship Id="rId5" Type="http://schemas.openxmlformats.org/officeDocument/2006/relationships/image" Target="../media/image239.png"/><Relationship Id="rId10" Type="http://schemas.openxmlformats.org/officeDocument/2006/relationships/image" Target="../media/image243.png"/><Relationship Id="rId4" Type="http://schemas.openxmlformats.org/officeDocument/2006/relationships/image" Target="../media/image227.svg"/><Relationship Id="rId9" Type="http://schemas.openxmlformats.org/officeDocument/2006/relationships/image" Target="../media/image206.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3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245.svg"/><Relationship Id="rId4" Type="http://schemas.openxmlformats.org/officeDocument/2006/relationships/image" Target="../media/image244.png"/></Relationships>
</file>

<file path=ppt/slides/_rels/slide31.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255.png"/><Relationship Id="rId3" Type="http://schemas.openxmlformats.org/officeDocument/2006/relationships/image" Target="../media/image246.jpeg"/><Relationship Id="rId7" Type="http://schemas.openxmlformats.org/officeDocument/2006/relationships/image" Target="../media/image249.png"/><Relationship Id="rId12" Type="http://schemas.openxmlformats.org/officeDocument/2006/relationships/image" Target="../media/image254.png"/><Relationship Id="rId17" Type="http://schemas.openxmlformats.org/officeDocument/2006/relationships/image" Target="../media/image245.svg"/><Relationship Id="rId2" Type="http://schemas.openxmlformats.org/officeDocument/2006/relationships/notesSlide" Target="../notesSlides/notesSlide14.xml"/><Relationship Id="rId16" Type="http://schemas.openxmlformats.org/officeDocument/2006/relationships/image" Target="../media/image244.png"/><Relationship Id="rId1" Type="http://schemas.openxmlformats.org/officeDocument/2006/relationships/slideLayout" Target="../slideLayouts/slideLayout31.xml"/><Relationship Id="rId6" Type="http://schemas.openxmlformats.org/officeDocument/2006/relationships/image" Target="../media/image248.png"/><Relationship Id="rId11" Type="http://schemas.openxmlformats.org/officeDocument/2006/relationships/image" Target="../media/image253.png"/><Relationship Id="rId5" Type="http://schemas.openxmlformats.org/officeDocument/2006/relationships/image" Target="../media/image247.png"/><Relationship Id="rId15" Type="http://schemas.openxmlformats.org/officeDocument/2006/relationships/image" Target="../media/image257.png"/><Relationship Id="rId10" Type="http://schemas.openxmlformats.org/officeDocument/2006/relationships/image" Target="../media/image252.png"/><Relationship Id="rId4" Type="http://schemas.openxmlformats.org/officeDocument/2006/relationships/image" Target="../media/image107.png"/><Relationship Id="rId9" Type="http://schemas.openxmlformats.org/officeDocument/2006/relationships/image" Target="../media/image251.jpeg"/><Relationship Id="rId14" Type="http://schemas.openxmlformats.org/officeDocument/2006/relationships/image" Target="../media/image256.png"/></Relationships>
</file>

<file path=ppt/slides/_rels/slide32.xml.rels><?xml version="1.0" encoding="UTF-8" standalone="yes"?>
<Relationships xmlns="http://schemas.openxmlformats.org/package/2006/relationships"><Relationship Id="rId8" Type="http://schemas.openxmlformats.org/officeDocument/2006/relationships/image" Target="../media/image262.png"/><Relationship Id="rId13" Type="http://schemas.openxmlformats.org/officeDocument/2006/relationships/image" Target="../media/image267.png"/><Relationship Id="rId18" Type="http://schemas.openxmlformats.org/officeDocument/2006/relationships/image" Target="../media/image272.png"/><Relationship Id="rId3" Type="http://schemas.openxmlformats.org/officeDocument/2006/relationships/image" Target="../media/image227.svg"/><Relationship Id="rId21" Type="http://schemas.openxmlformats.org/officeDocument/2006/relationships/image" Target="../media/image275.svg"/><Relationship Id="rId7" Type="http://schemas.openxmlformats.org/officeDocument/2006/relationships/image" Target="../media/image261.png"/><Relationship Id="rId12" Type="http://schemas.openxmlformats.org/officeDocument/2006/relationships/image" Target="../media/image266.png"/><Relationship Id="rId17" Type="http://schemas.openxmlformats.org/officeDocument/2006/relationships/image" Target="../media/image271.png"/><Relationship Id="rId2" Type="http://schemas.openxmlformats.org/officeDocument/2006/relationships/image" Target="../media/image226.png"/><Relationship Id="rId16" Type="http://schemas.openxmlformats.org/officeDocument/2006/relationships/image" Target="../media/image270.png"/><Relationship Id="rId20" Type="http://schemas.openxmlformats.org/officeDocument/2006/relationships/image" Target="../media/image274.png"/><Relationship Id="rId1" Type="http://schemas.openxmlformats.org/officeDocument/2006/relationships/slideLayout" Target="../slideLayouts/slideLayout28.xml"/><Relationship Id="rId6" Type="http://schemas.openxmlformats.org/officeDocument/2006/relationships/image" Target="../media/image260.png"/><Relationship Id="rId11" Type="http://schemas.openxmlformats.org/officeDocument/2006/relationships/image" Target="../media/image265.png"/><Relationship Id="rId5" Type="http://schemas.openxmlformats.org/officeDocument/2006/relationships/image" Target="../media/image259.png"/><Relationship Id="rId15" Type="http://schemas.openxmlformats.org/officeDocument/2006/relationships/image" Target="../media/image269.png"/><Relationship Id="rId10" Type="http://schemas.openxmlformats.org/officeDocument/2006/relationships/image" Target="../media/image264.png"/><Relationship Id="rId19" Type="http://schemas.openxmlformats.org/officeDocument/2006/relationships/image" Target="../media/image273.png"/><Relationship Id="rId4" Type="http://schemas.openxmlformats.org/officeDocument/2006/relationships/image" Target="../media/image258.jpeg"/><Relationship Id="rId9" Type="http://schemas.openxmlformats.org/officeDocument/2006/relationships/image" Target="../media/image263.png"/><Relationship Id="rId14" Type="http://schemas.openxmlformats.org/officeDocument/2006/relationships/image" Target="../media/image268.png"/><Relationship Id="rId22" Type="http://schemas.openxmlformats.org/officeDocument/2006/relationships/image" Target="../media/image276.png"/></Relationships>
</file>

<file path=ppt/slides/_rels/slide33.xml.rels><?xml version="1.0" encoding="UTF-8" standalone="yes"?>
<Relationships xmlns="http://schemas.openxmlformats.org/package/2006/relationships"><Relationship Id="rId8" Type="http://schemas.openxmlformats.org/officeDocument/2006/relationships/image" Target="../media/image280.png"/><Relationship Id="rId13" Type="http://schemas.microsoft.com/office/2007/relationships/hdphoto" Target="../media/hdphoto9.wdp"/><Relationship Id="rId3" Type="http://schemas.openxmlformats.org/officeDocument/2006/relationships/image" Target="../media/image227.svg"/><Relationship Id="rId7" Type="http://schemas.openxmlformats.org/officeDocument/2006/relationships/image" Target="../media/image279.png"/><Relationship Id="rId12" Type="http://schemas.openxmlformats.org/officeDocument/2006/relationships/image" Target="../media/image282.png"/><Relationship Id="rId2" Type="http://schemas.openxmlformats.org/officeDocument/2006/relationships/image" Target="../media/image226.png"/><Relationship Id="rId1" Type="http://schemas.openxmlformats.org/officeDocument/2006/relationships/slideLayout" Target="../slideLayouts/slideLayout28.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78.png"/><Relationship Id="rId10" Type="http://schemas.openxmlformats.org/officeDocument/2006/relationships/image" Target="../media/image281.png"/><Relationship Id="rId4" Type="http://schemas.openxmlformats.org/officeDocument/2006/relationships/image" Target="../media/image277.png"/><Relationship Id="rId9" Type="http://schemas.microsoft.com/office/2007/relationships/hdphoto" Target="../media/hdphoto7.wdp"/></Relationships>
</file>

<file path=ppt/slides/_rels/slide34.xml.rels><?xml version="1.0" encoding="UTF-8" standalone="yes"?>
<Relationships xmlns="http://schemas.openxmlformats.org/package/2006/relationships"><Relationship Id="rId2" Type="http://schemas.openxmlformats.org/officeDocument/2006/relationships/hyperlink" Target="mailto:Ankur.Chaurasia@xylem.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image" Target="../media/image30.png"/><Relationship Id="rId1" Type="http://schemas.openxmlformats.org/officeDocument/2006/relationships/slideLayout" Target="../slideLayouts/slideLayout3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g"/><Relationship Id="rId1" Type="http://schemas.openxmlformats.org/officeDocument/2006/relationships/slideLayout" Target="../slideLayouts/slideLayout3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g"/><Relationship Id="rId1" Type="http://schemas.openxmlformats.org/officeDocument/2006/relationships/slideLayout" Target="../slideLayouts/slideLayout3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g"/><Relationship Id="rId1" Type="http://schemas.openxmlformats.org/officeDocument/2006/relationships/slideLayout" Target="../slideLayouts/slideLayout37.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37.xml"/><Relationship Id="rId5" Type="http://schemas.openxmlformats.org/officeDocument/2006/relationships/image" Target="../media/image72.png"/><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6" Type="http://schemas.openxmlformats.org/officeDocument/2006/relationships/image" Target="../media/image30.png"/><Relationship Id="rId1" Type="http://schemas.openxmlformats.org/officeDocument/2006/relationships/slideLayout" Target="../slideLayouts/slideLayout3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19.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99EF5F6-9E06-7E93-BCDD-9350C4E9AC62}"/>
              </a:ext>
            </a:extLst>
          </p:cNvPr>
          <p:cNvSpPr>
            <a:spLocks noGrp="1"/>
          </p:cNvSpPr>
          <p:nvPr>
            <p:ph type="title"/>
          </p:nvPr>
        </p:nvSpPr>
        <p:spPr>
          <a:xfrm>
            <a:off x="421861" y="3488229"/>
            <a:ext cx="3655273" cy="662673"/>
          </a:xfrm>
        </p:spPr>
        <p:txBody>
          <a:bodyPr anchor="t">
            <a:noAutofit/>
          </a:bodyPr>
          <a:lstStyle/>
          <a:p>
            <a:pPr defTabSz="239743">
              <a:lnSpc>
                <a:spcPct val="100000"/>
              </a:lnSpc>
            </a:pPr>
            <a:r>
              <a:rPr lang="en-AU" sz="1750" spc="-13" dirty="0">
                <a:latin typeface="Avenir Next LT Pro" panose="020B0504020202020204" pitchFamily="34" charset="0"/>
                <a:cs typeface="Arial"/>
              </a:rPr>
              <a:t>Intelligent Water Systems</a:t>
            </a:r>
            <a:br>
              <a:rPr lang="en-AU" sz="1750" spc="-13" dirty="0">
                <a:latin typeface="Avenir Next LT Pro" panose="020B0504020202020204" pitchFamily="34" charset="0"/>
                <a:cs typeface="Arial" panose="020B0604020202020204" pitchFamily="34" charset="0"/>
              </a:rPr>
            </a:br>
            <a:r>
              <a:rPr lang="en-US" sz="1750" b="0" spc="-13" dirty="0">
                <a:solidFill>
                  <a:srgbClr val="0085AD"/>
                </a:solidFill>
                <a:latin typeface="Avenir Next LT Pro" panose="020B0504020202020204" pitchFamily="34" charset="0"/>
                <a:cs typeface="Arial"/>
              </a:rPr>
              <a:t>Xylem Vue powered by GoAigua</a:t>
            </a:r>
            <a:endParaRPr lang="en-AU" sz="1750" b="0" spc="-13" dirty="0">
              <a:solidFill>
                <a:srgbClr val="0085AD"/>
              </a:solidFill>
              <a:latin typeface="Avenir Next LT Pro" panose="020B0504020202020204" pitchFamily="34" charset="0"/>
              <a:cs typeface="Arial"/>
            </a:endParaRPr>
          </a:p>
        </p:txBody>
      </p:sp>
      <p:sp>
        <p:nvSpPr>
          <p:cNvPr id="6" name="Subtitle 5">
            <a:extLst>
              <a:ext uri="{FF2B5EF4-FFF2-40B4-BE49-F238E27FC236}">
                <a16:creationId xmlns:a16="http://schemas.microsoft.com/office/drawing/2014/main" id="{4AFF4667-BC1C-3D9C-7501-07C08D192D01}"/>
              </a:ext>
            </a:extLst>
          </p:cNvPr>
          <p:cNvSpPr>
            <a:spLocks noGrp="1"/>
          </p:cNvSpPr>
          <p:nvPr>
            <p:ph type="subTitle" idx="1"/>
          </p:nvPr>
        </p:nvSpPr>
        <p:spPr>
          <a:xfrm>
            <a:off x="421861" y="4618319"/>
            <a:ext cx="4150139" cy="200034"/>
          </a:xfrm>
        </p:spPr>
        <p:txBody>
          <a:bodyPr>
            <a:normAutofit/>
          </a:bodyPr>
          <a:lstStyle/>
          <a:p>
            <a:r>
              <a:rPr lang="en-AU" sz="1100" dirty="0">
                <a:solidFill>
                  <a:srgbClr val="004257"/>
                </a:solidFill>
                <a:latin typeface="Arial" panose="020B0604020202020204" pitchFamily="34" charset="0"/>
                <a:cs typeface="Arial" panose="020B0604020202020204" pitchFamily="34" charset="0"/>
              </a:rPr>
              <a:t>JAN 2025</a:t>
            </a:r>
          </a:p>
        </p:txBody>
      </p:sp>
      <p:pic>
        <p:nvPicPr>
          <p:cNvPr id="2" name="Imagen 2" descr="Imagen que contiene Icono&#10;&#10;Descripción generada automáticamente">
            <a:extLst>
              <a:ext uri="{FF2B5EF4-FFF2-40B4-BE49-F238E27FC236}">
                <a16:creationId xmlns:a16="http://schemas.microsoft.com/office/drawing/2014/main" id="{99C8DD5A-C706-2F2F-86DE-9068469E4AFE}"/>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234918" y="4609667"/>
            <a:ext cx="1689306" cy="417372"/>
          </a:xfrm>
          <a:prstGeom prst="rect">
            <a:avLst/>
          </a:prstGeom>
        </p:spPr>
      </p:pic>
    </p:spTree>
    <p:extLst>
      <p:ext uri="{BB962C8B-B14F-4D97-AF65-F5344CB8AC3E}">
        <p14:creationId xmlns:p14="http://schemas.microsoft.com/office/powerpoint/2010/main" val="2435858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8342187" y="4851273"/>
            <a:ext cx="619505" cy="240029"/>
          </a:xfrm>
          <a:prstGeom prst="rect">
            <a:avLst/>
          </a:prstGeom>
        </p:spPr>
      </p:pic>
      <p:sp>
        <p:nvSpPr>
          <p:cNvPr id="7" name="object 7"/>
          <p:cNvSpPr/>
          <p:nvPr/>
        </p:nvSpPr>
        <p:spPr>
          <a:xfrm>
            <a:off x="183452" y="4780597"/>
            <a:ext cx="8778240" cy="0"/>
          </a:xfrm>
          <a:custGeom>
            <a:avLst/>
            <a:gdLst/>
            <a:ahLst/>
            <a:cxnLst/>
            <a:rect l="l" t="t" r="r" b="b"/>
            <a:pathLst>
              <a:path w="11704320">
                <a:moveTo>
                  <a:pt x="0" y="0"/>
                </a:moveTo>
                <a:lnTo>
                  <a:pt x="11704320" y="0"/>
                </a:lnTo>
              </a:path>
            </a:pathLst>
          </a:custGeom>
          <a:ln w="28956">
            <a:solidFill>
              <a:srgbClr val="0085AC"/>
            </a:solidFill>
          </a:ln>
        </p:spPr>
        <p:txBody>
          <a:bodyPr wrap="square" lIns="0" tIns="0" rIns="0" bIns="0" rtlCol="0"/>
          <a:lstStyle/>
          <a:p>
            <a:pPr defTabSz="685800">
              <a:defRPr/>
            </a:pPr>
            <a:endParaRPr sz="1350">
              <a:solidFill>
                <a:prstClr val="black"/>
              </a:solidFill>
              <a:latin typeface="Calibri"/>
            </a:endParaRPr>
          </a:p>
        </p:txBody>
      </p:sp>
      <p:sp>
        <p:nvSpPr>
          <p:cNvPr id="15" name="object 15"/>
          <p:cNvSpPr txBox="1">
            <a:spLocks noGrp="1"/>
          </p:cNvSpPr>
          <p:nvPr>
            <p:ph type="title"/>
          </p:nvPr>
        </p:nvSpPr>
        <p:spPr>
          <a:xfrm>
            <a:off x="231740" y="216223"/>
            <a:ext cx="5639245" cy="286136"/>
          </a:xfrm>
          <a:prstGeom prst="rect">
            <a:avLst/>
          </a:prstGeom>
        </p:spPr>
        <p:txBody>
          <a:bodyPr vert="horz" wrap="square" lIns="0" tIns="9049" rIns="0" bIns="0" rtlCol="0">
            <a:spAutoFit/>
          </a:bodyPr>
          <a:lstStyle/>
          <a:p>
            <a:pPr marL="9525" algn="l" defTabSz="685800" rtl="0">
              <a:spcBef>
                <a:spcPts val="71"/>
              </a:spcBef>
              <a:defRPr/>
            </a:pPr>
            <a:r>
              <a:rPr lang="en-IN" sz="1800" spc="-8" dirty="0">
                <a:solidFill>
                  <a:srgbClr val="0085AC"/>
                </a:solidFill>
              </a:rPr>
              <a:t>Key Projects &amp; Installations</a:t>
            </a:r>
          </a:p>
        </p:txBody>
      </p:sp>
      <p:sp>
        <p:nvSpPr>
          <p:cNvPr id="84" name="object 84"/>
          <p:cNvSpPr txBox="1">
            <a:spLocks noGrp="1"/>
          </p:cNvSpPr>
          <p:nvPr>
            <p:ph type="ftr" sz="quarter" idx="5"/>
          </p:nvPr>
        </p:nvSpPr>
        <p:spPr>
          <a:xfrm>
            <a:off x="216789" y="4895848"/>
            <a:ext cx="1614639" cy="121732"/>
          </a:xfrm>
          <a:prstGeom prst="rect">
            <a:avLst/>
          </a:prstGeom>
        </p:spPr>
        <p:txBody>
          <a:bodyPr vert="horz" wrap="square" lIns="0" tIns="476" rIns="0" bIns="0" rtlCol="0">
            <a:spAutoFit/>
          </a:bodyPr>
          <a:lstStyle/>
          <a:p>
            <a:pPr marL="9525" defTabSz="685800">
              <a:spcBef>
                <a:spcPts val="79"/>
              </a:spcBef>
              <a:defRPr/>
            </a:pPr>
            <a:r>
              <a:rPr lang="en-US" dirty="0">
                <a:solidFill>
                  <a:srgbClr val="0085AC"/>
                </a:solidFill>
              </a:rPr>
              <a:t>Xylem in India Overview</a:t>
            </a:r>
          </a:p>
        </p:txBody>
      </p:sp>
      <p:pic>
        <p:nvPicPr>
          <p:cNvPr id="82" name="Picture 81">
            <a:extLst>
              <a:ext uri="{FF2B5EF4-FFF2-40B4-BE49-F238E27FC236}">
                <a16:creationId xmlns:a16="http://schemas.microsoft.com/office/drawing/2014/main" id="{B6DF2700-5985-40E1-B51A-CD721C3D8A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42"/>
          <a:stretch/>
        </p:blipFill>
        <p:spPr bwMode="auto">
          <a:xfrm>
            <a:off x="3151883" y="1127239"/>
            <a:ext cx="2987580" cy="3078032"/>
          </a:xfrm>
          <a:prstGeom prst="rect">
            <a:avLst/>
          </a:prstGeom>
          <a:solidFill>
            <a:srgbClr val="009654"/>
          </a:solidFill>
          <a:ln>
            <a:noFill/>
          </a:ln>
        </p:spPr>
      </p:pic>
      <p:sp>
        <p:nvSpPr>
          <p:cNvPr id="85" name="TextBox 84">
            <a:extLst>
              <a:ext uri="{FF2B5EF4-FFF2-40B4-BE49-F238E27FC236}">
                <a16:creationId xmlns:a16="http://schemas.microsoft.com/office/drawing/2014/main" id="{C5EEF696-21F7-494B-8B43-3F49397FAD08}"/>
              </a:ext>
            </a:extLst>
          </p:cNvPr>
          <p:cNvSpPr txBox="1"/>
          <p:nvPr/>
        </p:nvSpPr>
        <p:spPr>
          <a:xfrm>
            <a:off x="183452" y="1420252"/>
            <a:ext cx="1317515" cy="446931"/>
          </a:xfrm>
          <a:prstGeom prst="roundRect">
            <a:avLst/>
          </a:prstGeom>
          <a:noFill/>
          <a:ln>
            <a:noFill/>
          </a:ln>
        </p:spPr>
        <p:txBody>
          <a:bodyPr wrap="square" rtlCol="0">
            <a:spAutoFit/>
          </a:bodyPr>
          <a:lstStyle/>
          <a:p>
            <a:pPr algn="ctr" defTabSz="685800">
              <a:defRPr/>
            </a:pPr>
            <a:r>
              <a:rPr lang="en-US" sz="675" dirty="0">
                <a:solidFill>
                  <a:prstClr val="black">
                    <a:lumMod val="85000"/>
                    <a:lumOff val="15000"/>
                  </a:prstClr>
                </a:solidFill>
                <a:latin typeface="Arial" panose="020B0604020202020204" pitchFamily="34" charset="0"/>
                <a:cs typeface="Arial" panose="020B0604020202020204" pitchFamily="34" charset="0"/>
              </a:rPr>
              <a:t>Canal Flow Monitoring of Indira Gandhi Canal, Rajasthan</a:t>
            </a:r>
          </a:p>
        </p:txBody>
      </p:sp>
      <p:sp>
        <p:nvSpPr>
          <p:cNvPr id="91" name="TextBox 90">
            <a:extLst>
              <a:ext uri="{FF2B5EF4-FFF2-40B4-BE49-F238E27FC236}">
                <a16:creationId xmlns:a16="http://schemas.microsoft.com/office/drawing/2014/main" id="{D2BC1F6B-0810-4BCF-A97C-2279CA725616}"/>
              </a:ext>
            </a:extLst>
          </p:cNvPr>
          <p:cNvSpPr txBox="1"/>
          <p:nvPr/>
        </p:nvSpPr>
        <p:spPr>
          <a:xfrm>
            <a:off x="280506" y="2839384"/>
            <a:ext cx="1243252" cy="332006"/>
          </a:xfrm>
          <a:prstGeom prst="roundRect">
            <a:avLst/>
          </a:prstGeom>
          <a:noFill/>
          <a:ln>
            <a:noFill/>
          </a:ln>
        </p:spPr>
        <p:txBody>
          <a:bodyPr wrap="square" rtlCol="0">
            <a:spAutoFit/>
          </a:bodyPr>
          <a:lstStyle/>
          <a:p>
            <a:pPr algn="ctr" defTabSz="685800">
              <a:defRPr/>
            </a:pPr>
            <a:r>
              <a:rPr lang="en-US" sz="675" dirty="0">
                <a:solidFill>
                  <a:prstClr val="black">
                    <a:lumMod val="85000"/>
                    <a:lumOff val="15000"/>
                  </a:prstClr>
                </a:solidFill>
                <a:latin typeface="Arial" panose="020B0604020202020204" pitchFamily="34" charset="0"/>
                <a:cs typeface="Arial" panose="020B0604020202020204" pitchFamily="34" charset="0"/>
              </a:rPr>
              <a:t>MCGM, Three projects at Mumbai* (&gt; 1000 MLD)</a:t>
            </a:r>
          </a:p>
        </p:txBody>
      </p:sp>
      <p:sp>
        <p:nvSpPr>
          <p:cNvPr id="92" name="TextBox 91">
            <a:extLst>
              <a:ext uri="{FF2B5EF4-FFF2-40B4-BE49-F238E27FC236}">
                <a16:creationId xmlns:a16="http://schemas.microsoft.com/office/drawing/2014/main" id="{4FF41DD0-A390-4DC6-AE1C-3A11F32FCE5E}"/>
              </a:ext>
            </a:extLst>
          </p:cNvPr>
          <p:cNvSpPr txBox="1"/>
          <p:nvPr/>
        </p:nvSpPr>
        <p:spPr>
          <a:xfrm>
            <a:off x="260599" y="4264779"/>
            <a:ext cx="1317515" cy="446931"/>
          </a:xfrm>
          <a:prstGeom prst="roundRect">
            <a:avLst/>
          </a:prstGeom>
          <a:noFill/>
          <a:ln>
            <a:noFill/>
          </a:ln>
        </p:spPr>
        <p:txBody>
          <a:bodyPr wrap="square" rtlCol="0">
            <a:spAutoFit/>
          </a:bodyPr>
          <a:lstStyle/>
          <a:p>
            <a:pPr algn="ctr" defTabSz="685800">
              <a:defRPr/>
            </a:pPr>
            <a:r>
              <a:rPr lang="en-US" sz="675" dirty="0">
                <a:solidFill>
                  <a:prstClr val="black">
                    <a:lumMod val="85000"/>
                    <a:lumOff val="15000"/>
                  </a:prstClr>
                </a:solidFill>
                <a:latin typeface="Arial" panose="020B0604020202020204" pitchFamily="34" charset="0"/>
                <a:cs typeface="Arial" panose="020B0604020202020204" pitchFamily="34" charset="0"/>
              </a:rPr>
              <a:t>Real Time Flood Forecasting for  Krishna and Bhima Rivers, Maharashtra</a:t>
            </a:r>
          </a:p>
        </p:txBody>
      </p:sp>
      <p:pic>
        <p:nvPicPr>
          <p:cNvPr id="93" name="Picture 92">
            <a:extLst>
              <a:ext uri="{FF2B5EF4-FFF2-40B4-BE49-F238E27FC236}">
                <a16:creationId xmlns:a16="http://schemas.microsoft.com/office/drawing/2014/main" id="{E7F669CC-3633-42F0-9241-AC16F0508739}"/>
              </a:ext>
            </a:extLst>
          </p:cNvPr>
          <p:cNvPicPr>
            <a:picLocks noChangeAspect="1"/>
          </p:cNvPicPr>
          <p:nvPr/>
        </p:nvPicPr>
        <p:blipFill>
          <a:blip r:embed="rId4"/>
          <a:stretch>
            <a:fillRect/>
          </a:stretch>
        </p:blipFill>
        <p:spPr>
          <a:xfrm>
            <a:off x="354358" y="668211"/>
            <a:ext cx="1088213" cy="752042"/>
          </a:xfrm>
          <a:prstGeom prst="roundRect">
            <a:avLst/>
          </a:prstGeom>
          <a:ln w="6350">
            <a:solidFill>
              <a:srgbClr val="0085AC"/>
            </a:solidFill>
          </a:ln>
        </p:spPr>
      </p:pic>
      <p:pic>
        <p:nvPicPr>
          <p:cNvPr id="95" name="Picture 94">
            <a:extLst>
              <a:ext uri="{FF2B5EF4-FFF2-40B4-BE49-F238E27FC236}">
                <a16:creationId xmlns:a16="http://schemas.microsoft.com/office/drawing/2014/main" id="{E1626DB4-E6DB-4730-99E4-3DA9D8845A19}"/>
              </a:ext>
            </a:extLst>
          </p:cNvPr>
          <p:cNvPicPr>
            <a:picLocks noChangeAspect="1"/>
          </p:cNvPicPr>
          <p:nvPr/>
        </p:nvPicPr>
        <p:blipFill>
          <a:blip r:embed="rId5"/>
          <a:stretch>
            <a:fillRect/>
          </a:stretch>
        </p:blipFill>
        <p:spPr>
          <a:xfrm>
            <a:off x="355149" y="3526256"/>
            <a:ext cx="1087477" cy="744018"/>
          </a:xfrm>
          <a:prstGeom prst="roundRect">
            <a:avLst/>
          </a:prstGeom>
          <a:ln w="6350">
            <a:solidFill>
              <a:srgbClr val="0085AC"/>
            </a:solidFill>
          </a:ln>
        </p:spPr>
      </p:pic>
      <p:sp>
        <p:nvSpPr>
          <p:cNvPr id="96" name="TextBox 95">
            <a:extLst>
              <a:ext uri="{FF2B5EF4-FFF2-40B4-BE49-F238E27FC236}">
                <a16:creationId xmlns:a16="http://schemas.microsoft.com/office/drawing/2014/main" id="{807C3EAF-C359-41C2-8C43-AE5B2C9037F4}"/>
              </a:ext>
            </a:extLst>
          </p:cNvPr>
          <p:cNvSpPr txBox="1"/>
          <p:nvPr/>
        </p:nvSpPr>
        <p:spPr>
          <a:xfrm>
            <a:off x="7764232" y="4120366"/>
            <a:ext cx="1086335" cy="561856"/>
          </a:xfrm>
          <a:prstGeom prst="roundRect">
            <a:avLst/>
          </a:prstGeom>
          <a:noFill/>
          <a:ln>
            <a:noFill/>
          </a:ln>
        </p:spPr>
        <p:txBody>
          <a:bodyPr wrap="square" rtlCol="0">
            <a:spAutoFit/>
          </a:bodyPr>
          <a:lstStyle/>
          <a:p>
            <a:pPr algn="ctr" defTabSz="685800">
              <a:defRPr/>
            </a:pPr>
            <a:endParaRPr lang="en-US" sz="675" b="1" dirty="0">
              <a:solidFill>
                <a:prstClr val="black">
                  <a:lumMod val="85000"/>
                  <a:lumOff val="15000"/>
                </a:prstClr>
              </a:solidFill>
              <a:latin typeface="Arial" panose="020B0604020202020204" pitchFamily="34" charset="0"/>
              <a:cs typeface="Arial" panose="020B0604020202020204" pitchFamily="34" charset="0"/>
            </a:endParaRPr>
          </a:p>
          <a:p>
            <a:pPr algn="ctr" defTabSz="685800">
              <a:defRPr/>
            </a:pPr>
            <a:r>
              <a:rPr lang="en-US" sz="675" dirty="0">
                <a:solidFill>
                  <a:prstClr val="black">
                    <a:lumMod val="85000"/>
                    <a:lumOff val="15000"/>
                  </a:prstClr>
                </a:solidFill>
                <a:latin typeface="Arial" panose="020B0604020202020204" pitchFamily="34" charset="0"/>
                <a:cs typeface="Arial" panose="020B0604020202020204" pitchFamily="34" charset="0"/>
              </a:rPr>
              <a:t>Wastewater plant with ICEAS in Sehore, Madhya Pradesh</a:t>
            </a:r>
          </a:p>
        </p:txBody>
      </p:sp>
      <p:sp>
        <p:nvSpPr>
          <p:cNvPr id="97" name="TextBox 96">
            <a:extLst>
              <a:ext uri="{FF2B5EF4-FFF2-40B4-BE49-F238E27FC236}">
                <a16:creationId xmlns:a16="http://schemas.microsoft.com/office/drawing/2014/main" id="{085B1FB8-EDE3-4EE7-8A8B-7906041CD23D}"/>
              </a:ext>
            </a:extLst>
          </p:cNvPr>
          <p:cNvSpPr txBox="1"/>
          <p:nvPr/>
        </p:nvSpPr>
        <p:spPr>
          <a:xfrm>
            <a:off x="7730358" y="1354297"/>
            <a:ext cx="1088212" cy="561856"/>
          </a:xfrm>
          <a:prstGeom prst="roundRect">
            <a:avLst/>
          </a:prstGeom>
          <a:noFill/>
          <a:ln>
            <a:noFill/>
          </a:ln>
        </p:spPr>
        <p:txBody>
          <a:bodyPr wrap="square" rtlCol="0">
            <a:spAutoFit/>
          </a:bodyPr>
          <a:lstStyle/>
          <a:p>
            <a:pPr algn="ctr" defTabSz="685800">
              <a:defRPr/>
            </a:pPr>
            <a:endParaRPr lang="en-US" sz="675" dirty="0">
              <a:solidFill>
                <a:prstClr val="black">
                  <a:lumMod val="85000"/>
                  <a:lumOff val="15000"/>
                </a:prstClr>
              </a:solidFill>
              <a:latin typeface="Arial" panose="020B0604020202020204" pitchFamily="34" charset="0"/>
              <a:cs typeface="Arial" panose="020B0604020202020204" pitchFamily="34" charset="0"/>
            </a:endParaRPr>
          </a:p>
          <a:p>
            <a:pPr algn="ctr" defTabSz="685800">
              <a:defRPr/>
            </a:pPr>
            <a:r>
              <a:rPr lang="en-US" altLang="en-US" sz="675" dirty="0">
                <a:solidFill>
                  <a:prstClr val="black">
                    <a:lumMod val="85000"/>
                    <a:lumOff val="15000"/>
                  </a:prstClr>
                </a:solidFill>
                <a:latin typeface="Arial" panose="020B0604020202020204" pitchFamily="34" charset="0"/>
                <a:cs typeface="Arial" panose="020B0604020202020204" pitchFamily="34" charset="0"/>
              </a:rPr>
              <a:t>ITC Bhadrachalam- Ozone plant, Telangana </a:t>
            </a:r>
          </a:p>
        </p:txBody>
      </p:sp>
      <p:pic>
        <p:nvPicPr>
          <p:cNvPr id="98" name="Picture 6">
            <a:extLst>
              <a:ext uri="{FF2B5EF4-FFF2-40B4-BE49-F238E27FC236}">
                <a16:creationId xmlns:a16="http://schemas.microsoft.com/office/drawing/2014/main" id="{662C4C38-F67E-442E-B34F-B7D3322416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7734995" y="3498844"/>
            <a:ext cx="1086335" cy="724223"/>
          </a:xfrm>
          <a:prstGeom prst="roundRect">
            <a:avLst/>
          </a:prstGeom>
          <a:noFill/>
          <a:ln w="6350">
            <a:solidFill>
              <a:srgbClr val="0085AC"/>
            </a:solidFill>
          </a:ln>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4DCB49A7-D177-437C-B767-6DD8AE67AE75}"/>
              </a:ext>
            </a:extLst>
          </p:cNvPr>
          <p:cNvPicPr>
            <a:picLocks noChangeAspect="1"/>
          </p:cNvPicPr>
          <p:nvPr/>
        </p:nvPicPr>
        <p:blipFill rotWithShape="1">
          <a:blip r:embed="rId7"/>
          <a:srcRect b="28105"/>
          <a:stretch/>
        </p:blipFill>
        <p:spPr>
          <a:xfrm>
            <a:off x="7753138" y="697613"/>
            <a:ext cx="1068192" cy="754380"/>
          </a:xfrm>
          <a:prstGeom prst="roundRect">
            <a:avLst/>
          </a:prstGeom>
          <a:ln w="6350">
            <a:solidFill>
              <a:srgbClr val="0085AC"/>
            </a:solidFill>
          </a:ln>
        </p:spPr>
      </p:pic>
      <p:sp>
        <p:nvSpPr>
          <p:cNvPr id="101" name="TextBox 100">
            <a:extLst>
              <a:ext uri="{FF2B5EF4-FFF2-40B4-BE49-F238E27FC236}">
                <a16:creationId xmlns:a16="http://schemas.microsoft.com/office/drawing/2014/main" id="{3CB2BC94-F385-41A4-AA38-CF2538EF95EF}"/>
              </a:ext>
            </a:extLst>
          </p:cNvPr>
          <p:cNvSpPr txBox="1"/>
          <p:nvPr/>
        </p:nvSpPr>
        <p:spPr>
          <a:xfrm>
            <a:off x="1722571" y="4288531"/>
            <a:ext cx="1317515" cy="446931"/>
          </a:xfrm>
          <a:prstGeom prst="roundRect">
            <a:avLst/>
          </a:prstGeom>
          <a:noFill/>
          <a:ln>
            <a:noFill/>
          </a:ln>
        </p:spPr>
        <p:txBody>
          <a:bodyPr wrap="square" rtlCol="0">
            <a:spAutoFit/>
          </a:bodyPr>
          <a:lstStyle/>
          <a:p>
            <a:pPr algn="ctr" defTabSz="685800">
              <a:defRPr/>
            </a:pPr>
            <a:r>
              <a:rPr lang="en-US" sz="675" dirty="0">
                <a:solidFill>
                  <a:prstClr val="black">
                    <a:lumMod val="85000"/>
                    <a:lumOff val="15000"/>
                  </a:prstClr>
                </a:solidFill>
                <a:latin typeface="Arial" panose="020B0604020202020204" pitchFamily="34" charset="0"/>
                <a:cs typeface="Arial" panose="020B0604020202020204" pitchFamily="34" charset="0"/>
              </a:rPr>
              <a:t>Mumbai’s Metro Rail System </a:t>
            </a:r>
          </a:p>
          <a:p>
            <a:pPr algn="ctr" defTabSz="685800">
              <a:defRPr/>
            </a:pPr>
            <a:r>
              <a:rPr lang="en-US" sz="675" dirty="0">
                <a:solidFill>
                  <a:prstClr val="black">
                    <a:lumMod val="85000"/>
                    <a:lumOff val="15000"/>
                  </a:prstClr>
                </a:solidFill>
                <a:latin typeface="Arial" panose="020B0604020202020204" pitchFamily="34" charset="0"/>
                <a:cs typeface="Arial" panose="020B0604020202020204" pitchFamily="34" charset="0"/>
              </a:rPr>
              <a:t>Wastewater treatment (ICEAS, UV), Maharashtra</a:t>
            </a:r>
            <a:endParaRPr lang="en-US" altLang="en-US" sz="675" dirty="0">
              <a:solidFill>
                <a:prstClr val="black">
                  <a:lumMod val="85000"/>
                  <a:lumOff val="15000"/>
                </a:prstClr>
              </a:solidFill>
              <a:latin typeface="Arial" panose="020B0604020202020204" pitchFamily="34" charset="0"/>
              <a:cs typeface="Arial" panose="020B0604020202020204" pitchFamily="34" charset="0"/>
            </a:endParaRPr>
          </a:p>
        </p:txBody>
      </p:sp>
      <p:sp>
        <p:nvSpPr>
          <p:cNvPr id="102" name="TextBox 101">
            <a:extLst>
              <a:ext uri="{FF2B5EF4-FFF2-40B4-BE49-F238E27FC236}">
                <a16:creationId xmlns:a16="http://schemas.microsoft.com/office/drawing/2014/main" id="{7B99ACB9-D0A1-4E3D-8665-945CF79D10B9}"/>
              </a:ext>
            </a:extLst>
          </p:cNvPr>
          <p:cNvSpPr txBox="1"/>
          <p:nvPr/>
        </p:nvSpPr>
        <p:spPr>
          <a:xfrm>
            <a:off x="6342892" y="4230720"/>
            <a:ext cx="1185524" cy="446931"/>
          </a:xfrm>
          <a:prstGeom prst="roundRect">
            <a:avLst/>
          </a:prstGeom>
          <a:noFill/>
          <a:ln>
            <a:noFill/>
          </a:ln>
        </p:spPr>
        <p:txBody>
          <a:bodyPr wrap="square" rtlCol="0">
            <a:spAutoFit/>
          </a:bodyPr>
          <a:lstStyle/>
          <a:p>
            <a:pPr algn="ctr" defTabSz="685800">
              <a:defRPr/>
            </a:pPr>
            <a:r>
              <a:rPr lang="en-US" altLang="en-US" sz="675" dirty="0">
                <a:solidFill>
                  <a:prstClr val="black">
                    <a:lumMod val="85000"/>
                    <a:lumOff val="15000"/>
                  </a:prstClr>
                </a:solidFill>
                <a:latin typeface="Arial" panose="020B0604020202020204" pitchFamily="34" charset="0"/>
                <a:cs typeface="Arial" panose="020B0604020202020204" pitchFamily="34" charset="0"/>
              </a:rPr>
              <a:t>Water Quality Monitoring to Conserve Chilka Lake, Odisha</a:t>
            </a:r>
          </a:p>
        </p:txBody>
      </p:sp>
      <p:sp>
        <p:nvSpPr>
          <p:cNvPr id="103" name="TextBox 102">
            <a:extLst>
              <a:ext uri="{FF2B5EF4-FFF2-40B4-BE49-F238E27FC236}">
                <a16:creationId xmlns:a16="http://schemas.microsoft.com/office/drawing/2014/main" id="{0FAD02DC-85FC-489F-B0EF-E57633A47700}"/>
              </a:ext>
            </a:extLst>
          </p:cNvPr>
          <p:cNvSpPr txBox="1"/>
          <p:nvPr/>
        </p:nvSpPr>
        <p:spPr>
          <a:xfrm>
            <a:off x="6250783" y="1421401"/>
            <a:ext cx="1314914" cy="561856"/>
          </a:xfrm>
          <a:prstGeom prst="roundRect">
            <a:avLst/>
          </a:prstGeom>
          <a:noFill/>
          <a:ln>
            <a:noFill/>
          </a:ln>
        </p:spPr>
        <p:txBody>
          <a:bodyPr wrap="square" rtlCol="0">
            <a:spAutoFit/>
          </a:bodyPr>
          <a:lstStyle/>
          <a:p>
            <a:pPr algn="ctr" defTabSz="685800">
              <a:defRPr/>
            </a:pPr>
            <a:r>
              <a:rPr lang="en-US" sz="675" dirty="0">
                <a:solidFill>
                  <a:prstClr val="black">
                    <a:lumMod val="85000"/>
                    <a:lumOff val="15000"/>
                  </a:prstClr>
                </a:solidFill>
                <a:latin typeface="Arial" panose="020B0604020202020204" pitchFamily="34" charset="0"/>
                <a:cs typeface="Arial" panose="020B0604020202020204" pitchFamily="34" charset="0"/>
              </a:rPr>
              <a:t>Realtime Wastewater Quality Monitoring</a:t>
            </a:r>
            <a:r>
              <a:rPr lang="en-US" sz="675" b="1" dirty="0">
                <a:solidFill>
                  <a:prstClr val="black">
                    <a:lumMod val="85000"/>
                    <a:lumOff val="15000"/>
                  </a:prstClr>
                </a:solidFill>
                <a:latin typeface="Arial" panose="020B0604020202020204" pitchFamily="34" charset="0"/>
                <a:cs typeface="Arial" panose="020B0604020202020204" pitchFamily="34" charset="0"/>
              </a:rPr>
              <a:t> </a:t>
            </a:r>
            <a:r>
              <a:rPr lang="en-US" sz="675" dirty="0">
                <a:solidFill>
                  <a:prstClr val="black">
                    <a:lumMod val="85000"/>
                    <a:lumOff val="15000"/>
                  </a:prstClr>
                </a:solidFill>
                <a:latin typeface="Arial" panose="020B0604020202020204" pitchFamily="34" charset="0"/>
                <a:cs typeface="Arial" panose="020B0604020202020204" pitchFamily="34" charset="0"/>
              </a:rPr>
              <a:t>and Interceptor Sewer Project, Delhi Jal Board, New Delhi</a:t>
            </a:r>
          </a:p>
        </p:txBody>
      </p:sp>
      <p:sp>
        <p:nvSpPr>
          <p:cNvPr id="104" name="Rounded Rectangle 15">
            <a:extLst>
              <a:ext uri="{FF2B5EF4-FFF2-40B4-BE49-F238E27FC236}">
                <a16:creationId xmlns:a16="http://schemas.microsoft.com/office/drawing/2014/main" id="{5BAFDB3D-4447-413C-8B64-E1520F59BE3C}"/>
              </a:ext>
            </a:extLst>
          </p:cNvPr>
          <p:cNvSpPr/>
          <p:nvPr/>
        </p:nvSpPr>
        <p:spPr>
          <a:xfrm>
            <a:off x="1685520" y="2851420"/>
            <a:ext cx="1397033" cy="332006"/>
          </a:xfrm>
          <a:prstGeom prst="roundRect">
            <a:avLst/>
          </a:prstGeom>
          <a:noFill/>
        </p:spPr>
        <p:txBody>
          <a:bodyPr wrap="square">
            <a:spAutoFit/>
          </a:bodyPr>
          <a:lstStyle/>
          <a:p>
            <a:pPr algn="ctr" defTabSz="685800">
              <a:defRPr/>
            </a:pPr>
            <a:r>
              <a:rPr lang="en-US" sz="675" dirty="0">
                <a:solidFill>
                  <a:prstClr val="black">
                    <a:lumMod val="85000"/>
                    <a:lumOff val="15000"/>
                  </a:prstClr>
                </a:solidFill>
                <a:latin typeface="Arial" panose="020B0604020202020204" pitchFamily="34" charset="0"/>
                <a:cs typeface="Arial" panose="020B0604020202020204" pitchFamily="34" charset="0"/>
              </a:rPr>
              <a:t>70MLD Wastewater Treatment in Jamnagar,  Gujarat</a:t>
            </a:r>
          </a:p>
        </p:txBody>
      </p:sp>
      <p:pic>
        <p:nvPicPr>
          <p:cNvPr id="106" name="Picture 4" descr="DeshGujarat on Twitter: &quot;Jamnagar gets underground gutter system ...">
            <a:extLst>
              <a:ext uri="{FF2B5EF4-FFF2-40B4-BE49-F238E27FC236}">
                <a16:creationId xmlns:a16="http://schemas.microsoft.com/office/drawing/2014/main" id="{2D6EE77E-9CEF-475A-9EA5-14C5B1ECBA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1428" y="2096961"/>
            <a:ext cx="1088213" cy="754380"/>
          </a:xfrm>
          <a:prstGeom prst="roundRect">
            <a:avLst/>
          </a:prstGeom>
          <a:noFill/>
          <a:ln w="6350">
            <a:solidFill>
              <a:srgbClr val="0085AC"/>
            </a:solidFill>
          </a:ln>
          <a:extLst>
            <a:ext uri="{909E8E84-426E-40DD-AFC4-6F175D3DCCD1}">
              <a14:hiddenFill xmlns:a14="http://schemas.microsoft.com/office/drawing/2010/main">
                <a:solidFill>
                  <a:srgbClr val="FFFFFF"/>
                </a:solidFill>
              </a14:hiddenFill>
            </a:ext>
          </a:extLst>
        </p:spPr>
      </p:pic>
      <p:pic>
        <p:nvPicPr>
          <p:cNvPr id="107" name="Picture 106">
            <a:extLst>
              <a:ext uri="{FF2B5EF4-FFF2-40B4-BE49-F238E27FC236}">
                <a16:creationId xmlns:a16="http://schemas.microsoft.com/office/drawing/2014/main" id="{48B8D357-CE8A-4465-A648-9B03731ABD9F}"/>
              </a:ext>
            </a:extLst>
          </p:cNvPr>
          <p:cNvPicPr>
            <a:picLocks noChangeAspect="1"/>
          </p:cNvPicPr>
          <p:nvPr/>
        </p:nvPicPr>
        <p:blipFill>
          <a:blip r:embed="rId9"/>
          <a:stretch>
            <a:fillRect/>
          </a:stretch>
        </p:blipFill>
        <p:spPr>
          <a:xfrm>
            <a:off x="1816330" y="3544512"/>
            <a:ext cx="1088213" cy="744018"/>
          </a:xfrm>
          <a:prstGeom prst="roundRect">
            <a:avLst/>
          </a:prstGeom>
          <a:ln w="6350">
            <a:solidFill>
              <a:srgbClr val="0085AC"/>
            </a:solidFill>
          </a:ln>
        </p:spPr>
      </p:pic>
      <p:pic>
        <p:nvPicPr>
          <p:cNvPr id="108" name="Picture 107">
            <a:extLst>
              <a:ext uri="{FF2B5EF4-FFF2-40B4-BE49-F238E27FC236}">
                <a16:creationId xmlns:a16="http://schemas.microsoft.com/office/drawing/2014/main" id="{35284735-F12B-4FAC-AD42-DA9B7D7345C4}"/>
              </a:ext>
            </a:extLst>
          </p:cNvPr>
          <p:cNvPicPr>
            <a:picLocks noChangeAspect="1"/>
          </p:cNvPicPr>
          <p:nvPr/>
        </p:nvPicPr>
        <p:blipFill>
          <a:blip r:embed="rId10"/>
          <a:stretch>
            <a:fillRect/>
          </a:stretch>
        </p:blipFill>
        <p:spPr>
          <a:xfrm>
            <a:off x="6335603" y="684541"/>
            <a:ext cx="1088213" cy="752042"/>
          </a:xfrm>
          <a:prstGeom prst="roundRect">
            <a:avLst/>
          </a:prstGeom>
          <a:ln w="6350">
            <a:solidFill>
              <a:srgbClr val="0085AC"/>
            </a:solidFill>
          </a:ln>
        </p:spPr>
      </p:pic>
      <p:pic>
        <p:nvPicPr>
          <p:cNvPr id="109" name="Picture 108">
            <a:extLst>
              <a:ext uri="{FF2B5EF4-FFF2-40B4-BE49-F238E27FC236}">
                <a16:creationId xmlns:a16="http://schemas.microsoft.com/office/drawing/2014/main" id="{B9E451F5-C15D-49A0-BECA-9C53EA2C8BCE}"/>
              </a:ext>
            </a:extLst>
          </p:cNvPr>
          <p:cNvPicPr>
            <a:picLocks noChangeAspect="1"/>
          </p:cNvPicPr>
          <p:nvPr/>
        </p:nvPicPr>
        <p:blipFill>
          <a:blip r:embed="rId11"/>
          <a:stretch>
            <a:fillRect/>
          </a:stretch>
        </p:blipFill>
        <p:spPr>
          <a:xfrm>
            <a:off x="6335603" y="3482166"/>
            <a:ext cx="1088213" cy="744018"/>
          </a:xfrm>
          <a:prstGeom prst="roundRect">
            <a:avLst/>
          </a:prstGeom>
          <a:ln w="6350">
            <a:solidFill>
              <a:srgbClr val="0085AC"/>
            </a:solidFill>
          </a:ln>
        </p:spPr>
      </p:pic>
      <p:sp>
        <p:nvSpPr>
          <p:cNvPr id="110" name="Rectangle 109">
            <a:extLst>
              <a:ext uri="{FF2B5EF4-FFF2-40B4-BE49-F238E27FC236}">
                <a16:creationId xmlns:a16="http://schemas.microsoft.com/office/drawing/2014/main" id="{91D0CC17-DEBC-4729-AF9C-456809166A59}"/>
              </a:ext>
            </a:extLst>
          </p:cNvPr>
          <p:cNvSpPr/>
          <p:nvPr/>
        </p:nvSpPr>
        <p:spPr>
          <a:xfrm>
            <a:off x="3087920" y="668211"/>
            <a:ext cx="3089360" cy="4017959"/>
          </a:xfrm>
          <a:prstGeom prst="rect">
            <a:avLst/>
          </a:prstGeom>
          <a:noFill/>
          <a:ln w="3175" cap="flat" cmpd="sng" algn="ctr">
            <a:solidFill>
              <a:srgbClr val="3AABB9"/>
            </a:solidFill>
            <a:prstDash val="solid"/>
          </a:ln>
          <a:effectLst/>
        </p:spPr>
        <p:txBody>
          <a:bodyPr rtlCol="0" anchor="ctr"/>
          <a:lstStyle/>
          <a:p>
            <a:pPr algn="ctr" defTabSz="685800">
              <a:defRPr/>
            </a:pPr>
            <a:endParaRPr lang="en-US" sz="1350" kern="0">
              <a:solidFill>
                <a:prstClr val="white"/>
              </a:solidFill>
              <a:latin typeface="Calibri"/>
            </a:endParaRPr>
          </a:p>
        </p:txBody>
      </p:sp>
      <p:pic>
        <p:nvPicPr>
          <p:cNvPr id="111" name="Picture 2" descr="Telangana's Kaleshwaram Lift Irrigation Project inaugurated at Medigadda by  Telangana CM Chandrashekar Rao. | ENGINEERING REVIEW |Manufacturing |  Industrial Sector Magazine &amp; Portal">
            <a:extLst>
              <a:ext uri="{FF2B5EF4-FFF2-40B4-BE49-F238E27FC236}">
                <a16:creationId xmlns:a16="http://schemas.microsoft.com/office/drawing/2014/main" id="{06FF0821-8FB2-447B-8C2B-482E089BFAE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42891" y="2081633"/>
            <a:ext cx="1086335" cy="738818"/>
          </a:xfrm>
          <a:prstGeom prst="roundRect">
            <a:avLst/>
          </a:prstGeom>
          <a:ln w="6350">
            <a:solidFill>
              <a:srgbClr val="0085AC"/>
            </a:solidFill>
          </a:ln>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EEFD8DB7-7EC3-4F0F-9160-AC4B48A97441}"/>
              </a:ext>
            </a:extLst>
          </p:cNvPr>
          <p:cNvSpPr txBox="1"/>
          <p:nvPr/>
        </p:nvSpPr>
        <p:spPr>
          <a:xfrm>
            <a:off x="6139071" y="2815711"/>
            <a:ext cx="1526479" cy="446931"/>
          </a:xfrm>
          <a:prstGeom prst="roundRect">
            <a:avLst/>
          </a:prstGeom>
          <a:noFill/>
          <a:ln>
            <a:noFill/>
          </a:ln>
        </p:spPr>
        <p:txBody>
          <a:bodyPr wrap="square" rtlCol="0">
            <a:spAutoFit/>
          </a:bodyPr>
          <a:lstStyle/>
          <a:p>
            <a:pPr algn="ctr" defTabSz="685800">
              <a:defRPr/>
            </a:pPr>
            <a:r>
              <a:rPr lang="en-US" sz="675" dirty="0">
                <a:solidFill>
                  <a:prstClr val="black">
                    <a:lumMod val="85000"/>
                    <a:lumOff val="15000"/>
                  </a:prstClr>
                </a:solidFill>
                <a:latin typeface="Arial" panose="020B0604020202020204" pitchFamily="34" charset="0"/>
                <a:cs typeface="Arial" panose="020B0604020202020204" pitchFamily="34" charset="0"/>
              </a:rPr>
              <a:t>Kaleshwaram Lift Irrigation Scheme, Pumping Solutions, Telangana</a:t>
            </a:r>
          </a:p>
        </p:txBody>
      </p:sp>
      <p:pic>
        <p:nvPicPr>
          <p:cNvPr id="113" name="Picture 4" descr="Statue of Unity' tourism: 5,000 tribals to be evicted | Deccan Herald">
            <a:extLst>
              <a:ext uri="{FF2B5EF4-FFF2-40B4-BE49-F238E27FC236}">
                <a16:creationId xmlns:a16="http://schemas.microsoft.com/office/drawing/2014/main" id="{1337FBB2-52B7-4E85-B43E-B98BA07C0CD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16329" y="668211"/>
            <a:ext cx="1088212" cy="768371"/>
          </a:xfrm>
          <a:prstGeom prst="roundRect">
            <a:avLst/>
          </a:prstGeom>
          <a:noFill/>
          <a:ln w="6350">
            <a:solidFill>
              <a:srgbClr val="0085AC"/>
            </a:solidFill>
          </a:ln>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B50CD9EB-7323-4D29-8E41-AD167B9A28A9}"/>
              </a:ext>
            </a:extLst>
          </p:cNvPr>
          <p:cNvSpPr txBox="1"/>
          <p:nvPr/>
        </p:nvSpPr>
        <p:spPr>
          <a:xfrm>
            <a:off x="1731546" y="1442881"/>
            <a:ext cx="1212102" cy="332006"/>
          </a:xfrm>
          <a:prstGeom prst="roundRect">
            <a:avLst/>
          </a:prstGeom>
          <a:noFill/>
          <a:ln>
            <a:noFill/>
          </a:ln>
        </p:spPr>
        <p:txBody>
          <a:bodyPr wrap="square" rtlCol="0">
            <a:spAutoFit/>
          </a:bodyPr>
          <a:lstStyle/>
          <a:p>
            <a:pPr algn="ctr" defTabSz="685800">
              <a:defRPr/>
            </a:pPr>
            <a:r>
              <a:rPr lang="en-US" sz="675" dirty="0">
                <a:solidFill>
                  <a:prstClr val="black">
                    <a:lumMod val="85000"/>
                    <a:lumOff val="15000"/>
                  </a:prstClr>
                </a:solidFill>
                <a:latin typeface="Arial" panose="020B0604020202020204" pitchFamily="34" charset="0"/>
                <a:cs typeface="Arial" panose="020B0604020202020204" pitchFamily="34" charset="0"/>
              </a:rPr>
              <a:t>Statue Of Unity, Pressure boosting system, Gujarat</a:t>
            </a:r>
          </a:p>
        </p:txBody>
      </p:sp>
      <p:sp>
        <p:nvSpPr>
          <p:cNvPr id="2" name="TextBox 1">
            <a:extLst>
              <a:ext uri="{FF2B5EF4-FFF2-40B4-BE49-F238E27FC236}">
                <a16:creationId xmlns:a16="http://schemas.microsoft.com/office/drawing/2014/main" id="{5F85AB26-7E5B-4F4A-9758-74AAF1D95FFB}"/>
              </a:ext>
            </a:extLst>
          </p:cNvPr>
          <p:cNvSpPr txBox="1"/>
          <p:nvPr/>
        </p:nvSpPr>
        <p:spPr>
          <a:xfrm>
            <a:off x="5501132" y="1682864"/>
            <a:ext cx="681515" cy="230832"/>
          </a:xfrm>
          <a:prstGeom prst="rect">
            <a:avLst/>
          </a:prstGeom>
          <a:noFill/>
        </p:spPr>
        <p:txBody>
          <a:bodyPr wrap="square" rtlCol="0">
            <a:spAutoFit/>
          </a:bodyPr>
          <a:lstStyle/>
          <a:p>
            <a:pPr defTabSz="685800"/>
            <a:r>
              <a:rPr lang="en-US" sz="450" dirty="0">
                <a:solidFill>
                  <a:prstClr val="black"/>
                </a:solidFill>
                <a:latin typeface="Arial" panose="020B0604020202020204" pitchFamily="34" charset="0"/>
                <a:cs typeface="Arial" panose="020B0604020202020204" pitchFamily="34" charset="0"/>
              </a:rPr>
              <a:t>Largest UV at Delhi Okhla</a:t>
            </a:r>
          </a:p>
        </p:txBody>
      </p:sp>
      <p:pic>
        <p:nvPicPr>
          <p:cNvPr id="4" name="Picture 3">
            <a:extLst>
              <a:ext uri="{FF2B5EF4-FFF2-40B4-BE49-F238E27FC236}">
                <a16:creationId xmlns:a16="http://schemas.microsoft.com/office/drawing/2014/main" id="{8DD825FB-A227-4AE7-BDED-AFC05FA1FDCD}"/>
              </a:ext>
            </a:extLst>
          </p:cNvPr>
          <p:cNvPicPr>
            <a:picLocks noChangeAspect="1"/>
          </p:cNvPicPr>
          <p:nvPr/>
        </p:nvPicPr>
        <p:blipFill rotWithShape="1">
          <a:blip r:embed="rId14"/>
          <a:srcRect r="68685" b="11468"/>
          <a:stretch/>
        </p:blipFill>
        <p:spPr>
          <a:xfrm>
            <a:off x="5443564" y="1713527"/>
            <a:ext cx="109616" cy="177086"/>
          </a:xfrm>
          <a:prstGeom prst="rect">
            <a:avLst/>
          </a:prstGeom>
        </p:spPr>
      </p:pic>
      <p:sp>
        <p:nvSpPr>
          <p:cNvPr id="34" name="TextBox 33">
            <a:extLst>
              <a:ext uri="{FF2B5EF4-FFF2-40B4-BE49-F238E27FC236}">
                <a16:creationId xmlns:a16="http://schemas.microsoft.com/office/drawing/2014/main" id="{A4964E63-C5CB-4584-98AA-006A66CA0063}"/>
              </a:ext>
            </a:extLst>
          </p:cNvPr>
          <p:cNvSpPr txBox="1"/>
          <p:nvPr/>
        </p:nvSpPr>
        <p:spPr>
          <a:xfrm>
            <a:off x="3156208" y="3202484"/>
            <a:ext cx="681515" cy="161583"/>
          </a:xfrm>
          <a:prstGeom prst="rect">
            <a:avLst/>
          </a:prstGeom>
          <a:noFill/>
        </p:spPr>
        <p:txBody>
          <a:bodyPr wrap="square" rtlCol="0">
            <a:spAutoFit/>
          </a:bodyPr>
          <a:lstStyle/>
          <a:p>
            <a:pPr defTabSz="685800"/>
            <a:r>
              <a:rPr lang="en-US" sz="450" dirty="0">
                <a:solidFill>
                  <a:prstClr val="black"/>
                </a:solidFill>
                <a:latin typeface="Arial" panose="020B0604020202020204" pitchFamily="34" charset="0"/>
                <a:cs typeface="Arial" panose="020B0604020202020204" pitchFamily="34" charset="0"/>
              </a:rPr>
              <a:t>MCGM projects</a:t>
            </a:r>
          </a:p>
        </p:txBody>
      </p:sp>
      <p:pic>
        <p:nvPicPr>
          <p:cNvPr id="36" name="Picture 35">
            <a:extLst>
              <a:ext uri="{FF2B5EF4-FFF2-40B4-BE49-F238E27FC236}">
                <a16:creationId xmlns:a16="http://schemas.microsoft.com/office/drawing/2014/main" id="{BA9AB666-377B-4149-B7C3-8FE069E32F68}"/>
              </a:ext>
            </a:extLst>
          </p:cNvPr>
          <p:cNvPicPr>
            <a:picLocks noChangeAspect="1"/>
          </p:cNvPicPr>
          <p:nvPr/>
        </p:nvPicPr>
        <p:blipFill rotWithShape="1">
          <a:blip r:embed="rId14"/>
          <a:srcRect r="68685" b="11468"/>
          <a:stretch/>
        </p:blipFill>
        <p:spPr>
          <a:xfrm>
            <a:off x="3097750" y="3234572"/>
            <a:ext cx="109616" cy="177086"/>
          </a:xfrm>
          <a:prstGeom prst="rect">
            <a:avLst/>
          </a:prstGeom>
        </p:spPr>
      </p:pic>
      <p:pic>
        <p:nvPicPr>
          <p:cNvPr id="37" name="Picture 6" descr="Smart Cities Council India | Xylem helping build 1st wastewater ...">
            <a:extLst>
              <a:ext uri="{FF2B5EF4-FFF2-40B4-BE49-F238E27FC236}">
                <a16:creationId xmlns:a16="http://schemas.microsoft.com/office/drawing/2014/main" id="{334BE1CE-9EB4-4966-93CB-D1323CCFDFA2}"/>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37055" b="24394"/>
          <a:stretch/>
        </p:blipFill>
        <p:spPr bwMode="auto">
          <a:xfrm>
            <a:off x="354358" y="2094266"/>
            <a:ext cx="1086335" cy="740001"/>
          </a:xfrm>
          <a:prstGeom prst="roundRect">
            <a:avLst/>
          </a:prstGeom>
          <a:noFill/>
          <a:ln w="6350">
            <a:solidFill>
              <a:srgbClr val="0085AC"/>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D70BE3-F965-471D-B284-49892C138917}"/>
              </a:ext>
            </a:extLst>
          </p:cNvPr>
          <p:cNvSpPr txBox="1"/>
          <p:nvPr/>
        </p:nvSpPr>
        <p:spPr>
          <a:xfrm>
            <a:off x="6939378" y="4884725"/>
            <a:ext cx="1712561" cy="196208"/>
          </a:xfrm>
          <a:prstGeom prst="rect">
            <a:avLst/>
          </a:prstGeom>
          <a:noFill/>
        </p:spPr>
        <p:txBody>
          <a:bodyPr wrap="square" rtlCol="0">
            <a:spAutoFit/>
          </a:bodyPr>
          <a:lstStyle/>
          <a:p>
            <a:pPr defTabSz="685800"/>
            <a:r>
              <a:rPr lang="en-US" sz="675" dirty="0">
                <a:solidFill>
                  <a:srgbClr val="0070C0"/>
                </a:solidFill>
                <a:latin typeface="Arial" panose="020B0604020202020204" pitchFamily="34" charset="0"/>
                <a:cs typeface="Arial" panose="020B0604020202020204" pitchFamily="34" charset="0"/>
              </a:rPr>
              <a:t>*</a:t>
            </a:r>
            <a:r>
              <a:rPr lang="en-US" sz="675" dirty="0">
                <a:solidFill>
                  <a:prstClr val="black"/>
                </a:solidFill>
                <a:latin typeface="Arial" panose="020B0604020202020204" pitchFamily="34" charset="0"/>
                <a:cs typeface="Arial" panose="020B0604020202020204" pitchFamily="34" charset="0"/>
              </a:rPr>
              <a:t>Project under execution</a:t>
            </a:r>
          </a:p>
        </p:txBody>
      </p:sp>
      <p:pic>
        <p:nvPicPr>
          <p:cNvPr id="39" name="Picture 2">
            <a:extLst>
              <a:ext uri="{FF2B5EF4-FFF2-40B4-BE49-F238E27FC236}">
                <a16:creationId xmlns:a16="http://schemas.microsoft.com/office/drawing/2014/main" id="{06DB7FA6-5E3D-4681-9AE0-4284AD63783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p:blipFill>
        <p:spPr bwMode="auto">
          <a:xfrm>
            <a:off x="7732235" y="2103928"/>
            <a:ext cx="1086335" cy="713360"/>
          </a:xfrm>
          <a:prstGeom prst="roundRect">
            <a:avLst/>
          </a:prstGeom>
          <a:ln w="6350">
            <a:solidFill>
              <a:srgbClr val="0085AC"/>
            </a:solidFill>
          </a:ln>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B065AB82-221A-405F-AD3D-9735F501A5D9}"/>
              </a:ext>
            </a:extLst>
          </p:cNvPr>
          <p:cNvSpPr txBox="1"/>
          <p:nvPr/>
        </p:nvSpPr>
        <p:spPr>
          <a:xfrm>
            <a:off x="7528416" y="2825279"/>
            <a:ext cx="1526479" cy="217081"/>
          </a:xfrm>
          <a:prstGeom prst="roundRect">
            <a:avLst/>
          </a:prstGeom>
          <a:noFill/>
          <a:ln>
            <a:noFill/>
          </a:ln>
        </p:spPr>
        <p:txBody>
          <a:bodyPr wrap="square" rtlCol="0">
            <a:spAutoFit/>
          </a:bodyPr>
          <a:lstStyle/>
          <a:p>
            <a:pPr algn="ctr" defTabSz="685800">
              <a:defRPr/>
            </a:pPr>
            <a:r>
              <a:rPr lang="nb-NO" sz="675" dirty="0">
                <a:solidFill>
                  <a:prstClr val="black">
                    <a:lumMod val="85000"/>
                    <a:lumOff val="15000"/>
                  </a:prstClr>
                </a:solidFill>
                <a:latin typeface="Arial" panose="020B0604020202020204" pitchFamily="34" charset="0"/>
                <a:cs typeface="Arial" panose="020B0604020202020204" pitchFamily="34" charset="0"/>
              </a:rPr>
              <a:t>Largest UV at Delhi Okhla*</a:t>
            </a:r>
          </a:p>
        </p:txBody>
      </p:sp>
    </p:spTree>
    <p:extLst>
      <p:ext uri="{BB962C8B-B14F-4D97-AF65-F5344CB8AC3E}">
        <p14:creationId xmlns:p14="http://schemas.microsoft.com/office/powerpoint/2010/main" val="73210320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A0838-76BA-4C1C-FE99-0826C6C0058A}"/>
            </a:ext>
          </a:extLst>
        </p:cNvPr>
        <p:cNvGrpSpPr/>
        <p:nvPr/>
      </p:nvGrpSpPr>
      <p:grpSpPr>
        <a:xfrm>
          <a:off x="0" y="0"/>
          <a:ext cx="0" cy="0"/>
          <a:chOff x="0" y="0"/>
          <a:chExt cx="0" cy="0"/>
        </a:xfrm>
      </p:grpSpPr>
      <p:pic>
        <p:nvPicPr>
          <p:cNvPr id="30" name="Imagen 2" descr="Imagen que contiene Icono&#10;&#10;Descripción generada automáticamente">
            <a:extLst>
              <a:ext uri="{FF2B5EF4-FFF2-40B4-BE49-F238E27FC236}">
                <a16:creationId xmlns:a16="http://schemas.microsoft.com/office/drawing/2014/main" id="{6BE54F93-352F-F213-CEE3-4EB39DC62F91}"/>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45837" y="1708584"/>
            <a:ext cx="7395146" cy="1827095"/>
          </a:xfrm>
          <a:prstGeom prst="rect">
            <a:avLst/>
          </a:prstGeom>
        </p:spPr>
      </p:pic>
    </p:spTree>
    <p:extLst>
      <p:ext uri="{BB962C8B-B14F-4D97-AF65-F5344CB8AC3E}">
        <p14:creationId xmlns:p14="http://schemas.microsoft.com/office/powerpoint/2010/main" val="227439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upload.wikimedia.org/wikipedia/commons/thumb/f/fc/Pieter_Bruegel_the_Elder_-_The_Tower_of_Babel_(Vienna)_-_Google_Art_Project_-_edited.jpg/1280px-Pieter_Bruegel_the_Elder_-_The_Tower_of_Babel_(Vienna)_-_Google_Art_Project_-_edited.jpg">
            <a:extLst>
              <a:ext uri="{FF2B5EF4-FFF2-40B4-BE49-F238E27FC236}">
                <a16:creationId xmlns:a16="http://schemas.microsoft.com/office/drawing/2014/main" id="{9DA1FB8C-CE0B-9A1F-3CD9-540ABA4AC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317" y="462033"/>
            <a:ext cx="6791806" cy="473082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6C8D72AF-30BE-3A56-EF99-A85B72A33001}"/>
              </a:ext>
            </a:extLst>
          </p:cNvPr>
          <p:cNvPicPr>
            <a:picLocks noChangeAspect="1"/>
          </p:cNvPicPr>
          <p:nvPr/>
        </p:nvPicPr>
        <p:blipFill>
          <a:blip r:embed="rId4"/>
          <a:stretch>
            <a:fillRect/>
          </a:stretch>
        </p:blipFill>
        <p:spPr>
          <a:xfrm>
            <a:off x="352330" y="1153953"/>
            <a:ext cx="6377990" cy="3346986"/>
          </a:xfrm>
          <a:prstGeom prst="rect">
            <a:avLst/>
          </a:prstGeom>
        </p:spPr>
      </p:pic>
      <p:sp>
        <p:nvSpPr>
          <p:cNvPr id="3" name="Rectangle 2">
            <a:extLst>
              <a:ext uri="{FF2B5EF4-FFF2-40B4-BE49-F238E27FC236}">
                <a16:creationId xmlns:a16="http://schemas.microsoft.com/office/drawing/2014/main" id="{E2194231-A4FB-079F-BAEA-5C01737C07FE}"/>
              </a:ext>
            </a:extLst>
          </p:cNvPr>
          <p:cNvSpPr/>
          <p:nvPr/>
        </p:nvSpPr>
        <p:spPr>
          <a:xfrm>
            <a:off x="0" y="0"/>
            <a:ext cx="9144000" cy="616230"/>
          </a:xfrm>
          <a:prstGeom prst="rect">
            <a:avLst/>
          </a:prstGeom>
          <a:solidFill>
            <a:srgbClr val="008B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57188"/>
            <a:r>
              <a:rPr lang="en-AU" b="1" dirty="0"/>
              <a:t>INTELLIGENT WATER SYSTEMS</a:t>
            </a:r>
          </a:p>
          <a:p>
            <a:pPr marL="357188"/>
            <a:r>
              <a:rPr lang="en-AU" b="1" dirty="0"/>
              <a:t>Data integration challenges</a:t>
            </a:r>
          </a:p>
        </p:txBody>
      </p:sp>
    </p:spTree>
    <p:extLst>
      <p:ext uri="{BB962C8B-B14F-4D97-AF65-F5344CB8AC3E}">
        <p14:creationId xmlns:p14="http://schemas.microsoft.com/office/powerpoint/2010/main" val="1185531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D23D50-6BA7-97F4-9FAB-09E34D1B5223}"/>
              </a:ext>
            </a:extLst>
          </p:cNvPr>
          <p:cNvSpPr/>
          <p:nvPr/>
        </p:nvSpPr>
        <p:spPr>
          <a:xfrm>
            <a:off x="0" y="0"/>
            <a:ext cx="9144000" cy="616230"/>
          </a:xfrm>
          <a:prstGeom prst="rect">
            <a:avLst/>
          </a:prstGeom>
          <a:solidFill>
            <a:srgbClr val="008B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6" name="Title 8">
            <a:extLst>
              <a:ext uri="{FF2B5EF4-FFF2-40B4-BE49-F238E27FC236}">
                <a16:creationId xmlns:a16="http://schemas.microsoft.com/office/drawing/2014/main" id="{CBACDFC8-5DCE-4375-96BD-CFF04B866F48}"/>
              </a:ext>
            </a:extLst>
          </p:cNvPr>
          <p:cNvSpPr txBox="1">
            <a:spLocks/>
          </p:cNvSpPr>
          <p:nvPr/>
        </p:nvSpPr>
        <p:spPr>
          <a:xfrm>
            <a:off x="188103" y="28991"/>
            <a:ext cx="8198829" cy="605202"/>
          </a:xfrm>
          <a:prstGeom prst="rect">
            <a:avLst/>
          </a:prstGeom>
        </p:spPr>
        <p:txBody>
          <a:bodyPr>
            <a:noAutofit/>
          </a:bodyPr>
          <a:lstStyle>
            <a:lvl1pPr algn="l" defTabSz="914400" rtl="0" eaLnBrk="1" latinLnBrk="0" hangingPunct="1">
              <a:lnSpc>
                <a:spcPct val="90000"/>
              </a:lnSpc>
              <a:spcBef>
                <a:spcPct val="0"/>
              </a:spcBef>
              <a:buNone/>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defTabSz="685594">
              <a:defRPr/>
            </a:pPr>
            <a:r>
              <a:rPr lang="en-US" sz="1800" b="1" dirty="0">
                <a:solidFill>
                  <a:srgbClr val="FFFFFF"/>
                </a:solidFill>
                <a:latin typeface="Arial" panose="020B0604020202020204"/>
              </a:rPr>
              <a:t>INTELLIGENT WATER SYSTEMS – OUR HISTORY</a:t>
            </a:r>
          </a:p>
          <a:p>
            <a:pPr defTabSz="685594">
              <a:defRPr/>
            </a:pPr>
            <a:r>
              <a:rPr lang="en-US" sz="1800" b="1" dirty="0">
                <a:solidFill>
                  <a:srgbClr val="FFFFFF"/>
                </a:solidFill>
                <a:latin typeface="Arial" panose="020B0604020202020204"/>
              </a:rPr>
              <a:t>THE CHALLENGES</a:t>
            </a:r>
            <a:endParaRPr lang="en-US" sz="1800" dirty="0">
              <a:solidFill>
                <a:srgbClr val="FFFFFF"/>
              </a:solidFill>
              <a:latin typeface="Arial" panose="020B0604020202020204"/>
            </a:endParaRPr>
          </a:p>
        </p:txBody>
      </p:sp>
      <p:grpSp>
        <p:nvGrpSpPr>
          <p:cNvPr id="12" name="Grupo 11">
            <a:extLst>
              <a:ext uri="{FF2B5EF4-FFF2-40B4-BE49-F238E27FC236}">
                <a16:creationId xmlns:a16="http://schemas.microsoft.com/office/drawing/2014/main" id="{5691D3E4-2546-9316-FC37-8264BDA107D5}"/>
              </a:ext>
            </a:extLst>
          </p:cNvPr>
          <p:cNvGrpSpPr/>
          <p:nvPr/>
        </p:nvGrpSpPr>
        <p:grpSpPr>
          <a:xfrm>
            <a:off x="382500" y="870236"/>
            <a:ext cx="1133650" cy="1133650"/>
            <a:chOff x="155363" y="1276770"/>
            <a:chExt cx="1512000" cy="1512000"/>
          </a:xfrm>
        </p:grpSpPr>
        <p:sp>
          <p:nvSpPr>
            <p:cNvPr id="13" name="AutoShape 9">
              <a:extLst>
                <a:ext uri="{FF2B5EF4-FFF2-40B4-BE49-F238E27FC236}">
                  <a16:creationId xmlns:a16="http://schemas.microsoft.com/office/drawing/2014/main" id="{3616655A-D6A2-F539-6019-923FFCF35B0D}"/>
                </a:ext>
              </a:extLst>
            </p:cNvPr>
            <p:cNvSpPr>
              <a:spLocks noChangeAspect="1"/>
            </p:cNvSpPr>
            <p:nvPr/>
          </p:nvSpPr>
          <p:spPr bwMode="auto">
            <a:xfrm>
              <a:off x="155363" y="1276770"/>
              <a:ext cx="1512000" cy="1512000"/>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 name="T18" fmla="*/ 0 w 19679"/>
                <a:gd name="T19" fmla="*/ 0 h 19679"/>
                <a:gd name="T20" fmla="*/ 19679 w 19679"/>
                <a:gd name="T21" fmla="*/ 19679 h 19679"/>
              </a:gdLst>
              <a:ahLst/>
              <a:cxnLst>
                <a:cxn ang="T12">
                  <a:pos x="T0" y="T1"/>
                </a:cxn>
                <a:cxn ang="T13">
                  <a:pos x="T2" y="T3"/>
                </a:cxn>
                <a:cxn ang="T14">
                  <a:pos x="T4" y="T5"/>
                </a:cxn>
                <a:cxn ang="T15">
                  <a:pos x="T6" y="T7"/>
                </a:cxn>
                <a:cxn ang="T16">
                  <a:pos x="T8" y="T9"/>
                </a:cxn>
                <a:cxn ang="T17">
                  <a:pos x="T10" y="T11"/>
                </a:cxn>
              </a:cxnLst>
              <a:rect l="T18" t="T19" r="T20" b="T21"/>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chemeClr val="accent1">
                <a:lumMod val="50000"/>
              </a:schemeClr>
            </a:solidFill>
            <a:ln>
              <a:noFill/>
            </a:ln>
            <a:extLst>
              <a:ext uri="{91240B29-F687-4F45-9708-019B960494DF}">
                <a14:hiddenLine xmlns:a14="http://schemas.microsoft.com/office/drawing/2010/main" w="3175" cap="flat">
                  <a:solidFill>
                    <a:srgbClr val="000000"/>
                  </a:solidFill>
                  <a:miter lim="800000"/>
                  <a:headEnd type="none" w="med" len="med"/>
                  <a:tailEnd type="none" w="med" len="med"/>
                </a14:hiddenLine>
              </a:ext>
            </a:extLst>
          </p:spPr>
          <p:txBody>
            <a:bodyPr lIns="0" tIns="0" rIns="0" bIns="0"/>
            <a:lstStyle/>
            <a:p>
              <a:pPr defTabSz="685594">
                <a:defRPr/>
              </a:pPr>
              <a:endParaRPr lang="es-ES" sz="1050">
                <a:solidFill>
                  <a:srgbClr val="2D2E2C"/>
                </a:solidFill>
                <a:latin typeface="Calibri" panose="020F0502020204030204"/>
              </a:endParaRPr>
            </a:p>
          </p:txBody>
        </p:sp>
        <p:sp>
          <p:nvSpPr>
            <p:cNvPr id="14" name="Rectangle 10">
              <a:extLst>
                <a:ext uri="{FF2B5EF4-FFF2-40B4-BE49-F238E27FC236}">
                  <a16:creationId xmlns:a16="http://schemas.microsoft.com/office/drawing/2014/main" id="{6C9E9506-867C-C9DF-76F8-01A67180FB90}"/>
                </a:ext>
              </a:extLst>
            </p:cNvPr>
            <p:cNvSpPr>
              <a:spLocks/>
            </p:cNvSpPr>
            <p:nvPr/>
          </p:nvSpPr>
          <p:spPr bwMode="auto">
            <a:xfrm>
              <a:off x="276421" y="1594877"/>
              <a:ext cx="1242634" cy="8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0" tIns="0" rIns="0" bIns="0" anchor="ctr"/>
            <a:lstStyle>
              <a:lvl1pPr>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1pPr>
              <a:lvl2pPr marL="742950" indent="-28575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2pPr>
              <a:lvl3pPr marL="11430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3pPr>
              <a:lvl4pPr marL="16002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4pPr>
              <a:lvl5pPr marL="20574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9pPr>
            </a:lstStyle>
            <a:p>
              <a:pPr algn="ctr" defTabSz="685594">
                <a:lnSpc>
                  <a:spcPct val="100000"/>
                </a:lnSpc>
                <a:spcBef>
                  <a:spcPct val="0"/>
                </a:spcBef>
                <a:buSzTx/>
                <a:buNone/>
                <a:defRPr/>
              </a:pPr>
              <a:r>
                <a:rPr lang="en-US" altLang="es-ES" sz="1050" b="1">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t>28+ drinking </a:t>
              </a:r>
              <a:br>
                <a:rPr lang="en-US" altLang="es-ES" sz="1050" b="1">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br>
              <a:r>
                <a:rPr lang="en-US" altLang="es-ES" sz="1050" b="1">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t>water </a:t>
              </a:r>
              <a:br>
                <a:rPr lang="en-US" altLang="es-ES" sz="1050" b="1">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br>
              <a:r>
                <a:rPr lang="en-US" altLang="es-ES" sz="1050" b="1">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t>treatment plants</a:t>
              </a:r>
            </a:p>
          </p:txBody>
        </p:sp>
      </p:grpSp>
      <p:grpSp>
        <p:nvGrpSpPr>
          <p:cNvPr id="15" name="Grupo 14">
            <a:extLst>
              <a:ext uri="{FF2B5EF4-FFF2-40B4-BE49-F238E27FC236}">
                <a16:creationId xmlns:a16="http://schemas.microsoft.com/office/drawing/2014/main" id="{E11212A7-79B9-2349-0502-B3E233752DBA}"/>
              </a:ext>
            </a:extLst>
          </p:cNvPr>
          <p:cNvGrpSpPr/>
          <p:nvPr/>
        </p:nvGrpSpPr>
        <p:grpSpPr>
          <a:xfrm>
            <a:off x="805049" y="3864502"/>
            <a:ext cx="1133650" cy="1193729"/>
            <a:chOff x="210672" y="4599508"/>
            <a:chExt cx="1512000" cy="1592129"/>
          </a:xfrm>
        </p:grpSpPr>
        <p:sp>
          <p:nvSpPr>
            <p:cNvPr id="26" name="AutoShape 9">
              <a:extLst>
                <a:ext uri="{FF2B5EF4-FFF2-40B4-BE49-F238E27FC236}">
                  <a16:creationId xmlns:a16="http://schemas.microsoft.com/office/drawing/2014/main" id="{E18BB25F-D82D-D82B-24EE-FBB15AD5EBCD}"/>
                </a:ext>
              </a:extLst>
            </p:cNvPr>
            <p:cNvSpPr>
              <a:spLocks noChangeAspect="1"/>
            </p:cNvSpPr>
            <p:nvPr/>
          </p:nvSpPr>
          <p:spPr bwMode="auto">
            <a:xfrm>
              <a:off x="210672" y="4599508"/>
              <a:ext cx="1512000" cy="1512000"/>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 name="T18" fmla="*/ 0 w 19679"/>
                <a:gd name="T19" fmla="*/ 0 h 19679"/>
                <a:gd name="T20" fmla="*/ 19679 w 19679"/>
                <a:gd name="T21" fmla="*/ 19679 h 19679"/>
              </a:gdLst>
              <a:ahLst/>
              <a:cxnLst>
                <a:cxn ang="T12">
                  <a:pos x="T0" y="T1"/>
                </a:cxn>
                <a:cxn ang="T13">
                  <a:pos x="T2" y="T3"/>
                </a:cxn>
                <a:cxn ang="T14">
                  <a:pos x="T4" y="T5"/>
                </a:cxn>
                <a:cxn ang="T15">
                  <a:pos x="T6" y="T7"/>
                </a:cxn>
                <a:cxn ang="T16">
                  <a:pos x="T8" y="T9"/>
                </a:cxn>
                <a:cxn ang="T17">
                  <a:pos x="T10" y="T11"/>
                </a:cxn>
              </a:cxnLst>
              <a:rect l="T18" t="T19" r="T20" b="T21"/>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chemeClr val="accent1">
                <a:lumMod val="50000"/>
              </a:schemeClr>
            </a:solidFill>
            <a:ln>
              <a:noFill/>
            </a:ln>
            <a:extLst>
              <a:ext uri="{91240B29-F687-4F45-9708-019B960494DF}">
                <a14:hiddenLine xmlns:a14="http://schemas.microsoft.com/office/drawing/2010/main" w="3175" cap="flat">
                  <a:solidFill>
                    <a:srgbClr val="000000"/>
                  </a:solidFill>
                  <a:miter lim="800000"/>
                  <a:headEnd type="none" w="med" len="med"/>
                  <a:tailEnd type="none" w="med" len="med"/>
                </a14:hiddenLine>
              </a:ext>
            </a:extLst>
          </p:spPr>
          <p:txBody>
            <a:bodyPr lIns="0" tIns="0" rIns="0" bIns="0"/>
            <a:lstStyle/>
            <a:p>
              <a:pPr defTabSz="685594">
                <a:defRPr/>
              </a:pPr>
              <a:endParaRPr lang="es-ES" sz="1050">
                <a:solidFill>
                  <a:srgbClr val="2D2E2C"/>
                </a:solidFill>
                <a:latin typeface="Calibri" panose="020F0502020204030204"/>
              </a:endParaRPr>
            </a:p>
          </p:txBody>
        </p:sp>
        <p:sp>
          <p:nvSpPr>
            <p:cNvPr id="29" name="Rectangle 10">
              <a:extLst>
                <a:ext uri="{FF2B5EF4-FFF2-40B4-BE49-F238E27FC236}">
                  <a16:creationId xmlns:a16="http://schemas.microsoft.com/office/drawing/2014/main" id="{E4D64514-7944-6AC3-0F3B-9268126626B9}"/>
                </a:ext>
              </a:extLst>
            </p:cNvPr>
            <p:cNvSpPr>
              <a:spLocks/>
            </p:cNvSpPr>
            <p:nvPr/>
          </p:nvSpPr>
          <p:spPr bwMode="auto">
            <a:xfrm>
              <a:off x="276421" y="4620544"/>
              <a:ext cx="1355715" cy="157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0" tIns="0" rIns="0" bIns="0" anchor="ctr"/>
            <a:lstStyle>
              <a:lvl1pPr>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1pPr>
              <a:lvl2pPr marL="742950" indent="-28575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2pPr>
              <a:lvl3pPr marL="11430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3pPr>
              <a:lvl4pPr marL="16002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4pPr>
              <a:lvl5pPr marL="20574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9pPr>
            </a:lstStyle>
            <a:p>
              <a:pPr algn="ctr" defTabSz="685594">
                <a:lnSpc>
                  <a:spcPct val="100000"/>
                </a:lnSpc>
                <a:spcBef>
                  <a:spcPct val="0"/>
                </a:spcBef>
                <a:buSzTx/>
                <a:buNone/>
                <a:defRPr/>
              </a:pPr>
              <a:r>
                <a:rPr lang="en-US" altLang="es-ES" sz="1050" b="1">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t>10,000+ miles </a:t>
              </a:r>
              <a:br>
                <a:rPr lang="en-US" altLang="es-ES" sz="1050" b="1">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br>
              <a:r>
                <a:rPr lang="en-US" altLang="es-ES" sz="1050" b="1">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t>of pipes </a:t>
              </a:r>
              <a:br>
                <a:rPr lang="en-US" altLang="es-ES" sz="1050" b="1">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br>
              <a:r>
                <a:rPr lang="en-US" altLang="es-ES" sz="1050" b="1">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t>monitored </a:t>
              </a:r>
              <a:br>
                <a:rPr lang="en-US" altLang="es-ES" sz="1050" b="1">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br>
              <a:r>
                <a:rPr lang="en-US" altLang="es-ES" sz="1050" b="1">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t>constantly</a:t>
              </a:r>
              <a:endParaRPr lang="en-US" altLang="es-ES" sz="1050">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endParaRPr>
            </a:p>
          </p:txBody>
        </p:sp>
      </p:grpSp>
      <p:grpSp>
        <p:nvGrpSpPr>
          <p:cNvPr id="35" name="Grupo 34">
            <a:extLst>
              <a:ext uri="{FF2B5EF4-FFF2-40B4-BE49-F238E27FC236}">
                <a16:creationId xmlns:a16="http://schemas.microsoft.com/office/drawing/2014/main" id="{D9BFE2DF-774F-1F8A-F246-2D8F8E86DE50}"/>
              </a:ext>
            </a:extLst>
          </p:cNvPr>
          <p:cNvGrpSpPr/>
          <p:nvPr/>
        </p:nvGrpSpPr>
        <p:grpSpPr>
          <a:xfrm>
            <a:off x="5715230" y="2211879"/>
            <a:ext cx="1157487" cy="1178355"/>
            <a:chOff x="7819266" y="3222576"/>
            <a:chExt cx="1543792" cy="1571625"/>
          </a:xfrm>
        </p:grpSpPr>
        <p:sp>
          <p:nvSpPr>
            <p:cNvPr id="36" name="AutoShape 9">
              <a:extLst>
                <a:ext uri="{FF2B5EF4-FFF2-40B4-BE49-F238E27FC236}">
                  <a16:creationId xmlns:a16="http://schemas.microsoft.com/office/drawing/2014/main" id="{5E64BF81-88AE-0616-E431-C4CDA82F5DAF}"/>
                </a:ext>
              </a:extLst>
            </p:cNvPr>
            <p:cNvSpPr>
              <a:spLocks noChangeAspect="1"/>
            </p:cNvSpPr>
            <p:nvPr/>
          </p:nvSpPr>
          <p:spPr bwMode="auto">
            <a:xfrm>
              <a:off x="7819266" y="3252786"/>
              <a:ext cx="1512000" cy="1512000"/>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 name="T18" fmla="*/ 0 w 19679"/>
                <a:gd name="T19" fmla="*/ 0 h 19679"/>
                <a:gd name="T20" fmla="*/ 19679 w 19679"/>
                <a:gd name="T21" fmla="*/ 19679 h 19679"/>
              </a:gdLst>
              <a:ahLst/>
              <a:cxnLst>
                <a:cxn ang="T12">
                  <a:pos x="T0" y="T1"/>
                </a:cxn>
                <a:cxn ang="T13">
                  <a:pos x="T2" y="T3"/>
                </a:cxn>
                <a:cxn ang="T14">
                  <a:pos x="T4" y="T5"/>
                </a:cxn>
                <a:cxn ang="T15">
                  <a:pos x="T6" y="T7"/>
                </a:cxn>
                <a:cxn ang="T16">
                  <a:pos x="T8" y="T9"/>
                </a:cxn>
                <a:cxn ang="T17">
                  <a:pos x="T10" y="T11"/>
                </a:cxn>
              </a:cxnLst>
              <a:rect l="T18" t="T19" r="T20" b="T21"/>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chemeClr val="accent1">
                <a:lumMod val="50000"/>
              </a:schemeClr>
            </a:solidFill>
            <a:ln>
              <a:noFill/>
            </a:ln>
            <a:extLst>
              <a:ext uri="{91240B29-F687-4F45-9708-019B960494DF}">
                <a14:hiddenLine xmlns:a14="http://schemas.microsoft.com/office/drawing/2010/main" w="3175" cap="flat">
                  <a:solidFill>
                    <a:srgbClr val="000000"/>
                  </a:solidFill>
                  <a:miter lim="800000"/>
                  <a:headEnd type="none" w="med" len="med"/>
                  <a:tailEnd type="none" w="med" len="med"/>
                </a14:hiddenLine>
              </a:ext>
            </a:extLst>
          </p:spPr>
          <p:txBody>
            <a:bodyPr lIns="0" tIns="0" rIns="0" bIns="0"/>
            <a:lstStyle/>
            <a:p>
              <a:pPr defTabSz="685594">
                <a:defRPr/>
              </a:pPr>
              <a:endParaRPr lang="es-ES" sz="1050">
                <a:solidFill>
                  <a:srgbClr val="2D2E2C"/>
                </a:solidFill>
                <a:latin typeface="Calibri" panose="020F0502020204030204"/>
              </a:endParaRPr>
            </a:p>
          </p:txBody>
        </p:sp>
        <p:sp>
          <p:nvSpPr>
            <p:cNvPr id="39" name="Rectangle 10">
              <a:extLst>
                <a:ext uri="{FF2B5EF4-FFF2-40B4-BE49-F238E27FC236}">
                  <a16:creationId xmlns:a16="http://schemas.microsoft.com/office/drawing/2014/main" id="{292F1DA7-F8E3-4D42-C12A-5DA5B714C0F0}"/>
                </a:ext>
              </a:extLst>
            </p:cNvPr>
            <p:cNvSpPr>
              <a:spLocks/>
            </p:cNvSpPr>
            <p:nvPr/>
          </p:nvSpPr>
          <p:spPr bwMode="auto">
            <a:xfrm>
              <a:off x="7832863" y="3222576"/>
              <a:ext cx="153019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0" tIns="0" rIns="0" bIns="0" anchor="ctr"/>
            <a:lstStyle>
              <a:lvl1pPr>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1pPr>
              <a:lvl2pPr marL="742950" indent="-28575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2pPr>
              <a:lvl3pPr marL="11430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3pPr>
              <a:lvl4pPr marL="16002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4pPr>
              <a:lvl5pPr marL="20574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9pPr>
            </a:lstStyle>
            <a:p>
              <a:pPr algn="ctr" defTabSz="685594">
                <a:lnSpc>
                  <a:spcPct val="100000"/>
                </a:lnSpc>
                <a:spcBef>
                  <a:spcPct val="0"/>
                </a:spcBef>
                <a:buSzTx/>
                <a:buNone/>
                <a:defRPr/>
              </a:pPr>
              <a:r>
                <a:rPr lang="en-US" altLang="es-ES" sz="1050" b="1" dirty="0">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t>10,000+ </a:t>
              </a:r>
              <a:br>
                <a:rPr lang="en-US" altLang="es-ES" sz="1050" b="1" dirty="0">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br>
              <a:r>
                <a:rPr lang="en-US" altLang="es-ES" sz="1050" b="1" dirty="0">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t>electro-mechanical assets</a:t>
              </a:r>
              <a:endParaRPr lang="en-US" altLang="es-ES" sz="1050" dirty="0">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endParaRPr>
            </a:p>
          </p:txBody>
        </p:sp>
      </p:grpSp>
      <p:grpSp>
        <p:nvGrpSpPr>
          <p:cNvPr id="40" name="Grupo 39">
            <a:extLst>
              <a:ext uri="{FF2B5EF4-FFF2-40B4-BE49-F238E27FC236}">
                <a16:creationId xmlns:a16="http://schemas.microsoft.com/office/drawing/2014/main" id="{D629CC72-EC61-232A-60E9-E323B1DD5462}"/>
              </a:ext>
            </a:extLst>
          </p:cNvPr>
          <p:cNvGrpSpPr/>
          <p:nvPr/>
        </p:nvGrpSpPr>
        <p:grpSpPr>
          <a:xfrm>
            <a:off x="5475850" y="3668308"/>
            <a:ext cx="1133650" cy="1133650"/>
            <a:chOff x="7747060" y="1306721"/>
            <a:chExt cx="1512000" cy="1512000"/>
          </a:xfrm>
        </p:grpSpPr>
        <p:sp>
          <p:nvSpPr>
            <p:cNvPr id="41" name="AutoShape 9">
              <a:extLst>
                <a:ext uri="{FF2B5EF4-FFF2-40B4-BE49-F238E27FC236}">
                  <a16:creationId xmlns:a16="http://schemas.microsoft.com/office/drawing/2014/main" id="{264B7F81-34A0-040A-FD5D-A9FCD8A26473}"/>
                </a:ext>
              </a:extLst>
            </p:cNvPr>
            <p:cNvSpPr>
              <a:spLocks noChangeAspect="1"/>
            </p:cNvSpPr>
            <p:nvPr/>
          </p:nvSpPr>
          <p:spPr bwMode="auto">
            <a:xfrm>
              <a:off x="7747060" y="1306721"/>
              <a:ext cx="1512000" cy="1512000"/>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 name="T18" fmla="*/ 0 w 19679"/>
                <a:gd name="T19" fmla="*/ 0 h 19679"/>
                <a:gd name="T20" fmla="*/ 19679 w 19679"/>
                <a:gd name="T21" fmla="*/ 19679 h 19679"/>
              </a:gdLst>
              <a:ahLst/>
              <a:cxnLst>
                <a:cxn ang="T12">
                  <a:pos x="T0" y="T1"/>
                </a:cxn>
                <a:cxn ang="T13">
                  <a:pos x="T2" y="T3"/>
                </a:cxn>
                <a:cxn ang="T14">
                  <a:pos x="T4" y="T5"/>
                </a:cxn>
                <a:cxn ang="T15">
                  <a:pos x="T6" y="T7"/>
                </a:cxn>
                <a:cxn ang="T16">
                  <a:pos x="T8" y="T9"/>
                </a:cxn>
                <a:cxn ang="T17">
                  <a:pos x="T10" y="T11"/>
                </a:cxn>
              </a:cxnLst>
              <a:rect l="T18" t="T19" r="T20" b="T21"/>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chemeClr val="accent1">
                <a:lumMod val="50000"/>
              </a:schemeClr>
            </a:solidFill>
            <a:ln>
              <a:noFill/>
            </a:ln>
            <a:extLst>
              <a:ext uri="{91240B29-F687-4F45-9708-019B960494DF}">
                <a14:hiddenLine xmlns:a14="http://schemas.microsoft.com/office/drawing/2010/main" w="3175" cap="flat">
                  <a:solidFill>
                    <a:srgbClr val="000000"/>
                  </a:solidFill>
                  <a:miter lim="800000"/>
                  <a:headEnd type="none" w="med" len="med"/>
                  <a:tailEnd type="none" w="med" len="med"/>
                </a14:hiddenLine>
              </a:ext>
            </a:extLst>
          </p:spPr>
          <p:txBody>
            <a:bodyPr lIns="0" tIns="0" rIns="0" bIns="0"/>
            <a:lstStyle/>
            <a:p>
              <a:pPr defTabSz="685594">
                <a:defRPr/>
              </a:pPr>
              <a:endParaRPr lang="es-ES" sz="1050">
                <a:solidFill>
                  <a:srgbClr val="2D2E2C"/>
                </a:solidFill>
                <a:latin typeface="Calibri" panose="020F0502020204030204"/>
              </a:endParaRPr>
            </a:p>
          </p:txBody>
        </p:sp>
        <p:sp>
          <p:nvSpPr>
            <p:cNvPr id="42" name="Rectangle 10">
              <a:extLst>
                <a:ext uri="{FF2B5EF4-FFF2-40B4-BE49-F238E27FC236}">
                  <a16:creationId xmlns:a16="http://schemas.microsoft.com/office/drawing/2014/main" id="{2C1D5ADE-3F14-2861-02E3-F0BC0FB58D98}"/>
                </a:ext>
              </a:extLst>
            </p:cNvPr>
            <p:cNvSpPr>
              <a:spLocks/>
            </p:cNvSpPr>
            <p:nvPr/>
          </p:nvSpPr>
          <p:spPr bwMode="auto">
            <a:xfrm>
              <a:off x="7895309" y="1645339"/>
              <a:ext cx="1215501" cy="83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0" tIns="0" rIns="0" bIns="0" anchor="ctr"/>
            <a:lstStyle>
              <a:lvl1pPr>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1pPr>
              <a:lvl2pPr marL="742950" indent="-28575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2pPr>
              <a:lvl3pPr marL="11430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3pPr>
              <a:lvl4pPr marL="16002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4pPr>
              <a:lvl5pPr marL="20574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9pPr>
            </a:lstStyle>
            <a:p>
              <a:pPr algn="ctr" defTabSz="685594">
                <a:lnSpc>
                  <a:spcPct val="100000"/>
                </a:lnSpc>
                <a:spcBef>
                  <a:spcPct val="0"/>
                </a:spcBef>
                <a:buSzTx/>
                <a:buNone/>
                <a:defRPr/>
              </a:pPr>
              <a:r>
                <a:rPr lang="en-US" altLang="es-ES" sz="1050" b="1">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t>2,000+ DMAs monitored hourly</a:t>
              </a:r>
            </a:p>
          </p:txBody>
        </p:sp>
      </p:grpSp>
      <p:grpSp>
        <p:nvGrpSpPr>
          <p:cNvPr id="43" name="Grupo 42">
            <a:extLst>
              <a:ext uri="{FF2B5EF4-FFF2-40B4-BE49-F238E27FC236}">
                <a16:creationId xmlns:a16="http://schemas.microsoft.com/office/drawing/2014/main" id="{528117E9-792A-C329-547F-EA358A2DD430}"/>
              </a:ext>
            </a:extLst>
          </p:cNvPr>
          <p:cNvGrpSpPr/>
          <p:nvPr/>
        </p:nvGrpSpPr>
        <p:grpSpPr>
          <a:xfrm>
            <a:off x="5673776" y="619106"/>
            <a:ext cx="1133650" cy="1178355"/>
            <a:chOff x="7319185" y="5017584"/>
            <a:chExt cx="1512000" cy="1571625"/>
          </a:xfrm>
        </p:grpSpPr>
        <p:sp>
          <p:nvSpPr>
            <p:cNvPr id="44" name="AutoShape 9">
              <a:extLst>
                <a:ext uri="{FF2B5EF4-FFF2-40B4-BE49-F238E27FC236}">
                  <a16:creationId xmlns:a16="http://schemas.microsoft.com/office/drawing/2014/main" id="{9397394D-70CB-F5D2-4BD2-48B9D9AEFB3B}"/>
                </a:ext>
              </a:extLst>
            </p:cNvPr>
            <p:cNvSpPr>
              <a:spLocks noChangeAspect="1"/>
            </p:cNvSpPr>
            <p:nvPr/>
          </p:nvSpPr>
          <p:spPr bwMode="auto">
            <a:xfrm>
              <a:off x="7319185" y="5066347"/>
              <a:ext cx="1512000" cy="1512000"/>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 name="T18" fmla="*/ 0 w 19679"/>
                <a:gd name="T19" fmla="*/ 0 h 19679"/>
                <a:gd name="T20" fmla="*/ 19679 w 19679"/>
                <a:gd name="T21" fmla="*/ 19679 h 19679"/>
              </a:gdLst>
              <a:ahLst/>
              <a:cxnLst>
                <a:cxn ang="T12">
                  <a:pos x="T0" y="T1"/>
                </a:cxn>
                <a:cxn ang="T13">
                  <a:pos x="T2" y="T3"/>
                </a:cxn>
                <a:cxn ang="T14">
                  <a:pos x="T4" y="T5"/>
                </a:cxn>
                <a:cxn ang="T15">
                  <a:pos x="T6" y="T7"/>
                </a:cxn>
                <a:cxn ang="T16">
                  <a:pos x="T8" y="T9"/>
                </a:cxn>
                <a:cxn ang="T17">
                  <a:pos x="T10" y="T11"/>
                </a:cxn>
              </a:cxnLst>
              <a:rect l="T18" t="T19" r="T20" b="T21"/>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chemeClr val="accent1">
                <a:lumMod val="50000"/>
              </a:schemeClr>
            </a:solidFill>
            <a:ln>
              <a:noFill/>
            </a:ln>
            <a:extLst>
              <a:ext uri="{91240B29-F687-4F45-9708-019B960494DF}">
                <a14:hiddenLine xmlns:a14="http://schemas.microsoft.com/office/drawing/2010/main" w="3175" cap="flat">
                  <a:solidFill>
                    <a:srgbClr val="000000"/>
                  </a:solidFill>
                  <a:miter lim="800000"/>
                  <a:headEnd type="none" w="med" len="med"/>
                  <a:tailEnd type="none" w="med" len="med"/>
                </a14:hiddenLine>
              </a:ext>
            </a:extLst>
          </p:spPr>
          <p:txBody>
            <a:bodyPr lIns="0" tIns="0" rIns="0" bIns="0"/>
            <a:lstStyle/>
            <a:p>
              <a:pPr defTabSz="685594">
                <a:defRPr/>
              </a:pPr>
              <a:endParaRPr lang="es-ES" sz="1050">
                <a:solidFill>
                  <a:srgbClr val="2D2E2C"/>
                </a:solidFill>
                <a:latin typeface="Calibri" panose="020F0502020204030204"/>
              </a:endParaRPr>
            </a:p>
          </p:txBody>
        </p:sp>
        <p:sp>
          <p:nvSpPr>
            <p:cNvPr id="45" name="Rectangle 10">
              <a:extLst>
                <a:ext uri="{FF2B5EF4-FFF2-40B4-BE49-F238E27FC236}">
                  <a16:creationId xmlns:a16="http://schemas.microsoft.com/office/drawing/2014/main" id="{BA709FAD-0BEB-956F-923B-D02204D64991}"/>
                </a:ext>
              </a:extLst>
            </p:cNvPr>
            <p:cNvSpPr>
              <a:spLocks/>
            </p:cNvSpPr>
            <p:nvPr/>
          </p:nvSpPr>
          <p:spPr bwMode="auto">
            <a:xfrm>
              <a:off x="7444779" y="5017584"/>
              <a:ext cx="1262654"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0" tIns="0" rIns="0" bIns="0" anchor="ctr"/>
            <a:lstStyle>
              <a:lvl1pPr>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1pPr>
              <a:lvl2pPr marL="742950" indent="-28575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2pPr>
              <a:lvl3pPr marL="11430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3pPr>
              <a:lvl4pPr marL="16002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4pPr>
              <a:lvl5pPr marL="20574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9pPr>
            </a:lstStyle>
            <a:p>
              <a:pPr algn="ctr" defTabSz="685594">
                <a:lnSpc>
                  <a:spcPct val="100000"/>
                </a:lnSpc>
                <a:spcBef>
                  <a:spcPct val="0"/>
                </a:spcBef>
                <a:buSzTx/>
                <a:buNone/>
                <a:defRPr/>
              </a:pPr>
              <a:r>
                <a:rPr lang="en-US" altLang="es-ES" sz="1050" b="1">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t>20 different SCADA technologies</a:t>
              </a:r>
              <a:endParaRPr lang="en-US" altLang="es-ES" sz="1050">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endParaRPr>
            </a:p>
          </p:txBody>
        </p:sp>
      </p:grpSp>
      <p:sp>
        <p:nvSpPr>
          <p:cNvPr id="46" name="Elipse 45">
            <a:extLst>
              <a:ext uri="{FF2B5EF4-FFF2-40B4-BE49-F238E27FC236}">
                <a16:creationId xmlns:a16="http://schemas.microsoft.com/office/drawing/2014/main" id="{68C58CA5-A4EA-73FD-7702-87FA9D897A8E}"/>
              </a:ext>
            </a:extLst>
          </p:cNvPr>
          <p:cNvSpPr>
            <a:spLocks noChangeAspect="1"/>
          </p:cNvSpPr>
          <p:nvPr/>
        </p:nvSpPr>
        <p:spPr>
          <a:xfrm>
            <a:off x="1689826" y="918360"/>
            <a:ext cx="3661335" cy="3661332"/>
          </a:xfrm>
          <a:prstGeom prst="ellipse">
            <a:avLst/>
          </a:prstGeom>
          <a:solidFill>
            <a:srgbClr val="67B4E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defRPr/>
            </a:pPr>
            <a:endParaRPr lang="es-ES" sz="1350">
              <a:solidFill>
                <a:srgbClr val="FFFFFF"/>
              </a:solidFill>
              <a:latin typeface="Calibri" panose="020F0502020204030204"/>
            </a:endParaRPr>
          </a:p>
        </p:txBody>
      </p:sp>
      <p:pic>
        <p:nvPicPr>
          <p:cNvPr id="47" name="Imagen 46">
            <a:extLst>
              <a:ext uri="{FF2B5EF4-FFF2-40B4-BE49-F238E27FC236}">
                <a16:creationId xmlns:a16="http://schemas.microsoft.com/office/drawing/2014/main" id="{A650541E-CFAE-8A37-62BE-31EA4E0A077C}"/>
              </a:ext>
            </a:extLst>
          </p:cNvPr>
          <p:cNvPicPr>
            <a:picLocks noChangeAspect="1"/>
          </p:cNvPicPr>
          <p:nvPr/>
        </p:nvPicPr>
        <p:blipFill>
          <a:blip r:embed="rId3"/>
          <a:stretch>
            <a:fillRect/>
          </a:stretch>
        </p:blipFill>
        <p:spPr>
          <a:xfrm>
            <a:off x="1578629" y="2660567"/>
            <a:ext cx="2016424" cy="1082692"/>
          </a:xfrm>
          <a:prstGeom prst="rect">
            <a:avLst/>
          </a:prstGeom>
          <a:effectLst>
            <a:outerShdw blurRad="50800" dist="38100" dir="2700000" algn="tl" rotWithShape="0">
              <a:prstClr val="black">
                <a:alpha val="40000"/>
              </a:prstClr>
            </a:outerShdw>
          </a:effectLst>
        </p:spPr>
      </p:pic>
      <p:sp>
        <p:nvSpPr>
          <p:cNvPr id="48" name="CuadroTexto 19">
            <a:extLst>
              <a:ext uri="{FF2B5EF4-FFF2-40B4-BE49-F238E27FC236}">
                <a16:creationId xmlns:a16="http://schemas.microsoft.com/office/drawing/2014/main" id="{A44DC36D-046F-8F42-C524-5CDC6C87DF43}"/>
              </a:ext>
            </a:extLst>
          </p:cNvPr>
          <p:cNvSpPr txBox="1"/>
          <p:nvPr/>
        </p:nvSpPr>
        <p:spPr>
          <a:xfrm>
            <a:off x="7100390" y="4045774"/>
            <a:ext cx="1956925" cy="415370"/>
          </a:xfrm>
          <a:prstGeom prst="rect">
            <a:avLst/>
          </a:prstGeom>
          <a:noFill/>
        </p:spPr>
        <p:txBody>
          <a:bodyPr wrap="square" rtlCol="0">
            <a:spAutoFit/>
          </a:bodyPr>
          <a:lstStyle>
            <a:defPPr>
              <a:defRPr lang="es-ES"/>
            </a:defPPr>
            <a:lvl1pPr marL="12700" lvl="0" algn="ctr">
              <a:spcBef>
                <a:spcPts val="600"/>
              </a:spcBef>
              <a:defRPr sz="1400" spc="-5">
                <a:solidFill>
                  <a:schemeClr val="tx1">
                    <a:lumMod val="75000"/>
                    <a:lumOff val="25000"/>
                  </a:schemeClr>
                </a:solidFill>
                <a:latin typeface="+mj-lt"/>
              </a:defRPr>
            </a:lvl1pPr>
          </a:lstStyle>
          <a:p>
            <a:pPr marL="9522" algn="l" defTabSz="685594">
              <a:spcBef>
                <a:spcPts val="450"/>
              </a:spcBef>
              <a:defRPr/>
            </a:pPr>
            <a:r>
              <a:rPr lang="en-US" sz="1050" spc="-4">
                <a:solidFill>
                  <a:srgbClr val="2D2E2C">
                    <a:lumMod val="75000"/>
                    <a:lumOff val="25000"/>
                  </a:srgbClr>
                </a:solidFill>
                <a:latin typeface="Calibri Light" panose="020F0302020204030204"/>
              </a:rPr>
              <a:t>Generating reports, KPIs, and insights was very hard</a:t>
            </a:r>
          </a:p>
        </p:txBody>
      </p:sp>
      <p:sp>
        <p:nvSpPr>
          <p:cNvPr id="49" name="CuadroTexto 17">
            <a:extLst>
              <a:ext uri="{FF2B5EF4-FFF2-40B4-BE49-F238E27FC236}">
                <a16:creationId xmlns:a16="http://schemas.microsoft.com/office/drawing/2014/main" id="{EDAEBF3B-D75B-3E9C-8385-A1F40806400E}"/>
              </a:ext>
            </a:extLst>
          </p:cNvPr>
          <p:cNvSpPr txBox="1"/>
          <p:nvPr/>
        </p:nvSpPr>
        <p:spPr>
          <a:xfrm>
            <a:off x="7100390" y="2761886"/>
            <a:ext cx="1908574" cy="576903"/>
          </a:xfrm>
          <a:prstGeom prst="rect">
            <a:avLst/>
          </a:prstGeom>
          <a:noFill/>
        </p:spPr>
        <p:txBody>
          <a:bodyPr wrap="square" rtlCol="0">
            <a:spAutoFit/>
          </a:bodyPr>
          <a:lstStyle>
            <a:defPPr>
              <a:defRPr lang="es-ES"/>
            </a:defPPr>
            <a:lvl1pPr marL="12700" lvl="0" algn="ctr">
              <a:spcBef>
                <a:spcPts val="600"/>
              </a:spcBef>
              <a:defRPr sz="1400" spc="-5">
                <a:solidFill>
                  <a:schemeClr val="tx1">
                    <a:lumMod val="75000"/>
                    <a:lumOff val="25000"/>
                  </a:schemeClr>
                </a:solidFill>
                <a:latin typeface="+mj-lt"/>
              </a:defRPr>
            </a:lvl1pPr>
          </a:lstStyle>
          <a:p>
            <a:pPr marL="9522" algn="l" defTabSz="685594">
              <a:spcBef>
                <a:spcPts val="450"/>
              </a:spcBef>
              <a:defRPr/>
            </a:pPr>
            <a:r>
              <a:rPr lang="en-US" sz="1050" spc="-4">
                <a:solidFill>
                  <a:srgbClr val="2D2E2C">
                    <a:lumMod val="75000"/>
                    <a:lumOff val="25000"/>
                  </a:srgbClr>
                </a:solidFill>
                <a:latin typeface="Calibri Light" panose="020F0302020204030204"/>
              </a:rPr>
              <a:t>Historical information was hard to access – only for a few months</a:t>
            </a:r>
          </a:p>
        </p:txBody>
      </p:sp>
      <p:sp>
        <p:nvSpPr>
          <p:cNvPr id="50" name="CuadroTexto 20">
            <a:extLst>
              <a:ext uri="{FF2B5EF4-FFF2-40B4-BE49-F238E27FC236}">
                <a16:creationId xmlns:a16="http://schemas.microsoft.com/office/drawing/2014/main" id="{6B60BC31-06F1-D943-2E90-A58A77FE3EF2}"/>
              </a:ext>
            </a:extLst>
          </p:cNvPr>
          <p:cNvSpPr txBox="1"/>
          <p:nvPr/>
        </p:nvSpPr>
        <p:spPr>
          <a:xfrm>
            <a:off x="7100391" y="3403831"/>
            <a:ext cx="1997428" cy="576903"/>
          </a:xfrm>
          <a:prstGeom prst="rect">
            <a:avLst/>
          </a:prstGeom>
          <a:noFill/>
        </p:spPr>
        <p:txBody>
          <a:bodyPr wrap="square" rtlCol="0">
            <a:spAutoFit/>
          </a:bodyPr>
          <a:lstStyle>
            <a:defPPr>
              <a:defRPr lang="es-ES"/>
            </a:defPPr>
            <a:lvl1pPr marL="12700" lvl="0" algn="ctr">
              <a:spcBef>
                <a:spcPts val="600"/>
              </a:spcBef>
              <a:defRPr sz="1400" spc="-5">
                <a:solidFill>
                  <a:schemeClr val="tx1">
                    <a:lumMod val="75000"/>
                    <a:lumOff val="25000"/>
                  </a:schemeClr>
                </a:solidFill>
                <a:latin typeface="+mj-lt"/>
              </a:defRPr>
            </a:lvl1pPr>
          </a:lstStyle>
          <a:p>
            <a:pPr marL="9522" algn="l" defTabSz="685594">
              <a:spcBef>
                <a:spcPts val="450"/>
              </a:spcBef>
              <a:defRPr/>
            </a:pPr>
            <a:r>
              <a:rPr lang="en-US" sz="1050" spc="-4">
                <a:solidFill>
                  <a:srgbClr val="2D2E2C">
                    <a:lumMod val="75000"/>
                    <a:lumOff val="25000"/>
                  </a:srgbClr>
                </a:solidFill>
                <a:latin typeface="Calibri Light" panose="020F0302020204030204"/>
              </a:rPr>
              <a:t>Crossing information between different technologies took us a lot</a:t>
            </a:r>
            <a:endParaRPr lang="en-US" sz="1050" b="1" spc="-4">
              <a:solidFill>
                <a:srgbClr val="2D2E2C">
                  <a:lumMod val="75000"/>
                  <a:lumOff val="25000"/>
                </a:srgbClr>
              </a:solidFill>
              <a:latin typeface="Calibri Light" panose="020F0302020204030204"/>
            </a:endParaRPr>
          </a:p>
        </p:txBody>
      </p:sp>
      <p:sp>
        <p:nvSpPr>
          <p:cNvPr id="51" name="CuadroTexto 14">
            <a:extLst>
              <a:ext uri="{FF2B5EF4-FFF2-40B4-BE49-F238E27FC236}">
                <a16:creationId xmlns:a16="http://schemas.microsoft.com/office/drawing/2014/main" id="{027A3994-D4E6-5D59-907E-CEF92E59DD66}"/>
              </a:ext>
            </a:extLst>
          </p:cNvPr>
          <p:cNvSpPr txBox="1"/>
          <p:nvPr/>
        </p:nvSpPr>
        <p:spPr>
          <a:xfrm>
            <a:off x="7100391" y="1316463"/>
            <a:ext cx="1956925" cy="576903"/>
          </a:xfrm>
          <a:prstGeom prst="rect">
            <a:avLst/>
          </a:prstGeom>
          <a:noFill/>
        </p:spPr>
        <p:txBody>
          <a:bodyPr wrap="square" rtlCol="0">
            <a:spAutoFit/>
          </a:bodyPr>
          <a:lstStyle>
            <a:defPPr>
              <a:defRPr lang="es-ES"/>
            </a:defPPr>
            <a:lvl1pPr marL="12700" lvl="0" algn="ctr">
              <a:spcBef>
                <a:spcPts val="600"/>
              </a:spcBef>
              <a:defRPr sz="1400" spc="-5">
                <a:solidFill>
                  <a:schemeClr val="tx1">
                    <a:lumMod val="75000"/>
                    <a:lumOff val="25000"/>
                  </a:schemeClr>
                </a:solidFill>
                <a:latin typeface="+mj-lt"/>
              </a:defRPr>
            </a:lvl1pPr>
          </a:lstStyle>
          <a:p>
            <a:pPr marL="9522" algn="l" defTabSz="685594">
              <a:spcBef>
                <a:spcPts val="450"/>
              </a:spcBef>
              <a:defRPr/>
            </a:pPr>
            <a:r>
              <a:rPr lang="en-US" sz="1050" spc="-4" dirty="0">
                <a:solidFill>
                  <a:srgbClr val="2D2E2C">
                    <a:lumMod val="75000"/>
                    <a:lumOff val="25000"/>
                  </a:srgbClr>
                </a:solidFill>
                <a:latin typeface="Calibri Light" panose="020F0302020204030204"/>
              </a:rPr>
              <a:t>Information was captive in each technology –WinCC, Wonderware, data loggers,… </a:t>
            </a:r>
          </a:p>
        </p:txBody>
      </p:sp>
      <p:sp>
        <p:nvSpPr>
          <p:cNvPr id="52" name="CuadroTexto 19">
            <a:extLst>
              <a:ext uri="{FF2B5EF4-FFF2-40B4-BE49-F238E27FC236}">
                <a16:creationId xmlns:a16="http://schemas.microsoft.com/office/drawing/2014/main" id="{5DD87059-293F-6876-EE51-A8572BE9A342}"/>
              </a:ext>
            </a:extLst>
          </p:cNvPr>
          <p:cNvSpPr txBox="1"/>
          <p:nvPr/>
        </p:nvSpPr>
        <p:spPr>
          <a:xfrm>
            <a:off x="7054209" y="954445"/>
            <a:ext cx="2089791" cy="253838"/>
          </a:xfrm>
          <a:prstGeom prst="rect">
            <a:avLst/>
          </a:prstGeom>
          <a:noFill/>
        </p:spPr>
        <p:txBody>
          <a:bodyPr wrap="square" rtlCol="0">
            <a:spAutoFit/>
          </a:bodyPr>
          <a:lstStyle>
            <a:defPPr>
              <a:defRPr lang="es-ES"/>
            </a:defPPr>
            <a:lvl1pPr marL="12700" lvl="0" algn="ctr">
              <a:spcBef>
                <a:spcPts val="600"/>
              </a:spcBef>
              <a:defRPr sz="1400" spc="-5">
                <a:solidFill>
                  <a:schemeClr val="tx1">
                    <a:lumMod val="75000"/>
                    <a:lumOff val="25000"/>
                  </a:schemeClr>
                </a:solidFill>
                <a:latin typeface="+mj-lt"/>
              </a:defRPr>
            </a:lvl1pPr>
          </a:lstStyle>
          <a:p>
            <a:pPr marL="9522" algn="l" defTabSz="685594">
              <a:spcBef>
                <a:spcPts val="450"/>
              </a:spcBef>
              <a:defRPr/>
            </a:pPr>
            <a:r>
              <a:rPr lang="en-AU" sz="1050" b="1" spc="-4" dirty="0">
                <a:solidFill>
                  <a:srgbClr val="2D2E2C">
                    <a:lumMod val="75000"/>
                    <a:lumOff val="25000"/>
                  </a:srgbClr>
                </a:solidFill>
                <a:latin typeface="Calibri Light" panose="020F0302020204030204"/>
              </a:rPr>
              <a:t>MAIN CHALLENGES</a:t>
            </a:r>
          </a:p>
        </p:txBody>
      </p:sp>
      <p:grpSp>
        <p:nvGrpSpPr>
          <p:cNvPr id="56" name="Grupo 55">
            <a:extLst>
              <a:ext uri="{FF2B5EF4-FFF2-40B4-BE49-F238E27FC236}">
                <a16:creationId xmlns:a16="http://schemas.microsoft.com/office/drawing/2014/main" id="{DF51CFDB-BBE6-4CD9-5EDB-610DAC7EC940}"/>
              </a:ext>
            </a:extLst>
          </p:cNvPr>
          <p:cNvGrpSpPr/>
          <p:nvPr/>
        </p:nvGrpSpPr>
        <p:grpSpPr>
          <a:xfrm>
            <a:off x="131483" y="2271061"/>
            <a:ext cx="1133650" cy="1133650"/>
            <a:chOff x="155363" y="1276770"/>
            <a:chExt cx="1512000" cy="1512000"/>
          </a:xfrm>
        </p:grpSpPr>
        <p:sp>
          <p:nvSpPr>
            <p:cNvPr id="57" name="AutoShape 9">
              <a:extLst>
                <a:ext uri="{FF2B5EF4-FFF2-40B4-BE49-F238E27FC236}">
                  <a16:creationId xmlns:a16="http://schemas.microsoft.com/office/drawing/2014/main" id="{310FD202-8405-7ECB-95BF-EDBC5A7C6B54}"/>
                </a:ext>
              </a:extLst>
            </p:cNvPr>
            <p:cNvSpPr>
              <a:spLocks noChangeAspect="1"/>
            </p:cNvSpPr>
            <p:nvPr/>
          </p:nvSpPr>
          <p:spPr bwMode="auto">
            <a:xfrm>
              <a:off x="155363" y="1276770"/>
              <a:ext cx="1512000" cy="1512000"/>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w 19679"/>
                <a:gd name="T11" fmla="*/ 0 h 19679"/>
                <a:gd name="T12" fmla="*/ 0 60000 65536"/>
                <a:gd name="T13" fmla="*/ 0 60000 65536"/>
                <a:gd name="T14" fmla="*/ 0 60000 65536"/>
                <a:gd name="T15" fmla="*/ 0 60000 65536"/>
                <a:gd name="T16" fmla="*/ 0 60000 65536"/>
                <a:gd name="T17" fmla="*/ 0 60000 65536"/>
                <a:gd name="T18" fmla="*/ 0 w 19679"/>
                <a:gd name="T19" fmla="*/ 0 h 19679"/>
                <a:gd name="T20" fmla="*/ 19679 w 19679"/>
                <a:gd name="T21" fmla="*/ 19679 h 19679"/>
              </a:gdLst>
              <a:ahLst/>
              <a:cxnLst>
                <a:cxn ang="T12">
                  <a:pos x="T0" y="T1"/>
                </a:cxn>
                <a:cxn ang="T13">
                  <a:pos x="T2" y="T3"/>
                </a:cxn>
                <a:cxn ang="T14">
                  <a:pos x="T4" y="T5"/>
                </a:cxn>
                <a:cxn ang="T15">
                  <a:pos x="T6" y="T7"/>
                </a:cxn>
                <a:cxn ang="T16">
                  <a:pos x="T8" y="T9"/>
                </a:cxn>
                <a:cxn ang="T17">
                  <a:pos x="T10" y="T11"/>
                </a:cxn>
              </a:cxnLst>
              <a:rect l="T18" t="T19" r="T20" b="T21"/>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chemeClr val="accent1">
                <a:lumMod val="50000"/>
              </a:schemeClr>
            </a:solidFill>
            <a:ln>
              <a:noFill/>
            </a:ln>
            <a:extLst>
              <a:ext uri="{91240B29-F687-4F45-9708-019B960494DF}">
                <a14:hiddenLine xmlns:a14="http://schemas.microsoft.com/office/drawing/2010/main" w="3175" cap="flat">
                  <a:solidFill>
                    <a:srgbClr val="000000"/>
                  </a:solidFill>
                  <a:miter lim="800000"/>
                  <a:headEnd type="none" w="med" len="med"/>
                  <a:tailEnd type="none" w="med" len="med"/>
                </a14:hiddenLine>
              </a:ext>
            </a:extLst>
          </p:spPr>
          <p:txBody>
            <a:bodyPr lIns="0" tIns="0" rIns="0" bIns="0"/>
            <a:lstStyle/>
            <a:p>
              <a:pPr defTabSz="685594">
                <a:defRPr/>
              </a:pPr>
              <a:endParaRPr lang="es-ES" sz="1050">
                <a:solidFill>
                  <a:srgbClr val="2D2E2C"/>
                </a:solidFill>
                <a:latin typeface="Calibri" panose="020F0502020204030204"/>
              </a:endParaRPr>
            </a:p>
          </p:txBody>
        </p:sp>
        <p:sp>
          <p:nvSpPr>
            <p:cNvPr id="58" name="Rectangle 10">
              <a:extLst>
                <a:ext uri="{FF2B5EF4-FFF2-40B4-BE49-F238E27FC236}">
                  <a16:creationId xmlns:a16="http://schemas.microsoft.com/office/drawing/2014/main" id="{EAE5B006-DBD2-0E7A-7305-0A4CEE35DFD8}"/>
                </a:ext>
              </a:extLst>
            </p:cNvPr>
            <p:cNvSpPr>
              <a:spLocks/>
            </p:cNvSpPr>
            <p:nvPr/>
          </p:nvSpPr>
          <p:spPr bwMode="auto">
            <a:xfrm>
              <a:off x="276421" y="1594877"/>
              <a:ext cx="1242634" cy="8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0" tIns="0" rIns="0" bIns="0" anchor="ctr"/>
            <a:lstStyle>
              <a:lvl1pPr>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1pPr>
              <a:lvl2pPr marL="742950" indent="-28575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2pPr>
              <a:lvl3pPr marL="11430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3pPr>
              <a:lvl4pPr marL="16002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4pPr>
              <a:lvl5pPr marL="2057400" indent="-228600">
                <a:lnSpc>
                  <a:spcPct val="90000"/>
                </a:lnSpc>
                <a:spcBef>
                  <a:spcPts val="1000"/>
                </a:spcBef>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lnSpc>
                  <a:spcPct val="90000"/>
                </a:lnSpc>
                <a:spcBef>
                  <a:spcPts val="1000"/>
                </a:spcBef>
                <a:spcAft>
                  <a:spcPct val="0"/>
                </a:spcAft>
                <a:buSzPct val="100000"/>
                <a:buFont typeface="Arial Bold" charset="0"/>
                <a:buChar char="•"/>
                <a:defRPr sz="5400">
                  <a:solidFill>
                    <a:schemeClr val="tx1"/>
                  </a:solidFill>
                  <a:latin typeface="Calibri" panose="020F0502020204030204" pitchFamily="34" charset="0"/>
                  <a:ea typeface="ヒラギノ角ゴ ProN W3" charset="-128"/>
                  <a:sym typeface="Calibri" panose="020F0502020204030204" pitchFamily="34" charset="0"/>
                </a:defRPr>
              </a:lvl9pPr>
            </a:lstStyle>
            <a:p>
              <a:pPr algn="ctr" defTabSz="685594">
                <a:lnSpc>
                  <a:spcPct val="100000"/>
                </a:lnSpc>
                <a:spcBef>
                  <a:spcPct val="0"/>
                </a:spcBef>
                <a:buSzTx/>
                <a:buNone/>
                <a:defRPr/>
              </a:pPr>
              <a:r>
                <a:rPr lang="en-US" altLang="es-ES" sz="1050" b="1">
                  <a:solidFill>
                    <a:srgbClr val="FFFFFF"/>
                  </a:solidFill>
                  <a:latin typeface="Century Gothic" panose="020B0502020202020204" pitchFamily="34" charset="0"/>
                  <a:ea typeface="MS PGothic" panose="020B0600070205080204" pitchFamily="34" charset="-128"/>
                  <a:cs typeface="Arial" panose="020B0604020202020204" pitchFamily="34" charset="0"/>
                  <a:sym typeface="Century Gothic" panose="020B0502020202020204" pitchFamily="34" charset="0"/>
                </a:rPr>
                <a:t>300+ waste water treatment plants</a:t>
              </a:r>
            </a:p>
          </p:txBody>
        </p:sp>
      </p:grpSp>
      <p:sp>
        <p:nvSpPr>
          <p:cNvPr id="59" name="CuadroTexto 19">
            <a:extLst>
              <a:ext uri="{FF2B5EF4-FFF2-40B4-BE49-F238E27FC236}">
                <a16:creationId xmlns:a16="http://schemas.microsoft.com/office/drawing/2014/main" id="{B84CEF94-B465-CBA8-80C8-66EA666DC3E3}"/>
              </a:ext>
            </a:extLst>
          </p:cNvPr>
          <p:cNvSpPr txBox="1"/>
          <p:nvPr/>
        </p:nvSpPr>
        <p:spPr>
          <a:xfrm>
            <a:off x="7100390" y="1958407"/>
            <a:ext cx="1999339" cy="738436"/>
          </a:xfrm>
          <a:prstGeom prst="rect">
            <a:avLst/>
          </a:prstGeom>
          <a:noFill/>
        </p:spPr>
        <p:txBody>
          <a:bodyPr wrap="square" rtlCol="0">
            <a:spAutoFit/>
          </a:bodyPr>
          <a:lstStyle>
            <a:defPPr>
              <a:defRPr lang="es-ES"/>
            </a:defPPr>
            <a:lvl1pPr marL="12700" lvl="0" algn="ctr">
              <a:spcBef>
                <a:spcPts val="600"/>
              </a:spcBef>
              <a:defRPr sz="1400" spc="-5">
                <a:solidFill>
                  <a:schemeClr val="tx1">
                    <a:lumMod val="75000"/>
                    <a:lumOff val="25000"/>
                  </a:schemeClr>
                </a:solidFill>
                <a:latin typeface="+mj-lt"/>
              </a:defRPr>
            </a:lvl1pPr>
          </a:lstStyle>
          <a:p>
            <a:pPr marL="9522" algn="l" defTabSz="685594">
              <a:spcBef>
                <a:spcPts val="450"/>
              </a:spcBef>
              <a:defRPr/>
            </a:pPr>
            <a:r>
              <a:rPr lang="en-US" sz="1050" spc="-4">
                <a:solidFill>
                  <a:srgbClr val="2D2E2C">
                    <a:lumMod val="75000"/>
                    <a:lumOff val="25000"/>
                  </a:srgbClr>
                </a:solidFill>
                <a:latin typeface="Calibri Light" panose="020F0302020204030204"/>
              </a:rPr>
              <a:t>We were dependent on expert resources to do anything (integrate new components, extracting information…)</a:t>
            </a:r>
            <a:endParaRPr lang="en-US" sz="1050" b="1" spc="-4">
              <a:solidFill>
                <a:srgbClr val="2D2E2C">
                  <a:lumMod val="75000"/>
                  <a:lumOff val="25000"/>
                </a:srgbClr>
              </a:solidFill>
              <a:latin typeface="Calibri Light" panose="020F0302020204030204"/>
            </a:endParaRPr>
          </a:p>
        </p:txBody>
      </p:sp>
      <p:pic>
        <p:nvPicPr>
          <p:cNvPr id="64" name="Imagen 63">
            <a:extLst>
              <a:ext uri="{FF2B5EF4-FFF2-40B4-BE49-F238E27FC236}">
                <a16:creationId xmlns:a16="http://schemas.microsoft.com/office/drawing/2014/main" id="{D1E23D0B-3D26-70C1-3A09-A50A33F069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9809"/>
          <a:stretch/>
        </p:blipFill>
        <p:spPr>
          <a:xfrm>
            <a:off x="3084008" y="2007370"/>
            <a:ext cx="2374064" cy="967944"/>
          </a:xfrm>
          <a:prstGeom prst="rect">
            <a:avLst/>
          </a:prstGeom>
          <a:solidFill>
            <a:schemeClr val="bg1"/>
          </a:solidFill>
          <a:ln w="3175">
            <a:solidFill>
              <a:schemeClr val="accent4"/>
            </a:solidFill>
          </a:ln>
          <a:effectLst/>
        </p:spPr>
      </p:pic>
      <p:pic>
        <p:nvPicPr>
          <p:cNvPr id="65" name="Imagen 64">
            <a:extLst>
              <a:ext uri="{FF2B5EF4-FFF2-40B4-BE49-F238E27FC236}">
                <a16:creationId xmlns:a16="http://schemas.microsoft.com/office/drawing/2014/main" id="{5D98592F-53F0-D1A7-5706-0124C13063A3}"/>
              </a:ext>
            </a:extLst>
          </p:cNvPr>
          <p:cNvPicPr>
            <a:picLocks noChangeAspect="1"/>
          </p:cNvPicPr>
          <p:nvPr/>
        </p:nvPicPr>
        <p:blipFill>
          <a:blip r:embed="rId5"/>
          <a:stretch>
            <a:fillRect/>
          </a:stretch>
        </p:blipFill>
        <p:spPr>
          <a:xfrm>
            <a:off x="1848461" y="1182120"/>
            <a:ext cx="2473212" cy="1068745"/>
          </a:xfrm>
          <a:prstGeom prst="rect">
            <a:avLst/>
          </a:prstGeom>
          <a:solidFill>
            <a:schemeClr val="bg1"/>
          </a:solidFill>
          <a:ln w="6350">
            <a:solidFill>
              <a:schemeClr val="accent4"/>
            </a:solidFill>
          </a:ln>
          <a:effectLst/>
        </p:spPr>
      </p:pic>
      <p:pic>
        <p:nvPicPr>
          <p:cNvPr id="66" name="Picture 6">
            <a:extLst>
              <a:ext uri="{FF2B5EF4-FFF2-40B4-BE49-F238E27FC236}">
                <a16:creationId xmlns:a16="http://schemas.microsoft.com/office/drawing/2014/main" id="{F598B0A0-5F1E-14C0-DEBD-8A5E95D7E9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0006" y="3816599"/>
            <a:ext cx="2049384" cy="967944"/>
          </a:xfrm>
          <a:prstGeom prst="rect">
            <a:avLst/>
          </a:prstGeom>
          <a:solidFill>
            <a:schemeClr val="bg1"/>
          </a:solidFill>
          <a:ln w="3175">
            <a:solidFill>
              <a:schemeClr val="accent4"/>
            </a:solidFill>
          </a:ln>
          <a:effectLst/>
        </p:spPr>
      </p:pic>
      <p:pic>
        <p:nvPicPr>
          <p:cNvPr id="67" name="Imagen 66">
            <a:extLst>
              <a:ext uri="{FF2B5EF4-FFF2-40B4-BE49-F238E27FC236}">
                <a16:creationId xmlns:a16="http://schemas.microsoft.com/office/drawing/2014/main" id="{36757BD8-CCAA-1B43-0EAE-0BA96D0FC9DE}"/>
              </a:ext>
            </a:extLst>
          </p:cNvPr>
          <p:cNvPicPr>
            <a:picLocks noChangeAspect="1"/>
          </p:cNvPicPr>
          <p:nvPr/>
        </p:nvPicPr>
        <p:blipFill>
          <a:blip r:embed="rId7"/>
          <a:stretch>
            <a:fillRect/>
          </a:stretch>
        </p:blipFill>
        <p:spPr>
          <a:xfrm>
            <a:off x="3570623" y="3154483"/>
            <a:ext cx="1828059" cy="9745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5645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D23D50-6BA7-97F4-9FAB-09E34D1B5223}"/>
              </a:ext>
            </a:extLst>
          </p:cNvPr>
          <p:cNvSpPr/>
          <p:nvPr/>
        </p:nvSpPr>
        <p:spPr>
          <a:xfrm>
            <a:off x="0" y="0"/>
            <a:ext cx="9144000" cy="616230"/>
          </a:xfrm>
          <a:prstGeom prst="rect">
            <a:avLst/>
          </a:prstGeom>
          <a:solidFill>
            <a:srgbClr val="008B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6" name="Title 8">
            <a:extLst>
              <a:ext uri="{FF2B5EF4-FFF2-40B4-BE49-F238E27FC236}">
                <a16:creationId xmlns:a16="http://schemas.microsoft.com/office/drawing/2014/main" id="{CBACDFC8-5DCE-4375-96BD-CFF04B866F48}"/>
              </a:ext>
            </a:extLst>
          </p:cNvPr>
          <p:cNvSpPr txBox="1">
            <a:spLocks/>
          </p:cNvSpPr>
          <p:nvPr/>
        </p:nvSpPr>
        <p:spPr>
          <a:xfrm>
            <a:off x="471638" y="156579"/>
            <a:ext cx="8198829" cy="605202"/>
          </a:xfrm>
          <a:prstGeom prst="rect">
            <a:avLst/>
          </a:prstGeom>
        </p:spPr>
        <p:txBody>
          <a:bodyPr>
            <a:noAutofit/>
          </a:bodyPr>
          <a:lstStyle>
            <a:lvl1pPr algn="l" defTabSz="914400" rtl="0" eaLnBrk="1" latinLnBrk="0" hangingPunct="1">
              <a:lnSpc>
                <a:spcPct val="90000"/>
              </a:lnSpc>
              <a:spcBef>
                <a:spcPct val="0"/>
              </a:spcBef>
              <a:buNone/>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defTabSz="685594">
              <a:defRPr/>
            </a:pPr>
            <a:r>
              <a:rPr lang="en-US" sz="1800" b="1" dirty="0">
                <a:solidFill>
                  <a:srgbClr val="FFFFFF"/>
                </a:solidFill>
                <a:latin typeface="Arial" panose="020B0604020202020204"/>
              </a:rPr>
              <a:t>DISTRIBUTED DIGITAL SOLUTIONS</a:t>
            </a:r>
            <a:endParaRPr lang="en-US" sz="1800" dirty="0">
              <a:solidFill>
                <a:srgbClr val="FFFFFF"/>
              </a:solidFill>
              <a:latin typeface="Arial" panose="020B0604020202020204"/>
            </a:endParaRPr>
          </a:p>
        </p:txBody>
      </p:sp>
      <p:grpSp>
        <p:nvGrpSpPr>
          <p:cNvPr id="17" name="Grupo 16">
            <a:extLst>
              <a:ext uri="{FF2B5EF4-FFF2-40B4-BE49-F238E27FC236}">
                <a16:creationId xmlns:a16="http://schemas.microsoft.com/office/drawing/2014/main" id="{4AB442B6-A5E7-4F37-91AC-1D3FAA513CA1}"/>
              </a:ext>
            </a:extLst>
          </p:cNvPr>
          <p:cNvGrpSpPr/>
          <p:nvPr/>
        </p:nvGrpSpPr>
        <p:grpSpPr>
          <a:xfrm>
            <a:off x="384010" y="2677403"/>
            <a:ext cx="944975" cy="1216925"/>
            <a:chOff x="907122" y="955638"/>
            <a:chExt cx="1508126" cy="1942139"/>
          </a:xfrm>
        </p:grpSpPr>
        <p:grpSp>
          <p:nvGrpSpPr>
            <p:cNvPr id="61" name="Grupo 60">
              <a:extLst>
                <a:ext uri="{FF2B5EF4-FFF2-40B4-BE49-F238E27FC236}">
                  <a16:creationId xmlns:a16="http://schemas.microsoft.com/office/drawing/2014/main" id="{899AD0EC-4B54-4A9C-A3E7-55A4C5EAB611}"/>
                </a:ext>
              </a:extLst>
            </p:cNvPr>
            <p:cNvGrpSpPr/>
            <p:nvPr/>
          </p:nvGrpSpPr>
          <p:grpSpPr>
            <a:xfrm>
              <a:off x="1046972" y="1529777"/>
              <a:ext cx="1368000" cy="1368000"/>
              <a:chOff x="1046972" y="1529777"/>
              <a:chExt cx="1368000" cy="1368000"/>
            </a:xfrm>
          </p:grpSpPr>
          <p:sp>
            <p:nvSpPr>
              <p:cNvPr id="5" name="Elipse 4">
                <a:extLst>
                  <a:ext uri="{FF2B5EF4-FFF2-40B4-BE49-F238E27FC236}">
                    <a16:creationId xmlns:a16="http://schemas.microsoft.com/office/drawing/2014/main" id="{418D716D-8377-4933-9749-4ABC44E60B75}"/>
                  </a:ext>
                </a:extLst>
              </p:cNvPr>
              <p:cNvSpPr/>
              <p:nvPr/>
            </p:nvSpPr>
            <p:spPr>
              <a:xfrm>
                <a:off x="1046972" y="1529777"/>
                <a:ext cx="1368000" cy="1368000"/>
              </a:xfrm>
              <a:prstGeom prst="teardrop">
                <a:avLst/>
              </a:prstGeom>
              <a:no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defRPr/>
                </a:pPr>
                <a:endParaRPr lang="en-US" sz="1350">
                  <a:solidFill>
                    <a:srgbClr val="FFFFFF"/>
                  </a:solidFill>
                  <a:latin typeface="Arial" panose="020B0604020202020204"/>
                </a:endParaRPr>
              </a:p>
            </p:txBody>
          </p:sp>
          <p:sp>
            <p:nvSpPr>
              <p:cNvPr id="7" name="object 12">
                <a:extLst>
                  <a:ext uri="{FF2B5EF4-FFF2-40B4-BE49-F238E27FC236}">
                    <a16:creationId xmlns:a16="http://schemas.microsoft.com/office/drawing/2014/main" id="{22ED652E-42B3-4F24-86E8-8514FAA8D6D3}"/>
                  </a:ext>
                </a:extLst>
              </p:cNvPr>
              <p:cNvSpPr txBox="1"/>
              <p:nvPr/>
            </p:nvSpPr>
            <p:spPr>
              <a:xfrm>
                <a:off x="1118190" y="1973123"/>
                <a:ext cx="1225565" cy="504852"/>
              </a:xfrm>
              <a:prstGeom prst="rect">
                <a:avLst/>
              </a:prstGeom>
            </p:spPr>
            <p:txBody>
              <a:bodyPr vert="horz" wrap="square" lIns="0" tIns="8570" rIns="0" bIns="0" rtlCol="0">
                <a:spAutoFit/>
              </a:bodyPr>
              <a:lstStyle/>
              <a:p>
                <a:pPr marL="9522" algn="ctr" defTabSz="685594">
                  <a:spcBef>
                    <a:spcPts val="68"/>
                  </a:spcBef>
                  <a:defRPr/>
                </a:pPr>
                <a:r>
                  <a:rPr lang="en-US" sz="1999" b="1" spc="-60">
                    <a:solidFill>
                      <a:srgbClr val="FFFFFF"/>
                    </a:solidFill>
                    <a:latin typeface="Arial" panose="020B0604020202020204"/>
                    <a:cs typeface="Montserrat-ExtraBold"/>
                  </a:rPr>
                  <a:t>+</a:t>
                </a:r>
                <a:r>
                  <a:rPr lang="en-US" sz="1999" b="1" spc="-8">
                    <a:solidFill>
                      <a:srgbClr val="FFFFFF"/>
                    </a:solidFill>
                    <a:latin typeface="Arial" panose="020B0604020202020204"/>
                    <a:cs typeface="Montserrat-ExtraBold"/>
                  </a:rPr>
                  <a:t>130</a:t>
                </a:r>
                <a:endParaRPr lang="en-US" sz="1999">
                  <a:solidFill>
                    <a:srgbClr val="FFFFFF"/>
                  </a:solidFill>
                  <a:latin typeface="Arial" panose="020B0604020202020204"/>
                  <a:cs typeface="Montserrat-ExtraBold"/>
                </a:endParaRPr>
              </a:p>
            </p:txBody>
          </p:sp>
        </p:grpSp>
        <p:sp>
          <p:nvSpPr>
            <p:cNvPr id="8" name="object 5">
              <a:extLst>
                <a:ext uri="{FF2B5EF4-FFF2-40B4-BE49-F238E27FC236}">
                  <a16:creationId xmlns:a16="http://schemas.microsoft.com/office/drawing/2014/main" id="{779604F0-9576-4237-89B6-DBFF89FCE077}"/>
                </a:ext>
              </a:extLst>
            </p:cNvPr>
            <p:cNvSpPr txBox="1"/>
            <p:nvPr/>
          </p:nvSpPr>
          <p:spPr>
            <a:xfrm>
              <a:off x="907122" y="955638"/>
              <a:ext cx="1508126" cy="530938"/>
            </a:xfrm>
            <a:prstGeom prst="rect">
              <a:avLst/>
            </a:prstGeom>
          </p:spPr>
          <p:txBody>
            <a:bodyPr vert="horz" wrap="square" lIns="0" tIns="55228" rIns="0" bIns="0" rtlCol="0" anchor="t">
              <a:spAutoFit/>
            </a:bodyPr>
            <a:lstStyle/>
            <a:p>
              <a:pPr marL="9522" algn="r" defTabSz="685594">
                <a:defRPr/>
              </a:pPr>
              <a:r>
                <a:rPr lang="en-US" sz="900" b="1" spc="-4">
                  <a:solidFill>
                    <a:srgbClr val="FFFFFF"/>
                  </a:solidFill>
                  <a:latin typeface="Arial" panose="020B0604020202020204"/>
                </a:rPr>
                <a:t>Years of Experience</a:t>
              </a:r>
              <a:endParaRPr lang="en-US" sz="900" b="1" spc="-4">
                <a:solidFill>
                  <a:srgbClr val="FFFFFF"/>
                </a:solidFill>
                <a:latin typeface="Arial" panose="020B0604020202020204"/>
                <a:ea typeface="Open Sans" panose="020B0606030504020204" pitchFamily="34" charset="0"/>
                <a:cs typeface="Open Sans" panose="020B0606030504020204" pitchFamily="34" charset="0"/>
              </a:endParaRPr>
            </a:p>
          </p:txBody>
        </p:sp>
      </p:grpSp>
      <p:grpSp>
        <p:nvGrpSpPr>
          <p:cNvPr id="18" name="Grupo 17">
            <a:extLst>
              <a:ext uri="{FF2B5EF4-FFF2-40B4-BE49-F238E27FC236}">
                <a16:creationId xmlns:a16="http://schemas.microsoft.com/office/drawing/2014/main" id="{E11C40E8-B9E2-4FB3-A458-2705FB393952}"/>
              </a:ext>
            </a:extLst>
          </p:cNvPr>
          <p:cNvGrpSpPr/>
          <p:nvPr/>
        </p:nvGrpSpPr>
        <p:grpSpPr>
          <a:xfrm>
            <a:off x="1418547" y="1948644"/>
            <a:ext cx="1003910" cy="1074655"/>
            <a:chOff x="2792120" y="1182691"/>
            <a:chExt cx="1602183" cy="1715086"/>
          </a:xfrm>
        </p:grpSpPr>
        <p:grpSp>
          <p:nvGrpSpPr>
            <p:cNvPr id="62" name="Grupo 61">
              <a:extLst>
                <a:ext uri="{FF2B5EF4-FFF2-40B4-BE49-F238E27FC236}">
                  <a16:creationId xmlns:a16="http://schemas.microsoft.com/office/drawing/2014/main" id="{A799A7C1-F87E-4225-86CE-C46D5C38CE9B}"/>
                </a:ext>
              </a:extLst>
            </p:cNvPr>
            <p:cNvGrpSpPr/>
            <p:nvPr/>
          </p:nvGrpSpPr>
          <p:grpSpPr>
            <a:xfrm>
              <a:off x="2981320" y="1529777"/>
              <a:ext cx="1368000" cy="1368000"/>
              <a:chOff x="2981320" y="1529777"/>
              <a:chExt cx="1368000" cy="1368000"/>
            </a:xfrm>
          </p:grpSpPr>
          <p:sp>
            <p:nvSpPr>
              <p:cNvPr id="20" name="Elipse 145">
                <a:extLst>
                  <a:ext uri="{FF2B5EF4-FFF2-40B4-BE49-F238E27FC236}">
                    <a16:creationId xmlns:a16="http://schemas.microsoft.com/office/drawing/2014/main" id="{875011D8-F7FB-42FC-AF78-3B2279A25412}"/>
                  </a:ext>
                </a:extLst>
              </p:cNvPr>
              <p:cNvSpPr/>
              <p:nvPr/>
            </p:nvSpPr>
            <p:spPr>
              <a:xfrm>
                <a:off x="2981320" y="1529777"/>
                <a:ext cx="1368000" cy="1368000"/>
              </a:xfrm>
              <a:prstGeom prst="teardrop">
                <a:avLst/>
              </a:prstGeom>
              <a:no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defRPr/>
                </a:pPr>
                <a:endParaRPr lang="en-US" sz="1350">
                  <a:solidFill>
                    <a:srgbClr val="FFFFFF"/>
                  </a:solidFill>
                  <a:latin typeface="Arial" panose="020B0604020202020204"/>
                </a:endParaRPr>
              </a:p>
            </p:txBody>
          </p:sp>
          <p:sp>
            <p:nvSpPr>
              <p:cNvPr id="22" name="object 12">
                <a:extLst>
                  <a:ext uri="{FF2B5EF4-FFF2-40B4-BE49-F238E27FC236}">
                    <a16:creationId xmlns:a16="http://schemas.microsoft.com/office/drawing/2014/main" id="{BEEF647A-5FA5-4B40-94B8-3F6CF1EAB086}"/>
                  </a:ext>
                </a:extLst>
              </p:cNvPr>
              <p:cNvSpPr txBox="1"/>
              <p:nvPr/>
            </p:nvSpPr>
            <p:spPr>
              <a:xfrm>
                <a:off x="3052539" y="1977174"/>
                <a:ext cx="1225565" cy="504853"/>
              </a:xfrm>
              <a:prstGeom prst="rect">
                <a:avLst/>
              </a:prstGeom>
            </p:spPr>
            <p:txBody>
              <a:bodyPr vert="horz" wrap="square" lIns="0" tIns="8570" rIns="0" bIns="0" rtlCol="0">
                <a:spAutoFit/>
              </a:bodyPr>
              <a:lstStyle>
                <a:defPPr>
                  <a:defRPr lang="es-ES"/>
                </a:defPPr>
                <a:lvl1pPr marL="12700" algn="ctr">
                  <a:lnSpc>
                    <a:spcPct val="100000"/>
                  </a:lnSpc>
                  <a:spcBef>
                    <a:spcPts val="90"/>
                  </a:spcBef>
                  <a:defRPr sz="3500" b="1" spc="-80">
                    <a:solidFill>
                      <a:srgbClr val="1E7FA2"/>
                    </a:solidFill>
                    <a:latin typeface="Open Sans" panose="020B0606030504020204"/>
                    <a:cs typeface="Montserrat-ExtraBold"/>
                  </a:defRPr>
                </a:lvl1pPr>
              </a:lstStyle>
              <a:p>
                <a:pPr marL="9522" defTabSz="685594">
                  <a:spcBef>
                    <a:spcPts val="68"/>
                  </a:spcBef>
                  <a:defRPr/>
                </a:pPr>
                <a:r>
                  <a:rPr lang="en-US" sz="1999" spc="-60">
                    <a:solidFill>
                      <a:srgbClr val="FFFFFF"/>
                    </a:solidFill>
                    <a:latin typeface="Arial" panose="020B0604020202020204"/>
                  </a:rPr>
                  <a:t>+3,000</a:t>
                </a:r>
              </a:p>
            </p:txBody>
          </p:sp>
        </p:grpSp>
        <p:sp>
          <p:nvSpPr>
            <p:cNvPr id="23" name="object 5">
              <a:extLst>
                <a:ext uri="{FF2B5EF4-FFF2-40B4-BE49-F238E27FC236}">
                  <a16:creationId xmlns:a16="http://schemas.microsoft.com/office/drawing/2014/main" id="{A01D3412-5DCA-4046-9875-7D1C6B87250A}"/>
                </a:ext>
              </a:extLst>
            </p:cNvPr>
            <p:cNvSpPr txBox="1"/>
            <p:nvPr/>
          </p:nvSpPr>
          <p:spPr>
            <a:xfrm>
              <a:off x="2792120" y="1182691"/>
              <a:ext cx="1602183" cy="309970"/>
            </a:xfrm>
            <a:prstGeom prst="rect">
              <a:avLst/>
            </a:prstGeom>
          </p:spPr>
          <p:txBody>
            <a:bodyPr vert="horz" wrap="square" lIns="0" tIns="55228" rIns="0" bIns="0" rtlCol="0" anchor="ctr">
              <a:spAutoFit/>
            </a:bodyPr>
            <a:lstStyle/>
            <a:p>
              <a:pPr marL="9522" algn="r" defTabSz="685594">
                <a:defRPr/>
              </a:pPr>
              <a:r>
                <a:rPr lang="en-US" sz="900" b="1" spc="-4">
                  <a:solidFill>
                    <a:srgbClr val="FFFFFF"/>
                  </a:solidFill>
                  <a:latin typeface="Arial" panose="020B0604020202020204"/>
                </a:rPr>
                <a:t>Employees</a:t>
              </a:r>
              <a:endParaRPr lang="en-US" sz="900" b="1" spc="-4">
                <a:solidFill>
                  <a:srgbClr val="FFFFFF"/>
                </a:solidFill>
                <a:latin typeface="Arial" panose="020B0604020202020204"/>
                <a:ea typeface="Open Sans" panose="020B0606030504020204" pitchFamily="34" charset="0"/>
                <a:cs typeface="Open Sans" panose="020B0606030504020204" pitchFamily="34" charset="0"/>
              </a:endParaRPr>
            </a:p>
          </p:txBody>
        </p:sp>
      </p:grpSp>
      <p:grpSp>
        <p:nvGrpSpPr>
          <p:cNvPr id="34" name="Grupo 33">
            <a:extLst>
              <a:ext uri="{FF2B5EF4-FFF2-40B4-BE49-F238E27FC236}">
                <a16:creationId xmlns:a16="http://schemas.microsoft.com/office/drawing/2014/main" id="{2A405D89-F9DF-468E-86ED-1A44B6681F03}"/>
              </a:ext>
            </a:extLst>
          </p:cNvPr>
          <p:cNvGrpSpPr/>
          <p:nvPr/>
        </p:nvGrpSpPr>
        <p:grpSpPr>
          <a:xfrm>
            <a:off x="2546051" y="1730543"/>
            <a:ext cx="888440" cy="1216210"/>
            <a:chOff x="4847604" y="956781"/>
            <a:chExt cx="1417898" cy="1940996"/>
          </a:xfrm>
        </p:grpSpPr>
        <p:grpSp>
          <p:nvGrpSpPr>
            <p:cNvPr id="63" name="Grupo 62">
              <a:extLst>
                <a:ext uri="{FF2B5EF4-FFF2-40B4-BE49-F238E27FC236}">
                  <a16:creationId xmlns:a16="http://schemas.microsoft.com/office/drawing/2014/main" id="{808B67C1-5804-4B4C-940E-4FC7681D2E66}"/>
                </a:ext>
              </a:extLst>
            </p:cNvPr>
            <p:cNvGrpSpPr/>
            <p:nvPr/>
          </p:nvGrpSpPr>
          <p:grpSpPr>
            <a:xfrm>
              <a:off x="4847604" y="1529777"/>
              <a:ext cx="1417898" cy="1368000"/>
              <a:chOff x="4847604" y="1529777"/>
              <a:chExt cx="1417898" cy="1368000"/>
            </a:xfrm>
          </p:grpSpPr>
          <p:sp>
            <p:nvSpPr>
              <p:cNvPr id="30" name="Elipse 155">
                <a:extLst>
                  <a:ext uri="{FF2B5EF4-FFF2-40B4-BE49-F238E27FC236}">
                    <a16:creationId xmlns:a16="http://schemas.microsoft.com/office/drawing/2014/main" id="{5536DB8C-D2AE-4E1B-8F93-5E142EDFADA3}"/>
                  </a:ext>
                </a:extLst>
              </p:cNvPr>
              <p:cNvSpPr/>
              <p:nvPr/>
            </p:nvSpPr>
            <p:spPr>
              <a:xfrm>
                <a:off x="4872554" y="1529777"/>
                <a:ext cx="1368000" cy="1368000"/>
              </a:xfrm>
              <a:prstGeom prst="teardrop">
                <a:avLst/>
              </a:prstGeom>
              <a:no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defRPr/>
                </a:pPr>
                <a:endParaRPr lang="en-US" sz="1350">
                  <a:solidFill>
                    <a:srgbClr val="FFFFFF"/>
                  </a:solidFill>
                  <a:latin typeface="Arial" panose="020B0604020202020204"/>
                </a:endParaRPr>
              </a:p>
            </p:txBody>
          </p:sp>
          <p:sp>
            <p:nvSpPr>
              <p:cNvPr id="32" name="object 12">
                <a:extLst>
                  <a:ext uri="{FF2B5EF4-FFF2-40B4-BE49-F238E27FC236}">
                    <a16:creationId xmlns:a16="http://schemas.microsoft.com/office/drawing/2014/main" id="{C65C5F04-CA19-4DC8-B080-67FA1776ABBC}"/>
                  </a:ext>
                </a:extLst>
              </p:cNvPr>
              <p:cNvSpPr txBox="1"/>
              <p:nvPr/>
            </p:nvSpPr>
            <p:spPr>
              <a:xfrm>
                <a:off x="4847604" y="1977174"/>
                <a:ext cx="1417898" cy="455749"/>
              </a:xfrm>
              <a:prstGeom prst="rect">
                <a:avLst/>
              </a:prstGeom>
            </p:spPr>
            <p:txBody>
              <a:bodyPr vert="horz" wrap="square" lIns="0" tIns="8570" rIns="0" bIns="0" rtlCol="0">
                <a:spAutoFit/>
              </a:bodyPr>
              <a:lstStyle>
                <a:defPPr>
                  <a:defRPr lang="es-ES"/>
                </a:defPPr>
                <a:lvl1pPr marL="12700" algn="ctr">
                  <a:lnSpc>
                    <a:spcPct val="100000"/>
                  </a:lnSpc>
                  <a:spcBef>
                    <a:spcPts val="90"/>
                  </a:spcBef>
                  <a:defRPr sz="3500" b="1" spc="-80">
                    <a:solidFill>
                      <a:srgbClr val="1E7FA2"/>
                    </a:solidFill>
                    <a:latin typeface="Open Sans" panose="020B0606030504020204"/>
                    <a:cs typeface="Montserrat-ExtraBold"/>
                  </a:defRPr>
                </a:lvl1pPr>
              </a:lstStyle>
              <a:p>
                <a:pPr marL="9522" defTabSz="685594">
                  <a:spcBef>
                    <a:spcPts val="68"/>
                  </a:spcBef>
                  <a:defRPr/>
                </a:pPr>
                <a:r>
                  <a:rPr lang="en-US" sz="1799" spc="-60">
                    <a:solidFill>
                      <a:srgbClr val="FFFFFF"/>
                    </a:solidFill>
                    <a:latin typeface="Arial" panose="020B0604020202020204"/>
                  </a:rPr>
                  <a:t>$450M+</a:t>
                </a:r>
              </a:p>
            </p:txBody>
          </p:sp>
        </p:grpSp>
        <p:sp>
          <p:nvSpPr>
            <p:cNvPr id="33" name="object 5">
              <a:extLst>
                <a:ext uri="{FF2B5EF4-FFF2-40B4-BE49-F238E27FC236}">
                  <a16:creationId xmlns:a16="http://schemas.microsoft.com/office/drawing/2014/main" id="{E8EF2D64-3BC8-44B1-82C0-1BC5C5A56B7C}"/>
                </a:ext>
              </a:extLst>
            </p:cNvPr>
            <p:cNvSpPr txBox="1"/>
            <p:nvPr/>
          </p:nvSpPr>
          <p:spPr>
            <a:xfrm>
              <a:off x="5181086" y="956781"/>
              <a:ext cx="1079822" cy="530937"/>
            </a:xfrm>
            <a:prstGeom prst="rect">
              <a:avLst/>
            </a:prstGeom>
          </p:spPr>
          <p:txBody>
            <a:bodyPr vert="horz" wrap="square" lIns="0" tIns="55228" rIns="0" bIns="0" rtlCol="0" anchor="t">
              <a:spAutoFit/>
            </a:bodyPr>
            <a:lstStyle/>
            <a:p>
              <a:pPr marL="9522" algn="r" defTabSz="685594">
                <a:defRPr/>
              </a:pPr>
              <a:r>
                <a:rPr lang="en-US" sz="900" b="1" spc="-4">
                  <a:solidFill>
                    <a:srgbClr val="FFFFFF"/>
                  </a:solidFill>
                  <a:latin typeface="Arial" panose="020B0604020202020204"/>
                </a:rPr>
                <a:t>Annual Revenues </a:t>
              </a:r>
              <a:endParaRPr lang="en-US" sz="900" b="1" spc="-4">
                <a:solidFill>
                  <a:srgbClr val="FFFFFF"/>
                </a:solidFill>
                <a:latin typeface="Arial" panose="020B0604020202020204"/>
                <a:ea typeface="Open Sans" panose="020B0606030504020204" pitchFamily="34" charset="0"/>
                <a:cs typeface="Open Sans" panose="020B0606030504020204" pitchFamily="34" charset="0"/>
              </a:endParaRPr>
            </a:p>
          </p:txBody>
        </p:sp>
      </p:grpSp>
      <p:grpSp>
        <p:nvGrpSpPr>
          <p:cNvPr id="3" name="Grupo 2">
            <a:extLst>
              <a:ext uri="{FF2B5EF4-FFF2-40B4-BE49-F238E27FC236}">
                <a16:creationId xmlns:a16="http://schemas.microsoft.com/office/drawing/2014/main" id="{2DA5F7B3-AC44-4DE0-9212-2E7DE91C5B03}"/>
              </a:ext>
            </a:extLst>
          </p:cNvPr>
          <p:cNvGrpSpPr/>
          <p:nvPr/>
        </p:nvGrpSpPr>
        <p:grpSpPr>
          <a:xfrm>
            <a:off x="2502297" y="3269889"/>
            <a:ext cx="949740" cy="1214551"/>
            <a:chOff x="5977380" y="3472240"/>
            <a:chExt cx="1515730" cy="1938351"/>
          </a:xfrm>
        </p:grpSpPr>
        <p:grpSp>
          <p:nvGrpSpPr>
            <p:cNvPr id="60" name="Grupo 59">
              <a:extLst>
                <a:ext uri="{FF2B5EF4-FFF2-40B4-BE49-F238E27FC236}">
                  <a16:creationId xmlns:a16="http://schemas.microsoft.com/office/drawing/2014/main" id="{F7D1C33D-9E5B-4F04-8645-8699AE504F52}"/>
                </a:ext>
              </a:extLst>
            </p:cNvPr>
            <p:cNvGrpSpPr/>
            <p:nvPr/>
          </p:nvGrpSpPr>
          <p:grpSpPr>
            <a:xfrm>
              <a:off x="6076395" y="4042591"/>
              <a:ext cx="1368000" cy="1368000"/>
              <a:chOff x="6076395" y="4143780"/>
              <a:chExt cx="1368000" cy="1368000"/>
            </a:xfrm>
          </p:grpSpPr>
          <p:sp>
            <p:nvSpPr>
              <p:cNvPr id="55" name="Elipse 135">
                <a:extLst>
                  <a:ext uri="{FF2B5EF4-FFF2-40B4-BE49-F238E27FC236}">
                    <a16:creationId xmlns:a16="http://schemas.microsoft.com/office/drawing/2014/main" id="{1D19D6F5-9B5F-4A18-95DC-69D05593DA5C}"/>
                  </a:ext>
                </a:extLst>
              </p:cNvPr>
              <p:cNvSpPr/>
              <p:nvPr/>
            </p:nvSpPr>
            <p:spPr>
              <a:xfrm>
                <a:off x="6076395" y="4143780"/>
                <a:ext cx="1368000" cy="1368000"/>
              </a:xfrm>
              <a:prstGeom prst="teardrop">
                <a:avLst/>
              </a:prstGeom>
              <a:no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defRPr/>
                </a:pPr>
                <a:endParaRPr lang="en-US" sz="1350">
                  <a:solidFill>
                    <a:srgbClr val="FFFFFF"/>
                  </a:solidFill>
                  <a:latin typeface="Arial" panose="020B0604020202020204"/>
                </a:endParaRPr>
              </a:p>
            </p:txBody>
          </p:sp>
          <p:sp>
            <p:nvSpPr>
              <p:cNvPr id="53" name="object 12">
                <a:extLst>
                  <a:ext uri="{FF2B5EF4-FFF2-40B4-BE49-F238E27FC236}">
                    <a16:creationId xmlns:a16="http://schemas.microsoft.com/office/drawing/2014/main" id="{A827D3E7-3B6F-4AE1-939C-3949ACF64FA7}"/>
                  </a:ext>
                </a:extLst>
              </p:cNvPr>
              <p:cNvSpPr txBox="1"/>
              <p:nvPr/>
            </p:nvSpPr>
            <p:spPr>
              <a:xfrm>
                <a:off x="6147614" y="4591177"/>
                <a:ext cx="1225565" cy="566233"/>
              </a:xfrm>
              <a:prstGeom prst="rect">
                <a:avLst/>
              </a:prstGeom>
            </p:spPr>
            <p:txBody>
              <a:bodyPr vert="horz" wrap="square" lIns="0" tIns="8570" rIns="0" bIns="0" rtlCol="0">
                <a:spAutoFit/>
              </a:bodyPr>
              <a:lstStyle>
                <a:defPPr>
                  <a:defRPr lang="es-ES"/>
                </a:defPPr>
                <a:lvl1pPr marL="12700" algn="ctr">
                  <a:lnSpc>
                    <a:spcPct val="100000"/>
                  </a:lnSpc>
                  <a:spcBef>
                    <a:spcPts val="90"/>
                  </a:spcBef>
                  <a:defRPr sz="3500" b="1" spc="-80">
                    <a:solidFill>
                      <a:srgbClr val="1E7FA2"/>
                    </a:solidFill>
                    <a:latin typeface="Open Sans" panose="020B0606030504020204"/>
                    <a:cs typeface="Montserrat-ExtraBold"/>
                  </a:defRPr>
                </a:lvl1pPr>
              </a:lstStyle>
              <a:p>
                <a:pPr marL="9522" defTabSz="685594">
                  <a:spcBef>
                    <a:spcPts val="68"/>
                  </a:spcBef>
                  <a:defRPr/>
                </a:pPr>
                <a:endParaRPr lang="en-US" sz="2249" spc="-60">
                  <a:solidFill>
                    <a:srgbClr val="FFFFFF"/>
                  </a:solidFill>
                  <a:latin typeface="Arial" panose="020B0604020202020204"/>
                </a:endParaRPr>
              </a:p>
            </p:txBody>
          </p:sp>
        </p:grpSp>
        <p:sp>
          <p:nvSpPr>
            <p:cNvPr id="54" name="object 5">
              <a:extLst>
                <a:ext uri="{FF2B5EF4-FFF2-40B4-BE49-F238E27FC236}">
                  <a16:creationId xmlns:a16="http://schemas.microsoft.com/office/drawing/2014/main" id="{7AE858FC-1751-45E6-8519-980CF2FF9D7C}"/>
                </a:ext>
              </a:extLst>
            </p:cNvPr>
            <p:cNvSpPr txBox="1"/>
            <p:nvPr/>
          </p:nvSpPr>
          <p:spPr>
            <a:xfrm>
              <a:off x="5977380" y="3472240"/>
              <a:ext cx="1515730" cy="530938"/>
            </a:xfrm>
            <a:prstGeom prst="rect">
              <a:avLst/>
            </a:prstGeom>
          </p:spPr>
          <p:txBody>
            <a:bodyPr vert="horz" wrap="square" lIns="0" tIns="55228" rIns="0" bIns="0" rtlCol="0" anchor="t">
              <a:spAutoFit/>
            </a:bodyPr>
            <a:lstStyle/>
            <a:p>
              <a:pPr marL="9522" algn="r" defTabSz="685594">
                <a:defRPr/>
              </a:pPr>
              <a:r>
                <a:rPr lang="en-US" sz="900" b="1" spc="-4">
                  <a:solidFill>
                    <a:srgbClr val="FFFFFF"/>
                  </a:solidFill>
                  <a:latin typeface="Arial" panose="020B0604020202020204"/>
                </a:rPr>
                <a:t>Wastewater Treatment Plants </a:t>
              </a:r>
              <a:endParaRPr lang="en-US" sz="900" b="1" spc="-4">
                <a:solidFill>
                  <a:srgbClr val="FFFFFF"/>
                </a:solidFill>
                <a:latin typeface="Arial" panose="020B0604020202020204"/>
                <a:ea typeface="Open Sans" panose="020B0606030504020204" pitchFamily="34" charset="0"/>
                <a:cs typeface="Open Sans" panose="020B0606030504020204" pitchFamily="34" charset="0"/>
              </a:endParaRPr>
            </a:p>
          </p:txBody>
        </p:sp>
      </p:grpSp>
      <p:pic>
        <p:nvPicPr>
          <p:cNvPr id="37" name="Gráfico 36">
            <a:extLst>
              <a:ext uri="{FF2B5EF4-FFF2-40B4-BE49-F238E27FC236}">
                <a16:creationId xmlns:a16="http://schemas.microsoft.com/office/drawing/2014/main" id="{60801AE1-6A7E-4731-8DE0-92799781A580}"/>
              </a:ext>
            </a:extLst>
          </p:cNvPr>
          <p:cNvPicPr>
            <a:picLocks noChangeAspect="1"/>
          </p:cNvPicPr>
          <p:nvPr/>
        </p:nvPicPr>
        <p:blipFill>
          <a:blip r:embed="rId3">
            <a:extLst>
              <a:ext uri="{28A0092B-C50C-407E-A947-70E740481C1C}">
                <a14:useLocalDpi xmlns:a14="http://schemas.microsoft.com/office/drawing/2010/main" val="0"/>
              </a:ext>
            </a:extLst>
          </a:blip>
          <a:srcRect t="3784" b="3784"/>
          <a:stretch/>
        </p:blipFill>
        <p:spPr>
          <a:xfrm>
            <a:off x="248410" y="1920323"/>
            <a:ext cx="1288295" cy="557296"/>
          </a:xfrm>
          <a:prstGeom prst="rect">
            <a:avLst/>
          </a:prstGeom>
        </p:spPr>
      </p:pic>
      <p:sp>
        <p:nvSpPr>
          <p:cNvPr id="75" name="CuadroTexto 13">
            <a:extLst>
              <a:ext uri="{FF2B5EF4-FFF2-40B4-BE49-F238E27FC236}">
                <a16:creationId xmlns:a16="http://schemas.microsoft.com/office/drawing/2014/main" id="{398A922D-7490-45C4-9EB1-6B16B66ADFF5}"/>
              </a:ext>
            </a:extLst>
          </p:cNvPr>
          <p:cNvSpPr txBox="1"/>
          <p:nvPr/>
        </p:nvSpPr>
        <p:spPr>
          <a:xfrm>
            <a:off x="6106453" y="4147086"/>
            <a:ext cx="2177994" cy="530751"/>
          </a:xfrm>
          <a:prstGeom prst="rect">
            <a:avLst/>
          </a:prstGeom>
          <a:noFill/>
        </p:spPr>
        <p:txBody>
          <a:bodyPr wrap="square" lIns="91412" tIns="45706" rIns="91412" bIns="45706" rtlCol="0" anchor="t">
            <a:spAutoFit/>
          </a:bodyPr>
          <a:lstStyle>
            <a:defPPr>
              <a:defRPr lang="es-ES"/>
            </a:defPPr>
            <a:lvl1pPr defTabSz="909867">
              <a:defRPr sz="2000" kern="0" spc="-5">
                <a:latin typeface="Verdana Pro SemiBold" panose="020B0704030504040204" pitchFamily="34" charset="0"/>
                <a:ea typeface="DengXian Light" panose="020B0503020204020204" pitchFamily="2" charset="-122"/>
                <a:cs typeface="Rubik"/>
              </a:defRPr>
            </a:lvl1pPr>
          </a:lstStyle>
          <a:p>
            <a:pPr defTabSz="682195">
              <a:defRPr/>
            </a:pPr>
            <a:r>
              <a:rPr lang="en-US" sz="1050" b="1" spc="-4">
                <a:solidFill>
                  <a:srgbClr val="FFFFFF"/>
                </a:solidFill>
                <a:latin typeface="Arial" panose="020B0604020202020204" pitchFamily="34" charset="0"/>
                <a:ea typeface="Open Sans"/>
                <a:cs typeface="Arial" panose="020B0604020202020204" pitchFamily="34" charset="0"/>
              </a:rPr>
              <a:t>Smart Water Simplified</a:t>
            </a:r>
          </a:p>
          <a:p>
            <a:pPr defTabSz="682195">
              <a:defRPr/>
            </a:pPr>
            <a:r>
              <a:rPr lang="en-US" sz="900" spc="-4">
                <a:solidFill>
                  <a:srgbClr val="FFFFFF"/>
                </a:solidFill>
                <a:latin typeface="Arial" panose="020B0604020202020204" pitchFamily="34" charset="0"/>
                <a:ea typeface="Open Sans" panose="020B0606030504020204" pitchFamily="34" charset="0"/>
                <a:cs typeface="Arial" panose="020B0604020202020204" pitchFamily="34" charset="0"/>
              </a:rPr>
              <a:t>10+ bn data points / year connected</a:t>
            </a:r>
          </a:p>
          <a:p>
            <a:pPr defTabSz="682195">
              <a:defRPr/>
            </a:pPr>
            <a:r>
              <a:rPr lang="en-US" sz="900" spc="-4">
                <a:solidFill>
                  <a:srgbClr val="FFFFFF"/>
                </a:solidFill>
                <a:latin typeface="Arial" panose="020B0604020202020204" pitchFamily="34" charset="0"/>
                <a:ea typeface="Open Sans" panose="020B0606030504020204" pitchFamily="34" charset="0"/>
                <a:cs typeface="Arial" panose="020B0604020202020204" pitchFamily="34" charset="0"/>
              </a:rPr>
              <a:t>400+ clients worldwide</a:t>
            </a:r>
          </a:p>
        </p:txBody>
      </p:sp>
      <p:sp>
        <p:nvSpPr>
          <p:cNvPr id="82" name="object 12">
            <a:extLst>
              <a:ext uri="{FF2B5EF4-FFF2-40B4-BE49-F238E27FC236}">
                <a16:creationId xmlns:a16="http://schemas.microsoft.com/office/drawing/2014/main" id="{287ED503-562F-4C15-969D-8AB12D042700}"/>
              </a:ext>
            </a:extLst>
          </p:cNvPr>
          <p:cNvSpPr txBox="1"/>
          <p:nvPr/>
        </p:nvSpPr>
        <p:spPr>
          <a:xfrm>
            <a:off x="2625561" y="3842096"/>
            <a:ext cx="767925" cy="377872"/>
          </a:xfrm>
          <a:prstGeom prst="rect">
            <a:avLst/>
          </a:prstGeom>
        </p:spPr>
        <p:txBody>
          <a:bodyPr vert="horz" wrap="square" lIns="0" tIns="8570" rIns="0" bIns="0" rtlCol="0" anchor="t">
            <a:spAutoFit/>
          </a:bodyPr>
          <a:lstStyle>
            <a:defPPr>
              <a:defRPr lang="es-ES"/>
            </a:defPPr>
            <a:lvl1pPr marL="12700" algn="ctr">
              <a:lnSpc>
                <a:spcPct val="100000"/>
              </a:lnSpc>
              <a:spcBef>
                <a:spcPts val="90"/>
              </a:spcBef>
              <a:defRPr sz="3500" b="1" spc="-80">
                <a:solidFill>
                  <a:srgbClr val="1E7FA2"/>
                </a:solidFill>
                <a:latin typeface="Open Sans" panose="020B0606030504020204"/>
                <a:cs typeface="Montserrat-ExtraBold"/>
              </a:defRPr>
            </a:lvl1pPr>
          </a:lstStyle>
          <a:p>
            <a:pPr marL="9522" defTabSz="685594">
              <a:spcBef>
                <a:spcPts val="68"/>
              </a:spcBef>
              <a:defRPr/>
            </a:pPr>
            <a:r>
              <a:rPr lang="es-ES" sz="2399" spc="-60">
                <a:solidFill>
                  <a:schemeClr val="bg1"/>
                </a:solidFill>
              </a:rPr>
              <a:t>300</a:t>
            </a:r>
          </a:p>
        </p:txBody>
      </p:sp>
      <p:pic>
        <p:nvPicPr>
          <p:cNvPr id="83" name="Picture 82" descr="A picture containing text, clipart&#10;&#10;Description automatically generated">
            <a:extLst>
              <a:ext uri="{FF2B5EF4-FFF2-40B4-BE49-F238E27FC236}">
                <a16:creationId xmlns:a16="http://schemas.microsoft.com/office/drawing/2014/main" id="{02E412B8-D2B8-4A09-8F9A-1A86EF0F9A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0179" y="1833019"/>
            <a:ext cx="849132" cy="196999"/>
          </a:xfrm>
          <a:prstGeom prst="rect">
            <a:avLst/>
          </a:prstGeom>
        </p:spPr>
      </p:pic>
      <p:pic>
        <p:nvPicPr>
          <p:cNvPr id="38" name="Picture 37">
            <a:extLst>
              <a:ext uri="{FF2B5EF4-FFF2-40B4-BE49-F238E27FC236}">
                <a16:creationId xmlns:a16="http://schemas.microsoft.com/office/drawing/2014/main" id="{332C5C4D-CBC5-BA6C-E36A-945F5AABE8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97256" y="4626612"/>
            <a:ext cx="1028651" cy="362939"/>
          </a:xfrm>
          <a:prstGeom prst="rect">
            <a:avLst/>
          </a:prstGeom>
        </p:spPr>
      </p:pic>
      <p:grpSp>
        <p:nvGrpSpPr>
          <p:cNvPr id="110" name="Grupo 109">
            <a:extLst>
              <a:ext uri="{FF2B5EF4-FFF2-40B4-BE49-F238E27FC236}">
                <a16:creationId xmlns:a16="http://schemas.microsoft.com/office/drawing/2014/main" id="{97CFE6C4-E07C-45BF-8609-CE0012185A2C}"/>
              </a:ext>
            </a:extLst>
          </p:cNvPr>
          <p:cNvGrpSpPr/>
          <p:nvPr/>
        </p:nvGrpSpPr>
        <p:grpSpPr>
          <a:xfrm>
            <a:off x="4156570" y="1863097"/>
            <a:ext cx="1847518" cy="587017"/>
            <a:chOff x="5782228" y="2458572"/>
            <a:chExt cx="2948528" cy="936842"/>
          </a:xfrm>
        </p:grpSpPr>
        <p:sp>
          <p:nvSpPr>
            <p:cNvPr id="69" name="CuadroTexto 14">
              <a:extLst>
                <a:ext uri="{FF2B5EF4-FFF2-40B4-BE49-F238E27FC236}">
                  <a16:creationId xmlns:a16="http://schemas.microsoft.com/office/drawing/2014/main" id="{1E2E3D82-A06F-4E82-A3EA-E8D002977DDA}"/>
                </a:ext>
              </a:extLst>
            </p:cNvPr>
            <p:cNvSpPr txBox="1"/>
            <p:nvPr/>
          </p:nvSpPr>
          <p:spPr>
            <a:xfrm>
              <a:off x="6454532" y="2585196"/>
              <a:ext cx="2276224" cy="810218"/>
            </a:xfrm>
            <a:prstGeom prst="rect">
              <a:avLst/>
            </a:prstGeom>
            <a:noFill/>
          </p:spPr>
          <p:txBody>
            <a:bodyPr wrap="square" rtlCol="0">
              <a:spAutoFit/>
            </a:bodyPr>
            <a:lstStyle/>
            <a:p>
              <a:pPr marL="9522" defTabSz="685594">
                <a:spcBef>
                  <a:spcPts val="450"/>
                </a:spcBef>
                <a:defRPr/>
              </a:pPr>
              <a:r>
                <a:rPr lang="en-US" sz="900" b="1" spc="-4">
                  <a:solidFill>
                    <a:srgbClr val="FFFFFF"/>
                  </a:solidFill>
                  <a:latin typeface="Arial" panose="020B0604020202020204" pitchFamily="34" charset="0"/>
                  <a:cs typeface="Arial" panose="020B0604020202020204" pitchFamily="34" charset="0"/>
                </a:rPr>
                <a:t>Water scarcity </a:t>
              </a:r>
              <a:r>
                <a:rPr lang="en-US" sz="900" spc="-4">
                  <a:solidFill>
                    <a:srgbClr val="FFFFFF"/>
                  </a:solidFill>
                  <a:latin typeface="Arial" panose="020B0604020202020204" pitchFamily="34" charset="0"/>
                  <a:cs typeface="Arial" panose="020B0604020202020204" pitchFamily="34" charset="0"/>
                </a:rPr>
                <a:t>and</a:t>
              </a:r>
              <a:r>
                <a:rPr lang="en-US" sz="900" b="1" spc="-4">
                  <a:solidFill>
                    <a:srgbClr val="FFFFFF"/>
                  </a:solidFill>
                  <a:latin typeface="Arial" panose="020B0604020202020204" pitchFamily="34" charset="0"/>
                  <a:cs typeface="Arial" panose="020B0604020202020204" pitchFamily="34" charset="0"/>
                </a:rPr>
                <a:t> </a:t>
              </a:r>
              <a:r>
                <a:rPr lang="en-US" sz="900" spc="-4">
                  <a:solidFill>
                    <a:srgbClr val="FFFFFF"/>
                  </a:solidFill>
                  <a:latin typeface="Arial" panose="020B0604020202020204" pitchFamily="34" charset="0"/>
                  <a:cs typeface="Arial" panose="020B0604020202020204" pitchFamily="34" charset="0"/>
                </a:rPr>
                <a:t>increasing</a:t>
              </a:r>
              <a:r>
                <a:rPr lang="en-US" sz="900" b="1" spc="-4">
                  <a:solidFill>
                    <a:srgbClr val="FFFFFF"/>
                  </a:solidFill>
                  <a:latin typeface="Arial" panose="020B0604020202020204" pitchFamily="34" charset="0"/>
                  <a:cs typeface="Arial" panose="020B0604020202020204" pitchFamily="34" charset="0"/>
                </a:rPr>
                <a:t> cost of water treatment</a:t>
              </a:r>
            </a:p>
          </p:txBody>
        </p:sp>
        <p:pic>
          <p:nvPicPr>
            <p:cNvPr id="70" name="Imagen 69">
              <a:extLst>
                <a:ext uri="{FF2B5EF4-FFF2-40B4-BE49-F238E27FC236}">
                  <a16:creationId xmlns:a16="http://schemas.microsoft.com/office/drawing/2014/main" id="{2A1EA6F2-CDA0-4FE0-AB64-4E5585C6551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82228" y="2458572"/>
              <a:ext cx="749155" cy="749154"/>
            </a:xfrm>
            <a:prstGeom prst="rect">
              <a:avLst/>
            </a:prstGeom>
          </p:spPr>
        </p:pic>
      </p:grpSp>
      <p:grpSp>
        <p:nvGrpSpPr>
          <p:cNvPr id="108" name="Grupo 107">
            <a:extLst>
              <a:ext uri="{FF2B5EF4-FFF2-40B4-BE49-F238E27FC236}">
                <a16:creationId xmlns:a16="http://schemas.microsoft.com/office/drawing/2014/main" id="{1F4D0827-F3D6-4BA1-9E15-FF216FF3C067}"/>
              </a:ext>
            </a:extLst>
          </p:cNvPr>
          <p:cNvGrpSpPr/>
          <p:nvPr/>
        </p:nvGrpSpPr>
        <p:grpSpPr>
          <a:xfrm>
            <a:off x="4080332" y="3691569"/>
            <a:ext cx="1728943" cy="646132"/>
            <a:chOff x="5692322" y="4704080"/>
            <a:chExt cx="2759293" cy="1031188"/>
          </a:xfrm>
        </p:grpSpPr>
        <p:sp>
          <p:nvSpPr>
            <p:cNvPr id="73" name="CuadroTexto 20">
              <a:extLst>
                <a:ext uri="{FF2B5EF4-FFF2-40B4-BE49-F238E27FC236}">
                  <a16:creationId xmlns:a16="http://schemas.microsoft.com/office/drawing/2014/main" id="{845D04F8-0FDD-4CC6-9C06-54CDD385C571}"/>
                </a:ext>
              </a:extLst>
            </p:cNvPr>
            <p:cNvSpPr txBox="1"/>
            <p:nvPr/>
          </p:nvSpPr>
          <p:spPr>
            <a:xfrm>
              <a:off x="6182430" y="4704080"/>
              <a:ext cx="2269185" cy="1031188"/>
            </a:xfrm>
            <a:prstGeom prst="rect">
              <a:avLst/>
            </a:prstGeom>
            <a:noFill/>
          </p:spPr>
          <p:txBody>
            <a:bodyPr wrap="square" rtlCol="0">
              <a:spAutoFit/>
            </a:bodyPr>
            <a:lstStyle>
              <a:defPPr>
                <a:defRPr lang="es-ES"/>
              </a:defPPr>
              <a:lvl1pPr marL="12700" lvl="0" algn="ctr">
                <a:spcBef>
                  <a:spcPts val="600"/>
                </a:spcBef>
                <a:defRPr sz="1400" spc="-5">
                  <a:solidFill>
                    <a:schemeClr val="tx1">
                      <a:lumMod val="75000"/>
                      <a:lumOff val="25000"/>
                    </a:schemeClr>
                  </a:solidFill>
                  <a:latin typeface="+mj-lt"/>
                </a:defRPr>
              </a:lvl1pPr>
            </a:lstStyle>
            <a:p>
              <a:pPr marL="9522" algn="l" defTabSz="685594">
                <a:spcBef>
                  <a:spcPts val="450"/>
                </a:spcBef>
                <a:defRPr/>
              </a:pPr>
              <a:r>
                <a:rPr lang="en-US" sz="900" b="1" spc="-4">
                  <a:solidFill>
                    <a:srgbClr val="FFFFFF"/>
                  </a:solidFill>
                  <a:latin typeface="Arial" panose="020B0604020202020204" pitchFamily="34" charset="0"/>
                  <a:cs typeface="Arial" panose="020B0604020202020204" pitchFamily="34" charset="0"/>
                </a:rPr>
                <a:t>Generational gap – </a:t>
              </a:r>
              <a:r>
                <a:rPr lang="en-US" sz="900" spc="-4">
                  <a:solidFill>
                    <a:srgbClr val="FFFFFF"/>
                  </a:solidFill>
                  <a:latin typeface="Arial" panose="020B0604020202020204" pitchFamily="34" charset="0"/>
                  <a:cs typeface="Arial" panose="020B0604020202020204" pitchFamily="34" charset="0"/>
                </a:rPr>
                <a:t>senior operators with know-how, and younger digital-natives</a:t>
              </a:r>
            </a:p>
          </p:txBody>
        </p:sp>
        <p:pic>
          <p:nvPicPr>
            <p:cNvPr id="74" name="Imagen 73">
              <a:extLst>
                <a:ext uri="{FF2B5EF4-FFF2-40B4-BE49-F238E27FC236}">
                  <a16:creationId xmlns:a16="http://schemas.microsoft.com/office/drawing/2014/main" id="{ACA42E57-DDC3-47A1-A74A-0FCBE5790F4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692322" y="4753507"/>
              <a:ext cx="562029" cy="562029"/>
            </a:xfrm>
            <a:prstGeom prst="rect">
              <a:avLst/>
            </a:prstGeom>
          </p:spPr>
        </p:pic>
      </p:grpSp>
      <p:grpSp>
        <p:nvGrpSpPr>
          <p:cNvPr id="109" name="Grupo 108">
            <a:extLst>
              <a:ext uri="{FF2B5EF4-FFF2-40B4-BE49-F238E27FC236}">
                <a16:creationId xmlns:a16="http://schemas.microsoft.com/office/drawing/2014/main" id="{9DF21CC5-9FBF-47CB-A843-A123A5B11176}"/>
              </a:ext>
            </a:extLst>
          </p:cNvPr>
          <p:cNvGrpSpPr/>
          <p:nvPr/>
        </p:nvGrpSpPr>
        <p:grpSpPr>
          <a:xfrm>
            <a:off x="4235604" y="2748485"/>
            <a:ext cx="1920569" cy="646131"/>
            <a:chOff x="5897000" y="3861659"/>
            <a:chExt cx="3065117" cy="1031188"/>
          </a:xfrm>
        </p:grpSpPr>
        <p:sp>
          <p:nvSpPr>
            <p:cNvPr id="77" name="CuadroTexto 14">
              <a:extLst>
                <a:ext uri="{FF2B5EF4-FFF2-40B4-BE49-F238E27FC236}">
                  <a16:creationId xmlns:a16="http://schemas.microsoft.com/office/drawing/2014/main" id="{C9B95BC0-7270-4BDE-B6DD-DC0B4B898B24}"/>
                </a:ext>
              </a:extLst>
            </p:cNvPr>
            <p:cNvSpPr txBox="1"/>
            <p:nvPr/>
          </p:nvSpPr>
          <p:spPr>
            <a:xfrm>
              <a:off x="6483439" y="3861659"/>
              <a:ext cx="2478678" cy="1031188"/>
            </a:xfrm>
            <a:prstGeom prst="rect">
              <a:avLst/>
            </a:prstGeom>
            <a:noFill/>
          </p:spPr>
          <p:txBody>
            <a:bodyPr wrap="square" rtlCol="0">
              <a:spAutoFit/>
            </a:bodyPr>
            <a:lstStyle>
              <a:defPPr>
                <a:defRPr lang="es-ES"/>
              </a:defPPr>
              <a:lvl1pPr marL="12700" lvl="0" algn="ctr">
                <a:spcBef>
                  <a:spcPts val="600"/>
                </a:spcBef>
                <a:defRPr sz="1400" spc="-5">
                  <a:solidFill>
                    <a:schemeClr val="tx1">
                      <a:lumMod val="75000"/>
                      <a:lumOff val="25000"/>
                    </a:schemeClr>
                  </a:solidFill>
                  <a:latin typeface="+mj-lt"/>
                </a:defRPr>
              </a:lvl1pPr>
            </a:lstStyle>
            <a:p>
              <a:pPr marL="9522" algn="l" defTabSz="685594">
                <a:spcBef>
                  <a:spcPts val="450"/>
                </a:spcBef>
                <a:defRPr/>
              </a:pPr>
              <a:r>
                <a:rPr lang="en-US" sz="900" b="1" spc="-4">
                  <a:solidFill>
                    <a:srgbClr val="FFFFFF"/>
                  </a:solidFill>
                  <a:latin typeface="Arial" panose="020B0604020202020204" pitchFamily="34" charset="0"/>
                  <a:cs typeface="Arial" panose="020B0604020202020204" pitchFamily="34" charset="0"/>
                </a:rPr>
                <a:t>Information siloes </a:t>
              </a:r>
              <a:r>
                <a:rPr lang="en-US" sz="900" spc="-4">
                  <a:solidFill>
                    <a:srgbClr val="FFFFFF"/>
                  </a:solidFill>
                  <a:latin typeface="Arial" panose="020B0604020202020204" pitchFamily="34" charset="0"/>
                  <a:cs typeface="Arial" panose="020B0604020202020204" pitchFamily="34" charset="0"/>
                </a:rPr>
                <a:t>between areas and technologies (SCADAs, GIS, CMMS, ERP)</a:t>
              </a:r>
            </a:p>
          </p:txBody>
        </p:sp>
        <p:pic>
          <p:nvPicPr>
            <p:cNvPr id="78" name="Imagen 77">
              <a:extLst>
                <a:ext uri="{FF2B5EF4-FFF2-40B4-BE49-F238E27FC236}">
                  <a16:creationId xmlns:a16="http://schemas.microsoft.com/office/drawing/2014/main" id="{A3B90B91-F277-43B9-BC2B-837E40FB2C9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97000" y="3953959"/>
              <a:ext cx="577272" cy="577273"/>
            </a:xfrm>
            <a:prstGeom prst="rect">
              <a:avLst/>
            </a:prstGeom>
          </p:spPr>
        </p:pic>
      </p:grpSp>
      <p:grpSp>
        <p:nvGrpSpPr>
          <p:cNvPr id="2" name="Grupo 1">
            <a:extLst>
              <a:ext uri="{FF2B5EF4-FFF2-40B4-BE49-F238E27FC236}">
                <a16:creationId xmlns:a16="http://schemas.microsoft.com/office/drawing/2014/main" id="{EBD01162-5A79-DF67-D931-40E137DBD99C}"/>
              </a:ext>
            </a:extLst>
          </p:cNvPr>
          <p:cNvGrpSpPr/>
          <p:nvPr/>
        </p:nvGrpSpPr>
        <p:grpSpPr>
          <a:xfrm>
            <a:off x="2571756" y="899222"/>
            <a:ext cx="3103361" cy="1248031"/>
            <a:chOff x="1041400" y="1921977"/>
            <a:chExt cx="10109200" cy="4522001"/>
          </a:xfrm>
        </p:grpSpPr>
        <p:pic>
          <p:nvPicPr>
            <p:cNvPr id="4" name="Imagen 3">
              <a:extLst>
                <a:ext uri="{FF2B5EF4-FFF2-40B4-BE49-F238E27FC236}">
                  <a16:creationId xmlns:a16="http://schemas.microsoft.com/office/drawing/2014/main" id="{C663F507-AD34-51EA-7ED1-CB74FE3BBC4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19809"/>
            <a:stretch/>
          </p:blipFill>
          <p:spPr>
            <a:xfrm>
              <a:off x="1041400" y="1921977"/>
              <a:ext cx="10109200" cy="4522001"/>
            </a:xfrm>
            <a:prstGeom prst="rect">
              <a:avLst/>
            </a:prstGeom>
            <a:ln>
              <a:solidFill>
                <a:schemeClr val="bg1"/>
              </a:solidFill>
            </a:ln>
          </p:spPr>
        </p:pic>
        <p:pic>
          <p:nvPicPr>
            <p:cNvPr id="6" name="Imagen 5">
              <a:extLst>
                <a:ext uri="{FF2B5EF4-FFF2-40B4-BE49-F238E27FC236}">
                  <a16:creationId xmlns:a16="http://schemas.microsoft.com/office/drawing/2014/main" id="{89A4987E-03A0-5BB2-964D-393CCF30C59E}"/>
                </a:ext>
              </a:extLst>
            </p:cNvPr>
            <p:cNvPicPr>
              <a:picLocks noChangeAspect="1"/>
            </p:cNvPicPr>
            <p:nvPr/>
          </p:nvPicPr>
          <p:blipFill>
            <a:blip r:embed="rId10"/>
            <a:stretch>
              <a:fillRect/>
            </a:stretch>
          </p:blipFill>
          <p:spPr>
            <a:xfrm>
              <a:off x="3717914" y="5511801"/>
              <a:ext cx="2378085" cy="177800"/>
            </a:xfrm>
            <a:prstGeom prst="rect">
              <a:avLst/>
            </a:prstGeom>
            <a:ln>
              <a:solidFill>
                <a:schemeClr val="bg1"/>
              </a:solidFill>
            </a:ln>
          </p:spPr>
        </p:pic>
        <p:pic>
          <p:nvPicPr>
            <p:cNvPr id="9" name="Imagen 8">
              <a:extLst>
                <a:ext uri="{FF2B5EF4-FFF2-40B4-BE49-F238E27FC236}">
                  <a16:creationId xmlns:a16="http://schemas.microsoft.com/office/drawing/2014/main" id="{46275E46-EFF3-3310-C76D-EF656FFFBE5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429749" y="5511801"/>
              <a:ext cx="1653405" cy="155576"/>
            </a:xfrm>
            <a:prstGeom prst="rect">
              <a:avLst/>
            </a:prstGeom>
            <a:ln>
              <a:solidFill>
                <a:schemeClr val="bg1"/>
              </a:solidFill>
            </a:ln>
          </p:spPr>
        </p:pic>
        <p:pic>
          <p:nvPicPr>
            <p:cNvPr id="11" name="Imagen 10">
              <a:extLst>
                <a:ext uri="{FF2B5EF4-FFF2-40B4-BE49-F238E27FC236}">
                  <a16:creationId xmlns:a16="http://schemas.microsoft.com/office/drawing/2014/main" id="{27B4CCAC-CFD5-D5C5-FCBD-F4554F6A3E9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648882" y="5507113"/>
              <a:ext cx="1205432" cy="160264"/>
            </a:xfrm>
            <a:prstGeom prst="rect">
              <a:avLst/>
            </a:prstGeom>
            <a:ln>
              <a:solidFill>
                <a:schemeClr val="bg1"/>
              </a:solidFill>
            </a:ln>
          </p:spPr>
        </p:pic>
      </p:grpSp>
      <p:pic>
        <p:nvPicPr>
          <p:cNvPr id="16" name="Imagen 15">
            <a:extLst>
              <a:ext uri="{FF2B5EF4-FFF2-40B4-BE49-F238E27FC236}">
                <a16:creationId xmlns:a16="http://schemas.microsoft.com/office/drawing/2014/main" id="{37B849FE-1420-6398-0D53-1802C37118AC}"/>
              </a:ext>
            </a:extLst>
          </p:cNvPr>
          <p:cNvPicPr>
            <a:picLocks noChangeAspect="1"/>
          </p:cNvPicPr>
          <p:nvPr/>
        </p:nvPicPr>
        <p:blipFill>
          <a:blip r:embed="rId13"/>
          <a:stretch>
            <a:fillRect/>
          </a:stretch>
        </p:blipFill>
        <p:spPr>
          <a:xfrm>
            <a:off x="6018327" y="905893"/>
            <a:ext cx="2972635" cy="1389944"/>
          </a:xfrm>
          <a:prstGeom prst="rect">
            <a:avLst/>
          </a:prstGeom>
        </p:spPr>
      </p:pic>
      <p:pic>
        <p:nvPicPr>
          <p:cNvPr id="19" name="Picture 6">
            <a:extLst>
              <a:ext uri="{FF2B5EF4-FFF2-40B4-BE49-F238E27FC236}">
                <a16:creationId xmlns:a16="http://schemas.microsoft.com/office/drawing/2014/main" id="{54647D5D-2D48-958B-EB96-32664F63D64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04088" y="2242890"/>
            <a:ext cx="2972635" cy="1384853"/>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a:extLst>
              <a:ext uri="{FF2B5EF4-FFF2-40B4-BE49-F238E27FC236}">
                <a16:creationId xmlns:a16="http://schemas.microsoft.com/office/drawing/2014/main" id="{4B3B23EE-B6CF-8344-FEC3-FBCFEBA37A95}"/>
              </a:ext>
            </a:extLst>
          </p:cNvPr>
          <p:cNvPicPr>
            <a:picLocks noChangeAspect="1"/>
          </p:cNvPicPr>
          <p:nvPr/>
        </p:nvPicPr>
        <p:blipFill>
          <a:blip r:embed="rId15"/>
          <a:stretch>
            <a:fillRect/>
          </a:stretch>
        </p:blipFill>
        <p:spPr>
          <a:xfrm>
            <a:off x="2571755" y="2257575"/>
            <a:ext cx="3082657" cy="1336937"/>
          </a:xfrm>
          <a:prstGeom prst="rect">
            <a:avLst/>
          </a:prstGeom>
        </p:spPr>
      </p:pic>
      <p:pic>
        <p:nvPicPr>
          <p:cNvPr id="24" name="Imagen 23">
            <a:extLst>
              <a:ext uri="{FF2B5EF4-FFF2-40B4-BE49-F238E27FC236}">
                <a16:creationId xmlns:a16="http://schemas.microsoft.com/office/drawing/2014/main" id="{A9CB7BD9-618D-3A9A-49CA-AA8040A693E9}"/>
              </a:ext>
            </a:extLst>
          </p:cNvPr>
          <p:cNvPicPr>
            <a:picLocks noChangeAspect="1"/>
          </p:cNvPicPr>
          <p:nvPr/>
        </p:nvPicPr>
        <p:blipFill>
          <a:blip r:embed="rId16"/>
          <a:stretch>
            <a:fillRect/>
          </a:stretch>
        </p:blipFill>
        <p:spPr>
          <a:xfrm>
            <a:off x="2572155" y="3664764"/>
            <a:ext cx="3082257" cy="1384853"/>
          </a:xfrm>
          <a:prstGeom prst="rect">
            <a:avLst/>
          </a:prstGeom>
        </p:spPr>
      </p:pic>
      <p:pic>
        <p:nvPicPr>
          <p:cNvPr id="25" name="Imagen 24">
            <a:extLst>
              <a:ext uri="{FF2B5EF4-FFF2-40B4-BE49-F238E27FC236}">
                <a16:creationId xmlns:a16="http://schemas.microsoft.com/office/drawing/2014/main" id="{BA3F53E6-0DFF-42B2-9001-EE3B919F2861}"/>
              </a:ext>
            </a:extLst>
          </p:cNvPr>
          <p:cNvPicPr>
            <a:picLocks noChangeAspect="1"/>
          </p:cNvPicPr>
          <p:nvPr/>
        </p:nvPicPr>
        <p:blipFill>
          <a:blip r:embed="rId17"/>
          <a:stretch>
            <a:fillRect/>
          </a:stretch>
        </p:blipFill>
        <p:spPr>
          <a:xfrm>
            <a:off x="6033386" y="3568692"/>
            <a:ext cx="2972634" cy="1453839"/>
          </a:xfrm>
          <a:prstGeom prst="rect">
            <a:avLst/>
          </a:prstGeom>
        </p:spPr>
      </p:pic>
      <p:pic>
        <p:nvPicPr>
          <p:cNvPr id="27" name="Imagen 26" descr="Logotipo, Icono&#10;&#10;Descripción generada automáticamente">
            <a:extLst>
              <a:ext uri="{FF2B5EF4-FFF2-40B4-BE49-F238E27FC236}">
                <a16:creationId xmlns:a16="http://schemas.microsoft.com/office/drawing/2014/main" id="{C7A5EB93-4E6E-7C02-85DD-66DA0C8A2A1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0801" y="1137424"/>
            <a:ext cx="1656567" cy="694989"/>
          </a:xfrm>
          <a:prstGeom prst="rect">
            <a:avLst/>
          </a:prstGeom>
        </p:spPr>
      </p:pic>
      <p:sp>
        <p:nvSpPr>
          <p:cNvPr id="28" name="CuadroTexto 6">
            <a:extLst>
              <a:ext uri="{FF2B5EF4-FFF2-40B4-BE49-F238E27FC236}">
                <a16:creationId xmlns:a16="http://schemas.microsoft.com/office/drawing/2014/main" id="{A5F11657-05ED-F2F1-7CB7-B244D06C71C1}"/>
              </a:ext>
            </a:extLst>
          </p:cNvPr>
          <p:cNvSpPr txBox="1"/>
          <p:nvPr/>
        </p:nvSpPr>
        <p:spPr>
          <a:xfrm>
            <a:off x="489763" y="2604626"/>
            <a:ext cx="1925091" cy="968540"/>
          </a:xfrm>
          <a:prstGeom prst="rect">
            <a:avLst/>
          </a:prstGeom>
          <a:noFill/>
        </p:spPr>
        <p:txBody>
          <a:bodyPr wrap="square" rtlCol="0" anchor="t">
            <a:spAutoFit/>
          </a:bodyPr>
          <a:lstStyle/>
          <a:p>
            <a:pPr algn="ctr" defTabSz="914126">
              <a:defRPr/>
            </a:pPr>
            <a:r>
              <a:rPr lang="en-GB" sz="1400" spc="38" dirty="0">
                <a:latin typeface="Arial"/>
                <a:ea typeface="+mj-ea"/>
                <a:cs typeface="Arial"/>
              </a:rPr>
              <a:t>Great use cases solving O&amp;M needs through </a:t>
            </a:r>
            <a:r>
              <a:rPr lang="en-GB" sz="1400" b="1" spc="38" dirty="0">
                <a:latin typeface="Arial"/>
                <a:ea typeface="+mj-ea"/>
                <a:cs typeface="Arial"/>
              </a:rPr>
              <a:t>in-house solutions</a:t>
            </a:r>
            <a:endParaRPr lang="en-GB" sz="1400" spc="38" dirty="0">
              <a:latin typeface="Arial"/>
              <a:ea typeface="+mj-ea"/>
              <a:cs typeface="Arial"/>
            </a:endParaRPr>
          </a:p>
        </p:txBody>
      </p:sp>
      <p:sp>
        <p:nvSpPr>
          <p:cNvPr id="31" name="CuadroTexto 6">
            <a:extLst>
              <a:ext uri="{FF2B5EF4-FFF2-40B4-BE49-F238E27FC236}">
                <a16:creationId xmlns:a16="http://schemas.microsoft.com/office/drawing/2014/main" id="{70CEDE85-4B6A-C328-506A-BB1C369C252F}"/>
              </a:ext>
            </a:extLst>
          </p:cNvPr>
          <p:cNvSpPr txBox="1"/>
          <p:nvPr/>
        </p:nvSpPr>
        <p:spPr>
          <a:xfrm>
            <a:off x="474408" y="2110209"/>
            <a:ext cx="1889480" cy="369332"/>
          </a:xfrm>
          <a:prstGeom prst="rect">
            <a:avLst/>
          </a:prstGeom>
          <a:noFill/>
        </p:spPr>
        <p:txBody>
          <a:bodyPr wrap="square" rtlCol="0" anchor="t">
            <a:spAutoFit/>
          </a:bodyPr>
          <a:lstStyle/>
          <a:p>
            <a:pPr algn="ctr" defTabSz="914126">
              <a:defRPr/>
            </a:pPr>
            <a:r>
              <a:rPr lang="en-GB" b="1" spc="38" dirty="0">
                <a:solidFill>
                  <a:srgbClr val="008BB3"/>
                </a:solidFill>
                <a:latin typeface="Arial"/>
                <a:ea typeface="+mj-ea"/>
                <a:cs typeface="Arial"/>
              </a:rPr>
              <a:t>2005 - 2017</a:t>
            </a:r>
          </a:p>
        </p:txBody>
      </p:sp>
    </p:spTree>
    <p:extLst>
      <p:ext uri="{BB962C8B-B14F-4D97-AF65-F5344CB8AC3E}">
        <p14:creationId xmlns:p14="http://schemas.microsoft.com/office/powerpoint/2010/main" val="347865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0596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43906D-520B-59A6-2F9D-CD7B4EEFBEDF}"/>
              </a:ext>
            </a:extLst>
          </p:cNvPr>
          <p:cNvSpPr/>
          <p:nvPr/>
        </p:nvSpPr>
        <p:spPr>
          <a:xfrm>
            <a:off x="0" y="0"/>
            <a:ext cx="9144000" cy="616230"/>
          </a:xfrm>
          <a:prstGeom prst="rect">
            <a:avLst/>
          </a:prstGeom>
          <a:solidFill>
            <a:srgbClr val="008B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 name="Gráfico 36">
            <a:extLst>
              <a:ext uri="{FF2B5EF4-FFF2-40B4-BE49-F238E27FC236}">
                <a16:creationId xmlns:a16="http://schemas.microsoft.com/office/drawing/2014/main" id="{60801AE1-6A7E-4731-8DE0-92799781A580}"/>
              </a:ext>
            </a:extLst>
          </p:cNvPr>
          <p:cNvPicPr>
            <a:picLocks noChangeAspect="1"/>
          </p:cNvPicPr>
          <p:nvPr/>
        </p:nvPicPr>
        <p:blipFill>
          <a:blip r:embed="rId3">
            <a:extLst>
              <a:ext uri="{28A0092B-C50C-407E-A947-70E740481C1C}">
                <a14:useLocalDpi xmlns:a14="http://schemas.microsoft.com/office/drawing/2010/main" val="0"/>
              </a:ext>
            </a:extLst>
          </a:blip>
          <a:srcRect t="3784" b="3784"/>
          <a:stretch/>
        </p:blipFill>
        <p:spPr>
          <a:xfrm>
            <a:off x="577871" y="1126151"/>
            <a:ext cx="1625034" cy="702964"/>
          </a:xfrm>
          <a:prstGeom prst="rect">
            <a:avLst/>
          </a:prstGeom>
        </p:spPr>
      </p:pic>
      <p:sp>
        <p:nvSpPr>
          <p:cNvPr id="28" name="CuadroTexto 6">
            <a:extLst>
              <a:ext uri="{FF2B5EF4-FFF2-40B4-BE49-F238E27FC236}">
                <a16:creationId xmlns:a16="http://schemas.microsoft.com/office/drawing/2014/main" id="{A5F11657-05ED-F2F1-7CB7-B244D06C71C1}"/>
              </a:ext>
            </a:extLst>
          </p:cNvPr>
          <p:cNvSpPr txBox="1"/>
          <p:nvPr/>
        </p:nvSpPr>
        <p:spPr>
          <a:xfrm>
            <a:off x="577871" y="3654925"/>
            <a:ext cx="2137327" cy="953813"/>
          </a:xfrm>
          <a:prstGeom prst="rect">
            <a:avLst/>
          </a:prstGeom>
          <a:noFill/>
        </p:spPr>
        <p:txBody>
          <a:bodyPr wrap="square" rtlCol="0" anchor="t">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8" normalizeH="0" baseline="0" noProof="0">
                <a:ln>
                  <a:noFill/>
                </a:ln>
                <a:solidFill>
                  <a:srgbClr val="FFFFFF"/>
                </a:solidFill>
                <a:effectLst/>
                <a:uLnTx/>
                <a:uFillTx/>
                <a:latin typeface="Arial"/>
                <a:ea typeface="+mn-ea"/>
                <a:cs typeface="Arial"/>
              </a:rPr>
              <a:t>From siloed applications to a centric smart water platform</a:t>
            </a:r>
          </a:p>
        </p:txBody>
      </p:sp>
      <p:pic>
        <p:nvPicPr>
          <p:cNvPr id="31" name="Imagen 30" descr="Interfaz de usuario gráfica&#10;&#10;Descripción generada automáticamente">
            <a:extLst>
              <a:ext uri="{FF2B5EF4-FFF2-40B4-BE49-F238E27FC236}">
                <a16:creationId xmlns:a16="http://schemas.microsoft.com/office/drawing/2014/main" id="{1E127671-B307-3C72-1F39-E22EEB3515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729" y="875510"/>
            <a:ext cx="2920775" cy="1353374"/>
          </a:xfrm>
          <a:prstGeom prst="rect">
            <a:avLst/>
          </a:prstGeom>
          <a:effectLst>
            <a:outerShdw blurRad="50800" dist="38100" dir="2700000" algn="tl" rotWithShape="0">
              <a:prstClr val="black">
                <a:alpha val="19000"/>
              </a:prstClr>
            </a:outerShdw>
          </a:effectLst>
        </p:spPr>
      </p:pic>
      <p:pic>
        <p:nvPicPr>
          <p:cNvPr id="39" name="Imagen 38" descr="Pantalla de computadora con imagen de videojuego&#10;&#10;Descripción generada automáticamente con confianza media">
            <a:extLst>
              <a:ext uri="{FF2B5EF4-FFF2-40B4-BE49-F238E27FC236}">
                <a16:creationId xmlns:a16="http://schemas.microsoft.com/office/drawing/2014/main" id="{BE550743-F2FF-EBE2-8E82-50719697F8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4242" y="2266912"/>
            <a:ext cx="2920775" cy="1361285"/>
          </a:xfrm>
          <a:prstGeom prst="rect">
            <a:avLst/>
          </a:prstGeom>
        </p:spPr>
      </p:pic>
      <p:pic>
        <p:nvPicPr>
          <p:cNvPr id="40" name="Imagen 39" descr="Interfaz de usuario gráfica, Aplicación&#10;&#10;Descripción generada automáticamente">
            <a:extLst>
              <a:ext uri="{FF2B5EF4-FFF2-40B4-BE49-F238E27FC236}">
                <a16:creationId xmlns:a16="http://schemas.microsoft.com/office/drawing/2014/main" id="{BBF028CA-DC87-8230-C115-00F81126B4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4242" y="3648269"/>
            <a:ext cx="2920775" cy="1361286"/>
          </a:xfrm>
          <a:prstGeom prst="rect">
            <a:avLst/>
          </a:prstGeom>
          <a:effectLst>
            <a:outerShdw blurRad="50800" dist="38100" dir="2700000" algn="tl" rotWithShape="0">
              <a:prstClr val="black">
                <a:alpha val="19000"/>
              </a:prstClr>
            </a:outerShdw>
          </a:effectLst>
        </p:spPr>
      </p:pic>
      <p:pic>
        <p:nvPicPr>
          <p:cNvPr id="41" name="Imagen 40">
            <a:extLst>
              <a:ext uri="{FF2B5EF4-FFF2-40B4-BE49-F238E27FC236}">
                <a16:creationId xmlns:a16="http://schemas.microsoft.com/office/drawing/2014/main" id="{FB8830C2-CE69-FEED-C95C-163F50AC8281}"/>
              </a:ext>
            </a:extLst>
          </p:cNvPr>
          <p:cNvPicPr>
            <a:picLocks noChangeAspect="1"/>
          </p:cNvPicPr>
          <p:nvPr/>
        </p:nvPicPr>
        <p:blipFill>
          <a:blip r:embed="rId7"/>
          <a:stretch>
            <a:fillRect/>
          </a:stretch>
        </p:blipFill>
        <p:spPr>
          <a:xfrm>
            <a:off x="3014242" y="871361"/>
            <a:ext cx="2920775" cy="1351594"/>
          </a:xfrm>
          <a:prstGeom prst="rect">
            <a:avLst/>
          </a:prstGeom>
        </p:spPr>
      </p:pic>
      <p:pic>
        <p:nvPicPr>
          <p:cNvPr id="42" name="Imagen 41" descr="Interfaz de usuario gráfica, Aplicación&#10;&#10;Descripción generada automáticamente">
            <a:extLst>
              <a:ext uri="{FF2B5EF4-FFF2-40B4-BE49-F238E27FC236}">
                <a16:creationId xmlns:a16="http://schemas.microsoft.com/office/drawing/2014/main" id="{3F188C56-9355-B0BC-B167-01E11B430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7729" y="2273110"/>
            <a:ext cx="2920775" cy="1353374"/>
          </a:xfrm>
          <a:prstGeom prst="rect">
            <a:avLst/>
          </a:prstGeom>
        </p:spPr>
      </p:pic>
      <p:pic>
        <p:nvPicPr>
          <p:cNvPr id="43" name="Imagen 42" descr="Interfaz de usuario gráfica, Mapa&#10;&#10;Descripción generada automáticamente">
            <a:extLst>
              <a:ext uri="{FF2B5EF4-FFF2-40B4-BE49-F238E27FC236}">
                <a16:creationId xmlns:a16="http://schemas.microsoft.com/office/drawing/2014/main" id="{A4154FC9-CBF6-138D-7785-38BEA1175C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7728" y="3646851"/>
            <a:ext cx="2920775" cy="1362704"/>
          </a:xfrm>
          <a:prstGeom prst="rect">
            <a:avLst/>
          </a:prstGeom>
        </p:spPr>
      </p:pic>
      <p:sp>
        <p:nvSpPr>
          <p:cNvPr id="63" name="CuadroTexto 6">
            <a:extLst>
              <a:ext uri="{FF2B5EF4-FFF2-40B4-BE49-F238E27FC236}">
                <a16:creationId xmlns:a16="http://schemas.microsoft.com/office/drawing/2014/main" id="{68241351-EF66-6B7E-57E7-C442B6ABB8D8}"/>
              </a:ext>
            </a:extLst>
          </p:cNvPr>
          <p:cNvSpPr txBox="1"/>
          <p:nvPr/>
        </p:nvSpPr>
        <p:spPr>
          <a:xfrm>
            <a:off x="426019" y="2015377"/>
            <a:ext cx="1889480" cy="523220"/>
          </a:xfrm>
          <a:prstGeom prst="rect">
            <a:avLst/>
          </a:prstGeom>
          <a:noFill/>
        </p:spPr>
        <p:txBody>
          <a:bodyPr wrap="square" rtlCol="0" anchor="t">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38" normalizeH="0" baseline="0" noProof="0" dirty="0">
                <a:ln>
                  <a:noFill/>
                </a:ln>
                <a:solidFill>
                  <a:srgbClr val="FFFFFF"/>
                </a:solidFill>
                <a:effectLst/>
                <a:uLnTx/>
                <a:uFillTx/>
                <a:latin typeface="Arial"/>
                <a:ea typeface="+mn-ea"/>
                <a:cs typeface="Arial"/>
              </a:rPr>
              <a:t>2018</a:t>
            </a:r>
          </a:p>
        </p:txBody>
      </p:sp>
      <p:pic>
        <p:nvPicPr>
          <p:cNvPr id="64" name="Imagen 41" descr="Imagen que contiene Logotipo&#10;&#10;Descripción generada automáticamente">
            <a:extLst>
              <a:ext uri="{FF2B5EF4-FFF2-40B4-BE49-F238E27FC236}">
                <a16:creationId xmlns:a16="http://schemas.microsoft.com/office/drawing/2014/main" id="{6E24266A-4170-D1BB-7646-EC3B9BCBA243}"/>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26019" y="2753439"/>
            <a:ext cx="2054832" cy="561539"/>
          </a:xfrm>
          <a:prstGeom prst="rect">
            <a:avLst/>
          </a:prstGeom>
        </p:spPr>
      </p:pic>
      <p:sp>
        <p:nvSpPr>
          <p:cNvPr id="65" name="Title 8">
            <a:extLst>
              <a:ext uri="{FF2B5EF4-FFF2-40B4-BE49-F238E27FC236}">
                <a16:creationId xmlns:a16="http://schemas.microsoft.com/office/drawing/2014/main" id="{F0F77415-5C84-5086-98C4-86B4A48E3387}"/>
              </a:ext>
            </a:extLst>
          </p:cNvPr>
          <p:cNvSpPr txBox="1">
            <a:spLocks/>
          </p:cNvSpPr>
          <p:nvPr/>
        </p:nvSpPr>
        <p:spPr>
          <a:xfrm>
            <a:off x="426019" y="181002"/>
            <a:ext cx="8198829" cy="605202"/>
          </a:xfrm>
          <a:prstGeom prst="rect">
            <a:avLst/>
          </a:prstGeom>
        </p:spPr>
        <p:txBody>
          <a:bodyPr>
            <a:noAutofit/>
          </a:bodyPr>
          <a:lstStyle>
            <a:lvl1pPr algn="l" defTabSz="914400" rtl="0" eaLnBrk="1" latinLnBrk="0" hangingPunct="1">
              <a:lnSpc>
                <a:spcPct val="90000"/>
              </a:lnSpc>
              <a:spcBef>
                <a:spcPct val="0"/>
              </a:spcBef>
              <a:buNone/>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685594"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Open Sans Light" panose="020B0306030504020204" pitchFamily="34" charset="0"/>
                <a:cs typeface="Open Sans Light" panose="020B0306030504020204" pitchFamily="34" charset="0"/>
              </a:rPr>
              <a:t>Breaking the siloes (new IT architecture – real big data)</a:t>
            </a:r>
            <a:endParaRPr kumimoji="0" lang="en-US" sz="1800" b="0" i="0" u="none" strike="noStrike" kern="1200" cap="none" spc="0" normalizeH="0" baseline="0" noProof="0" dirty="0">
              <a:ln>
                <a:noFill/>
              </a:ln>
              <a:solidFill>
                <a:srgbClr val="FFFFFF"/>
              </a:solidFill>
              <a:effectLst/>
              <a:uLnTx/>
              <a:uFillTx/>
              <a:latin typeface="Arial" panose="020B0604020202020204"/>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943651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 name="Shape 816">
            <a:extLst>
              <a:ext uri="{FF2B5EF4-FFF2-40B4-BE49-F238E27FC236}">
                <a16:creationId xmlns:a16="http://schemas.microsoft.com/office/drawing/2014/main" id="{220471B1-24E6-DE9C-6FFF-18CE564EC28F}"/>
              </a:ext>
            </a:extLst>
          </p:cNvPr>
          <p:cNvSpPr/>
          <p:nvPr/>
        </p:nvSpPr>
        <p:spPr>
          <a:xfrm>
            <a:off x="5294683" y="1751906"/>
            <a:ext cx="3079103" cy="1996717"/>
          </a:xfrm>
          <a:prstGeom prst="rect">
            <a:avLst/>
          </a:prstGeom>
          <a:ln w="3175">
            <a:miter lim="400000"/>
          </a:ln>
          <a:extLst>
            <a:ext uri="{C572A759-6A51-4108-AA02-DFA0A04FC94B}">
              <ma14:wrappingTextBoxFlag xmlns="" xmlns:ma14="http://schemas.microsoft.com/office/mac/drawingml/2011/main" val="1"/>
            </a:ext>
          </a:extLst>
        </p:spPr>
        <p:txBody>
          <a:bodyPr lIns="14284" tIns="14284" rIns="14284" bIns="14284">
            <a:normAutofit/>
          </a:bodyPr>
          <a:lstStyle>
            <a:lvl1pPr>
              <a:defRPr sz="14000">
                <a:solidFill>
                  <a:srgbClr val="000000"/>
                </a:solidFill>
                <a:latin typeface="Lato Light"/>
                <a:ea typeface="Lato Light"/>
                <a:cs typeface="Lato Light"/>
                <a:sym typeface="Lato Light"/>
              </a:defRPr>
            </a:lvl1pPr>
          </a:lstStyle>
          <a:p>
            <a:endParaRPr lang="en-AU" sz="5248">
              <a:solidFill>
                <a:srgbClr val="F11831"/>
              </a:solidFill>
              <a:latin typeface="Lato Bold"/>
              <a:cs typeface="Lato Bold"/>
            </a:endParaRPr>
          </a:p>
        </p:txBody>
      </p:sp>
      <p:pic>
        <p:nvPicPr>
          <p:cNvPr id="1187" name="Imagen 1186" descr="Imagen que contiene persona, hombre, parado, oscuro&#10;&#10;Descripción generada automáticamente">
            <a:extLst>
              <a:ext uri="{FF2B5EF4-FFF2-40B4-BE49-F238E27FC236}">
                <a16:creationId xmlns:a16="http://schemas.microsoft.com/office/drawing/2014/main" id="{7A46A94A-B2AE-4366-6667-6316D970E487}"/>
              </a:ext>
            </a:extLst>
          </p:cNvPr>
          <p:cNvPicPr>
            <a:picLocks noChangeAspect="1"/>
          </p:cNvPicPr>
          <p:nvPr/>
        </p:nvPicPr>
        <p:blipFill>
          <a:blip r:embed="rId3" cstate="print">
            <a:alphaModFix amt="85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02512" y="1152054"/>
            <a:ext cx="6770259" cy="3608446"/>
          </a:xfrm>
          <a:prstGeom prst="rect">
            <a:avLst/>
          </a:prstGeom>
        </p:spPr>
      </p:pic>
      <p:pic>
        <p:nvPicPr>
          <p:cNvPr id="1188" name="Imagen 73">
            <a:extLst>
              <a:ext uri="{FF2B5EF4-FFF2-40B4-BE49-F238E27FC236}">
                <a16:creationId xmlns:a16="http://schemas.microsoft.com/office/drawing/2014/main" id="{01C07EA2-8D82-7146-C887-19DD58E09575}"/>
              </a:ext>
            </a:extLst>
          </p:cNvPr>
          <p:cNvPicPr>
            <a:picLocks noChangeAspect="1"/>
          </p:cNvPicPr>
          <p:nvPr/>
        </p:nvPicPr>
        <p:blipFill>
          <a:blip r:embed="rId5" cstate="print">
            <a:lum bright="-32000" contrast="63000"/>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49954" y="3484505"/>
            <a:ext cx="91964" cy="126617"/>
          </a:xfrm>
          <a:prstGeom prst="rect">
            <a:avLst/>
          </a:prstGeom>
        </p:spPr>
      </p:pic>
      <p:pic>
        <p:nvPicPr>
          <p:cNvPr id="1189" name="Imagen 73">
            <a:extLst>
              <a:ext uri="{FF2B5EF4-FFF2-40B4-BE49-F238E27FC236}">
                <a16:creationId xmlns:a16="http://schemas.microsoft.com/office/drawing/2014/main" id="{EDC02913-31D3-D21F-10F2-A2C1B54B6C52}"/>
              </a:ext>
            </a:extLst>
          </p:cNvPr>
          <p:cNvPicPr>
            <a:picLocks noChangeAspect="1"/>
          </p:cNvPicPr>
          <p:nvPr/>
        </p:nvPicPr>
        <p:blipFill>
          <a:blip r:embed="rId5" cstate="print">
            <a:duotone>
              <a:schemeClr val="accent1">
                <a:shade val="45000"/>
                <a:satMod val="135000"/>
              </a:schemeClr>
              <a:prstClr val="white"/>
            </a:duotone>
            <a:lum bright="-32000" contrast="63000"/>
            <a:extLst>
              <a:ext uri="{28A0092B-C50C-407E-A947-70E740481C1C}">
                <a14:useLocalDpi xmlns:a14="http://schemas.microsoft.com/office/drawing/2010/main"/>
              </a:ext>
            </a:extLst>
          </a:blip>
          <a:stretch>
            <a:fillRect/>
          </a:stretch>
        </p:blipFill>
        <p:spPr>
          <a:xfrm>
            <a:off x="5276855" y="2952962"/>
            <a:ext cx="91964" cy="126617"/>
          </a:xfrm>
          <a:prstGeom prst="rect">
            <a:avLst/>
          </a:prstGeom>
        </p:spPr>
      </p:pic>
      <p:pic>
        <p:nvPicPr>
          <p:cNvPr id="1190" name="Imagen 73">
            <a:extLst>
              <a:ext uri="{FF2B5EF4-FFF2-40B4-BE49-F238E27FC236}">
                <a16:creationId xmlns:a16="http://schemas.microsoft.com/office/drawing/2014/main" id="{D1BA6543-C787-B654-E44F-743BC3E1629E}"/>
              </a:ext>
            </a:extLst>
          </p:cNvPr>
          <p:cNvPicPr>
            <a:picLocks noChangeAspect="1"/>
          </p:cNvPicPr>
          <p:nvPr/>
        </p:nvPicPr>
        <p:blipFill>
          <a:blip r:embed="rId5" cstate="print">
            <a:duotone>
              <a:schemeClr val="accent1">
                <a:shade val="45000"/>
                <a:satMod val="135000"/>
              </a:schemeClr>
              <a:prstClr val="white"/>
            </a:duotone>
            <a:lum bright="-32000" contrast="63000"/>
            <a:extLst>
              <a:ext uri="{28A0092B-C50C-407E-A947-70E740481C1C}">
                <a14:useLocalDpi xmlns:a14="http://schemas.microsoft.com/office/drawing/2010/main"/>
              </a:ext>
            </a:extLst>
          </a:blip>
          <a:stretch>
            <a:fillRect/>
          </a:stretch>
        </p:blipFill>
        <p:spPr>
          <a:xfrm>
            <a:off x="5528307" y="3015835"/>
            <a:ext cx="91964" cy="126617"/>
          </a:xfrm>
          <a:prstGeom prst="rect">
            <a:avLst/>
          </a:prstGeom>
        </p:spPr>
      </p:pic>
      <p:pic>
        <p:nvPicPr>
          <p:cNvPr id="1191" name="Imagen 73">
            <a:extLst>
              <a:ext uri="{FF2B5EF4-FFF2-40B4-BE49-F238E27FC236}">
                <a16:creationId xmlns:a16="http://schemas.microsoft.com/office/drawing/2014/main" id="{9FA53A7F-94DB-ED98-0636-907DFB6C9DCE}"/>
              </a:ext>
            </a:extLst>
          </p:cNvPr>
          <p:cNvPicPr>
            <a:picLocks noChangeAspect="1"/>
          </p:cNvPicPr>
          <p:nvPr/>
        </p:nvPicPr>
        <p:blipFill>
          <a:blip r:embed="rId5" cstate="print">
            <a:duotone>
              <a:schemeClr val="accent1">
                <a:shade val="45000"/>
                <a:satMod val="135000"/>
              </a:schemeClr>
              <a:prstClr val="white"/>
            </a:duotone>
            <a:lum bright="-32000" contrast="63000"/>
            <a:extLst>
              <a:ext uri="{28A0092B-C50C-407E-A947-70E740481C1C}">
                <a14:useLocalDpi xmlns:a14="http://schemas.microsoft.com/office/drawing/2010/main"/>
              </a:ext>
            </a:extLst>
          </a:blip>
          <a:stretch>
            <a:fillRect/>
          </a:stretch>
        </p:blipFill>
        <p:spPr>
          <a:xfrm>
            <a:off x="4489967" y="2618622"/>
            <a:ext cx="91964" cy="126617"/>
          </a:xfrm>
          <a:prstGeom prst="rect">
            <a:avLst/>
          </a:prstGeom>
        </p:spPr>
      </p:pic>
      <p:pic>
        <p:nvPicPr>
          <p:cNvPr id="1192" name="Imagen 73">
            <a:extLst>
              <a:ext uri="{FF2B5EF4-FFF2-40B4-BE49-F238E27FC236}">
                <a16:creationId xmlns:a16="http://schemas.microsoft.com/office/drawing/2014/main" id="{91769F9D-9382-4725-B215-C6E8ECBA49C8}"/>
              </a:ext>
            </a:extLst>
          </p:cNvPr>
          <p:cNvPicPr>
            <a:picLocks noChangeAspect="1"/>
          </p:cNvPicPr>
          <p:nvPr/>
        </p:nvPicPr>
        <p:blipFill>
          <a:blip r:embed="rId5" cstate="print">
            <a:duotone>
              <a:schemeClr val="accent1">
                <a:shade val="45000"/>
                <a:satMod val="135000"/>
              </a:schemeClr>
              <a:prstClr val="white"/>
            </a:duotone>
            <a:lum bright="-32000" contrast="63000"/>
            <a:extLst>
              <a:ext uri="{28A0092B-C50C-407E-A947-70E740481C1C}">
                <a14:useLocalDpi xmlns:a14="http://schemas.microsoft.com/office/drawing/2010/main"/>
              </a:ext>
            </a:extLst>
          </a:blip>
          <a:stretch>
            <a:fillRect/>
          </a:stretch>
        </p:blipFill>
        <p:spPr>
          <a:xfrm>
            <a:off x="4982476" y="2512845"/>
            <a:ext cx="91964" cy="126617"/>
          </a:xfrm>
          <a:prstGeom prst="rect">
            <a:avLst/>
          </a:prstGeom>
        </p:spPr>
      </p:pic>
      <p:pic>
        <p:nvPicPr>
          <p:cNvPr id="1193" name="Imagen 73">
            <a:extLst>
              <a:ext uri="{FF2B5EF4-FFF2-40B4-BE49-F238E27FC236}">
                <a16:creationId xmlns:a16="http://schemas.microsoft.com/office/drawing/2014/main" id="{97E280FD-2A74-22AD-3386-3124372AFF85}"/>
              </a:ext>
            </a:extLst>
          </p:cNvPr>
          <p:cNvPicPr>
            <a:picLocks noChangeAspect="1"/>
          </p:cNvPicPr>
          <p:nvPr/>
        </p:nvPicPr>
        <p:blipFill>
          <a:blip r:embed="rId5" cstate="print">
            <a:duotone>
              <a:schemeClr val="accent1">
                <a:shade val="45000"/>
                <a:satMod val="135000"/>
              </a:schemeClr>
              <a:prstClr val="white"/>
            </a:duotone>
            <a:lum bright="-32000" contrast="63000"/>
            <a:extLst>
              <a:ext uri="{28A0092B-C50C-407E-A947-70E740481C1C}">
                <a14:useLocalDpi xmlns:a14="http://schemas.microsoft.com/office/drawing/2010/main"/>
              </a:ext>
            </a:extLst>
          </a:blip>
          <a:stretch>
            <a:fillRect/>
          </a:stretch>
        </p:blipFill>
        <p:spPr>
          <a:xfrm>
            <a:off x="3242988" y="2702927"/>
            <a:ext cx="91964" cy="126617"/>
          </a:xfrm>
          <a:prstGeom prst="rect">
            <a:avLst/>
          </a:prstGeom>
        </p:spPr>
      </p:pic>
      <p:pic>
        <p:nvPicPr>
          <p:cNvPr id="1194" name="Imagen 73">
            <a:extLst>
              <a:ext uri="{FF2B5EF4-FFF2-40B4-BE49-F238E27FC236}">
                <a16:creationId xmlns:a16="http://schemas.microsoft.com/office/drawing/2014/main" id="{814D2B81-8810-1910-92D8-E4C005D697DE}"/>
              </a:ext>
            </a:extLst>
          </p:cNvPr>
          <p:cNvPicPr>
            <a:picLocks noChangeAspect="1"/>
          </p:cNvPicPr>
          <p:nvPr/>
        </p:nvPicPr>
        <p:blipFill>
          <a:blip r:embed="rId5" cstate="print">
            <a:duotone>
              <a:schemeClr val="accent1">
                <a:shade val="45000"/>
                <a:satMod val="135000"/>
              </a:schemeClr>
              <a:prstClr val="white"/>
            </a:duotone>
            <a:lum bright="-32000" contrast="63000"/>
            <a:extLst>
              <a:ext uri="{28A0092B-C50C-407E-A947-70E740481C1C}">
                <a14:useLocalDpi xmlns:a14="http://schemas.microsoft.com/office/drawing/2010/main"/>
              </a:ext>
            </a:extLst>
          </a:blip>
          <a:stretch>
            <a:fillRect/>
          </a:stretch>
        </p:blipFill>
        <p:spPr>
          <a:xfrm>
            <a:off x="2788345" y="2983886"/>
            <a:ext cx="91964" cy="126617"/>
          </a:xfrm>
          <a:prstGeom prst="rect">
            <a:avLst/>
          </a:prstGeom>
        </p:spPr>
      </p:pic>
      <p:pic>
        <p:nvPicPr>
          <p:cNvPr id="1195" name="Imagen 73">
            <a:extLst>
              <a:ext uri="{FF2B5EF4-FFF2-40B4-BE49-F238E27FC236}">
                <a16:creationId xmlns:a16="http://schemas.microsoft.com/office/drawing/2014/main" id="{2B38ABD5-5975-F88A-EB47-70D5E89A2651}"/>
              </a:ext>
            </a:extLst>
          </p:cNvPr>
          <p:cNvPicPr>
            <a:picLocks noChangeAspect="1"/>
          </p:cNvPicPr>
          <p:nvPr/>
        </p:nvPicPr>
        <p:blipFill>
          <a:blip r:embed="rId5" cstate="print">
            <a:lum bright="-32000" contrast="63000"/>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576649" y="4101801"/>
            <a:ext cx="91964" cy="126617"/>
          </a:xfrm>
          <a:prstGeom prst="rect">
            <a:avLst/>
          </a:prstGeom>
        </p:spPr>
      </p:pic>
      <p:pic>
        <p:nvPicPr>
          <p:cNvPr id="1196" name="Imagen 73">
            <a:extLst>
              <a:ext uri="{FF2B5EF4-FFF2-40B4-BE49-F238E27FC236}">
                <a16:creationId xmlns:a16="http://schemas.microsoft.com/office/drawing/2014/main" id="{0B610909-6C73-9B82-DE26-ADD6DD8C5415}"/>
              </a:ext>
            </a:extLst>
          </p:cNvPr>
          <p:cNvPicPr>
            <a:picLocks noChangeAspect="1"/>
          </p:cNvPicPr>
          <p:nvPr/>
        </p:nvPicPr>
        <p:blipFill>
          <a:blip r:embed="rId5" cstate="print">
            <a:duotone>
              <a:schemeClr val="accent1">
                <a:shade val="45000"/>
                <a:satMod val="135000"/>
              </a:schemeClr>
              <a:prstClr val="white"/>
            </a:duotone>
            <a:lum bright="-32000" contrast="63000"/>
            <a:extLst>
              <a:ext uri="{28A0092B-C50C-407E-A947-70E740481C1C}">
                <a14:useLocalDpi xmlns:a14="http://schemas.microsoft.com/office/drawing/2010/main"/>
              </a:ext>
            </a:extLst>
          </a:blip>
          <a:stretch>
            <a:fillRect/>
          </a:stretch>
        </p:blipFill>
        <p:spPr>
          <a:xfrm>
            <a:off x="3306358" y="3257591"/>
            <a:ext cx="91964" cy="126617"/>
          </a:xfrm>
          <a:prstGeom prst="rect">
            <a:avLst/>
          </a:prstGeom>
        </p:spPr>
      </p:pic>
      <p:pic>
        <p:nvPicPr>
          <p:cNvPr id="1197" name="Imagen 73">
            <a:extLst>
              <a:ext uri="{FF2B5EF4-FFF2-40B4-BE49-F238E27FC236}">
                <a16:creationId xmlns:a16="http://schemas.microsoft.com/office/drawing/2014/main" id="{5C3D0690-FDC0-CB0D-073B-0DE3D95F1F15}"/>
              </a:ext>
            </a:extLst>
          </p:cNvPr>
          <p:cNvPicPr>
            <a:picLocks noChangeAspect="1"/>
          </p:cNvPicPr>
          <p:nvPr/>
        </p:nvPicPr>
        <p:blipFill>
          <a:blip r:embed="rId5" cstate="print">
            <a:duotone>
              <a:schemeClr val="accent1">
                <a:shade val="45000"/>
                <a:satMod val="135000"/>
              </a:schemeClr>
              <a:prstClr val="white"/>
            </a:duotone>
            <a:lum bright="-32000" contrast="63000"/>
            <a:extLst>
              <a:ext uri="{28A0092B-C50C-407E-A947-70E740481C1C}">
                <a14:useLocalDpi xmlns:a14="http://schemas.microsoft.com/office/drawing/2010/main"/>
              </a:ext>
            </a:extLst>
          </a:blip>
          <a:stretch>
            <a:fillRect/>
          </a:stretch>
        </p:blipFill>
        <p:spPr>
          <a:xfrm>
            <a:off x="3217447" y="3428315"/>
            <a:ext cx="91964" cy="126617"/>
          </a:xfrm>
          <a:prstGeom prst="rect">
            <a:avLst/>
          </a:prstGeom>
        </p:spPr>
      </p:pic>
      <p:pic>
        <p:nvPicPr>
          <p:cNvPr id="1198" name="Imagen 73">
            <a:extLst>
              <a:ext uri="{FF2B5EF4-FFF2-40B4-BE49-F238E27FC236}">
                <a16:creationId xmlns:a16="http://schemas.microsoft.com/office/drawing/2014/main" id="{1A574708-07D8-D548-3E6B-FD31FC5BA4B4}"/>
              </a:ext>
            </a:extLst>
          </p:cNvPr>
          <p:cNvPicPr>
            <a:picLocks noChangeAspect="1"/>
          </p:cNvPicPr>
          <p:nvPr/>
        </p:nvPicPr>
        <p:blipFill>
          <a:blip r:embed="rId5" cstate="print">
            <a:duotone>
              <a:schemeClr val="accent1">
                <a:shade val="45000"/>
                <a:satMod val="135000"/>
              </a:schemeClr>
              <a:prstClr val="white"/>
            </a:duotone>
            <a:lum bright="-32000" contrast="63000"/>
            <a:extLst>
              <a:ext uri="{28A0092B-C50C-407E-A947-70E740481C1C}">
                <a14:useLocalDpi xmlns:a14="http://schemas.microsoft.com/office/drawing/2010/main"/>
              </a:ext>
            </a:extLst>
          </a:blip>
          <a:stretch>
            <a:fillRect/>
          </a:stretch>
        </p:blipFill>
        <p:spPr>
          <a:xfrm>
            <a:off x="3258312" y="3581566"/>
            <a:ext cx="91964" cy="126617"/>
          </a:xfrm>
          <a:prstGeom prst="rect">
            <a:avLst/>
          </a:prstGeom>
        </p:spPr>
      </p:pic>
      <p:pic>
        <p:nvPicPr>
          <p:cNvPr id="1199" name="Imagen 73">
            <a:extLst>
              <a:ext uri="{FF2B5EF4-FFF2-40B4-BE49-F238E27FC236}">
                <a16:creationId xmlns:a16="http://schemas.microsoft.com/office/drawing/2014/main" id="{BDCA38D8-1254-5F4F-A155-FB9545253745}"/>
              </a:ext>
            </a:extLst>
          </p:cNvPr>
          <p:cNvPicPr>
            <a:picLocks noChangeAspect="1"/>
          </p:cNvPicPr>
          <p:nvPr/>
        </p:nvPicPr>
        <p:blipFill>
          <a:blip r:embed="rId5" cstate="print">
            <a:duotone>
              <a:schemeClr val="accent1">
                <a:shade val="45000"/>
                <a:satMod val="135000"/>
              </a:schemeClr>
              <a:prstClr val="white"/>
            </a:duotone>
            <a:lum bright="-32000" contrast="63000"/>
            <a:extLst>
              <a:ext uri="{28A0092B-C50C-407E-A947-70E740481C1C}">
                <a14:useLocalDpi xmlns:a14="http://schemas.microsoft.com/office/drawing/2010/main"/>
              </a:ext>
            </a:extLst>
          </a:blip>
          <a:stretch>
            <a:fillRect/>
          </a:stretch>
        </p:blipFill>
        <p:spPr>
          <a:xfrm>
            <a:off x="3411563" y="3872740"/>
            <a:ext cx="91964" cy="126617"/>
          </a:xfrm>
          <a:prstGeom prst="rect">
            <a:avLst/>
          </a:prstGeom>
        </p:spPr>
      </p:pic>
      <p:pic>
        <p:nvPicPr>
          <p:cNvPr id="1200" name="Imagen 73">
            <a:extLst>
              <a:ext uri="{FF2B5EF4-FFF2-40B4-BE49-F238E27FC236}">
                <a16:creationId xmlns:a16="http://schemas.microsoft.com/office/drawing/2014/main" id="{EDDE9937-1517-B38B-AB70-C170AA977383}"/>
              </a:ext>
            </a:extLst>
          </p:cNvPr>
          <p:cNvPicPr>
            <a:picLocks noChangeAspect="1"/>
          </p:cNvPicPr>
          <p:nvPr/>
        </p:nvPicPr>
        <p:blipFill>
          <a:blip r:embed="rId5" cstate="print">
            <a:duotone>
              <a:schemeClr val="accent1">
                <a:shade val="45000"/>
                <a:satMod val="135000"/>
              </a:schemeClr>
              <a:prstClr val="white"/>
            </a:duotone>
            <a:lum bright="-32000" contrast="63000"/>
            <a:extLst>
              <a:ext uri="{28A0092B-C50C-407E-A947-70E740481C1C}">
                <a14:useLocalDpi xmlns:a14="http://schemas.microsoft.com/office/drawing/2010/main"/>
              </a:ext>
            </a:extLst>
          </a:blip>
          <a:stretch>
            <a:fillRect/>
          </a:stretch>
        </p:blipFill>
        <p:spPr>
          <a:xfrm>
            <a:off x="6610430" y="2972416"/>
            <a:ext cx="91964" cy="126617"/>
          </a:xfrm>
          <a:prstGeom prst="rect">
            <a:avLst/>
          </a:prstGeom>
        </p:spPr>
      </p:pic>
      <p:pic>
        <p:nvPicPr>
          <p:cNvPr id="1201" name="Imagen 73">
            <a:extLst>
              <a:ext uri="{FF2B5EF4-FFF2-40B4-BE49-F238E27FC236}">
                <a16:creationId xmlns:a16="http://schemas.microsoft.com/office/drawing/2014/main" id="{23F1490F-3DC8-99D9-1F88-01723BA763ED}"/>
              </a:ext>
            </a:extLst>
          </p:cNvPr>
          <p:cNvPicPr>
            <a:picLocks noChangeAspect="1"/>
          </p:cNvPicPr>
          <p:nvPr/>
        </p:nvPicPr>
        <p:blipFill>
          <a:blip r:embed="rId5" cstate="print">
            <a:lum bright="-32000" contrast="63000"/>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645507" y="2273802"/>
            <a:ext cx="91964" cy="126617"/>
          </a:xfrm>
          <a:prstGeom prst="rect">
            <a:avLst/>
          </a:prstGeom>
        </p:spPr>
      </p:pic>
      <p:pic>
        <p:nvPicPr>
          <p:cNvPr id="1202" name="Imagen 73">
            <a:extLst>
              <a:ext uri="{FF2B5EF4-FFF2-40B4-BE49-F238E27FC236}">
                <a16:creationId xmlns:a16="http://schemas.microsoft.com/office/drawing/2014/main" id="{EE88388F-C711-4D44-B23B-8B2403DD479B}"/>
              </a:ext>
            </a:extLst>
          </p:cNvPr>
          <p:cNvPicPr>
            <a:picLocks noChangeAspect="1"/>
          </p:cNvPicPr>
          <p:nvPr/>
        </p:nvPicPr>
        <p:blipFill>
          <a:blip r:embed="rId5" cstate="print">
            <a:duotone>
              <a:schemeClr val="accent1">
                <a:shade val="45000"/>
                <a:satMod val="135000"/>
              </a:schemeClr>
              <a:prstClr val="white"/>
            </a:duotone>
            <a:lum bright="-32000" contrast="63000"/>
            <a:extLst>
              <a:ext uri="{28A0092B-C50C-407E-A947-70E740481C1C}">
                <a14:useLocalDpi xmlns:a14="http://schemas.microsoft.com/office/drawing/2010/main"/>
              </a:ext>
            </a:extLst>
          </a:blip>
          <a:stretch>
            <a:fillRect/>
          </a:stretch>
        </p:blipFill>
        <p:spPr>
          <a:xfrm>
            <a:off x="3190132" y="2445498"/>
            <a:ext cx="91964" cy="126617"/>
          </a:xfrm>
          <a:prstGeom prst="rect">
            <a:avLst/>
          </a:prstGeom>
        </p:spPr>
      </p:pic>
      <p:sp>
        <p:nvSpPr>
          <p:cNvPr id="1108" name="CuadroTexto 14">
            <a:extLst>
              <a:ext uri="{FF2B5EF4-FFF2-40B4-BE49-F238E27FC236}">
                <a16:creationId xmlns:a16="http://schemas.microsoft.com/office/drawing/2014/main" id="{7FCC8518-5F36-923B-5B44-2E01D92F7B24}"/>
              </a:ext>
            </a:extLst>
          </p:cNvPr>
          <p:cNvSpPr txBox="1"/>
          <p:nvPr/>
        </p:nvSpPr>
        <p:spPr>
          <a:xfrm>
            <a:off x="1713889" y="4199195"/>
            <a:ext cx="1666203" cy="338450"/>
          </a:xfrm>
          <a:prstGeom prst="rect">
            <a:avLst/>
          </a:prstGeom>
          <a:noFill/>
        </p:spPr>
        <p:txBody>
          <a:bodyPr wrap="square" lIns="0" rtlCol="0" anchor="t">
            <a:spAutoFit/>
          </a:bodyPr>
          <a:lstStyle/>
          <a:p>
            <a:pPr algn="r" defTabSz="511161">
              <a:defRPr/>
            </a:pPr>
            <a:r>
              <a:rPr lang="en-AU" sz="400" b="1">
                <a:solidFill>
                  <a:schemeClr val="tx1">
                    <a:lumMod val="75000"/>
                    <a:lumOff val="25000"/>
                  </a:schemeClr>
                </a:solidFill>
                <a:latin typeface="Barlow" pitchFamily="2" charset="77"/>
                <a:cs typeface="Calibri" panose="020F0502020204030204" pitchFamily="34" charset="0"/>
              </a:rPr>
              <a:t>ESVAL (VALPARAISO)</a:t>
            </a:r>
          </a:p>
          <a:p>
            <a:pPr algn="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Solutions</a:t>
            </a:r>
          </a:p>
          <a:p>
            <a:pPr algn="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Work Orders &amp; Water Twin </a:t>
            </a:r>
          </a:p>
          <a:p>
            <a:pPr algn="r" defTabSz="511161">
              <a:defRPr/>
            </a:pPr>
            <a:endParaRPr lang="en-AU" sz="400" b="1">
              <a:solidFill>
                <a:srgbClr val="486FAB"/>
              </a:solidFill>
              <a:latin typeface="Barlow" pitchFamily="2" charset="77"/>
              <a:ea typeface="Open Sans" panose="020B0606030504020204" pitchFamily="34" charset="0"/>
              <a:cs typeface="Calibri" panose="020F0502020204030204" pitchFamily="34" charset="0"/>
            </a:endParaRPr>
          </a:p>
        </p:txBody>
      </p:sp>
      <p:sp>
        <p:nvSpPr>
          <p:cNvPr id="1109" name="Rectángulo 75">
            <a:extLst>
              <a:ext uri="{FF2B5EF4-FFF2-40B4-BE49-F238E27FC236}">
                <a16:creationId xmlns:a16="http://schemas.microsoft.com/office/drawing/2014/main" id="{045D9CE4-63BF-026B-BDAA-D4C9E04F13DF}"/>
              </a:ext>
            </a:extLst>
          </p:cNvPr>
          <p:cNvSpPr/>
          <p:nvPr/>
        </p:nvSpPr>
        <p:spPr>
          <a:xfrm>
            <a:off x="2961609" y="2730511"/>
            <a:ext cx="414941" cy="99355"/>
          </a:xfrm>
          <a:prstGeom prst="rect">
            <a:avLst/>
          </a:prstGeom>
        </p:spPr>
        <p:txBody>
          <a:bodyPr wrap="square" lIns="0" tIns="0" rIns="0" bIns="0" anchor="ctr">
            <a:spAutoFit/>
          </a:bodyPr>
          <a:lstStyle/>
          <a:p>
            <a:pPr algn="ctr">
              <a:lnSpc>
                <a:spcPct val="150000"/>
              </a:lnSpc>
            </a:pPr>
            <a:r>
              <a:rPr lang="en-AU" sz="500" b="1" spc="-8">
                <a:solidFill>
                  <a:srgbClr val="284879"/>
                </a:solidFill>
                <a:latin typeface="Barlow" pitchFamily="2" charset="77"/>
                <a:ea typeface="Open Sans" panose="020B0606030504020204" pitchFamily="34" charset="0"/>
                <a:cs typeface="Calibri" panose="020F0502020204030204" pitchFamily="34" charset="0"/>
              </a:rPr>
              <a:t>USA</a:t>
            </a:r>
          </a:p>
        </p:txBody>
      </p:sp>
      <p:sp>
        <p:nvSpPr>
          <p:cNvPr id="1110" name="Rectángulo 79">
            <a:extLst>
              <a:ext uri="{FF2B5EF4-FFF2-40B4-BE49-F238E27FC236}">
                <a16:creationId xmlns:a16="http://schemas.microsoft.com/office/drawing/2014/main" id="{EC59EA61-AB26-A4D0-3D01-181A049F8999}"/>
              </a:ext>
            </a:extLst>
          </p:cNvPr>
          <p:cNvSpPr/>
          <p:nvPr/>
        </p:nvSpPr>
        <p:spPr>
          <a:xfrm>
            <a:off x="3197191" y="3666507"/>
            <a:ext cx="414941" cy="99355"/>
          </a:xfrm>
          <a:prstGeom prst="rect">
            <a:avLst/>
          </a:prstGeom>
        </p:spPr>
        <p:txBody>
          <a:bodyPr wrap="square" lIns="0" tIns="0" rIns="0" bIns="0" anchor="ctr">
            <a:spAutoFit/>
          </a:bodyPr>
          <a:lstStyle/>
          <a:p>
            <a:pPr algn="ctr">
              <a:lnSpc>
                <a:spcPct val="150000"/>
              </a:lnSpc>
            </a:pPr>
            <a:r>
              <a:rPr lang="en-AU" sz="500" b="1" spc="-8">
                <a:solidFill>
                  <a:srgbClr val="284879"/>
                </a:solidFill>
                <a:latin typeface="Barlow" pitchFamily="2" charset="77"/>
                <a:ea typeface="Open Sans" panose="020B0606030504020204" pitchFamily="34" charset="0"/>
                <a:cs typeface="Calibri" panose="020F0502020204030204" pitchFamily="34" charset="0"/>
              </a:rPr>
              <a:t>PERÚ</a:t>
            </a:r>
          </a:p>
        </p:txBody>
      </p:sp>
      <p:sp>
        <p:nvSpPr>
          <p:cNvPr id="1111" name="Rectángulo 81">
            <a:extLst>
              <a:ext uri="{FF2B5EF4-FFF2-40B4-BE49-F238E27FC236}">
                <a16:creationId xmlns:a16="http://schemas.microsoft.com/office/drawing/2014/main" id="{940D1E3F-2B08-85A6-729D-073AFC5D60F5}"/>
              </a:ext>
            </a:extLst>
          </p:cNvPr>
          <p:cNvSpPr/>
          <p:nvPr/>
        </p:nvSpPr>
        <p:spPr>
          <a:xfrm>
            <a:off x="4895403" y="3079562"/>
            <a:ext cx="598192" cy="89740"/>
          </a:xfrm>
          <a:prstGeom prst="rect">
            <a:avLst/>
          </a:prstGeom>
        </p:spPr>
        <p:txBody>
          <a:bodyPr wrap="square" lIns="0" tIns="0" rIns="0" bIns="0" anchor="ctr">
            <a:spAutoFit/>
          </a:bodyPr>
          <a:lstStyle/>
          <a:p>
            <a:pPr algn="ctr">
              <a:lnSpc>
                <a:spcPts val="795"/>
              </a:lnSpc>
            </a:pPr>
            <a:r>
              <a:rPr lang="en-AU" sz="500" b="1" spc="-8">
                <a:solidFill>
                  <a:srgbClr val="284879"/>
                </a:solidFill>
                <a:latin typeface="Barlow" pitchFamily="2" charset="77"/>
                <a:ea typeface="Open Sans" panose="020B0606030504020204" pitchFamily="34" charset="0"/>
                <a:cs typeface="Calibri" panose="020F0502020204030204" pitchFamily="34" charset="0"/>
              </a:rPr>
              <a:t>SAUDI ARABIA</a:t>
            </a:r>
          </a:p>
        </p:txBody>
      </p:sp>
      <p:sp>
        <p:nvSpPr>
          <p:cNvPr id="1112" name="Rectángulo 80">
            <a:extLst>
              <a:ext uri="{FF2B5EF4-FFF2-40B4-BE49-F238E27FC236}">
                <a16:creationId xmlns:a16="http://schemas.microsoft.com/office/drawing/2014/main" id="{11EAB83C-1DE2-540A-6C1B-B82F0332A6D6}"/>
              </a:ext>
            </a:extLst>
          </p:cNvPr>
          <p:cNvSpPr/>
          <p:nvPr/>
        </p:nvSpPr>
        <p:spPr>
          <a:xfrm>
            <a:off x="5536324" y="3013070"/>
            <a:ext cx="414941" cy="99355"/>
          </a:xfrm>
          <a:prstGeom prst="rect">
            <a:avLst/>
          </a:prstGeom>
        </p:spPr>
        <p:txBody>
          <a:bodyPr wrap="square" lIns="0" tIns="0" rIns="0" bIns="0" anchor="ctr">
            <a:spAutoFit/>
          </a:bodyPr>
          <a:lstStyle/>
          <a:p>
            <a:pPr algn="ctr">
              <a:lnSpc>
                <a:spcPct val="150000"/>
              </a:lnSpc>
            </a:pPr>
            <a:r>
              <a:rPr lang="en-AU" sz="500" b="1" spc="-8">
                <a:solidFill>
                  <a:srgbClr val="284879"/>
                </a:solidFill>
                <a:latin typeface="Barlow" pitchFamily="2" charset="77"/>
                <a:ea typeface="Open Sans" panose="020B0606030504020204" pitchFamily="34" charset="0"/>
                <a:cs typeface="Calibri" panose="020F0502020204030204" pitchFamily="34" charset="0"/>
              </a:rPr>
              <a:t>QATAR</a:t>
            </a:r>
          </a:p>
        </p:txBody>
      </p:sp>
      <p:sp>
        <p:nvSpPr>
          <p:cNvPr id="1113" name="CuadroTexto 14">
            <a:extLst>
              <a:ext uri="{FF2B5EF4-FFF2-40B4-BE49-F238E27FC236}">
                <a16:creationId xmlns:a16="http://schemas.microsoft.com/office/drawing/2014/main" id="{6D3CC484-7772-A767-ED6C-83E1219645DA}"/>
              </a:ext>
            </a:extLst>
          </p:cNvPr>
          <p:cNvSpPr txBox="1"/>
          <p:nvPr/>
        </p:nvSpPr>
        <p:spPr>
          <a:xfrm>
            <a:off x="5778955" y="3529573"/>
            <a:ext cx="995460" cy="276914"/>
          </a:xfrm>
          <a:prstGeom prst="rect">
            <a:avLst/>
          </a:prstGeom>
          <a:solidFill>
            <a:schemeClr val="bg1">
              <a:alpha val="59000"/>
            </a:schemeClr>
          </a:solidFill>
        </p:spPr>
        <p:txBody>
          <a:bodyPr wrap="square" lIns="0" rtlCol="0" anchor="t">
            <a:spAutoFit/>
          </a:bodyPr>
          <a:lstStyle/>
          <a:p>
            <a:pPr defTabSz="511161">
              <a:defRPr/>
            </a:pPr>
            <a:r>
              <a:rPr lang="en-AU" sz="400" b="1" err="1">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Ashghal</a:t>
            </a:r>
            <a:r>
              <a:rPr lang="en-AU" sz="400" b="1">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 – PUBLIC WORKS AUTHORITY</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Services and Technology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West catchment zone - WW</a:t>
            </a:r>
          </a:p>
        </p:txBody>
      </p:sp>
      <p:sp>
        <p:nvSpPr>
          <p:cNvPr id="1114" name="Rectángulo 81">
            <a:extLst>
              <a:ext uri="{FF2B5EF4-FFF2-40B4-BE49-F238E27FC236}">
                <a16:creationId xmlns:a16="http://schemas.microsoft.com/office/drawing/2014/main" id="{68FCF7CB-EFE3-1EBA-F67A-252A22F3B797}"/>
              </a:ext>
            </a:extLst>
          </p:cNvPr>
          <p:cNvSpPr/>
          <p:nvPr/>
        </p:nvSpPr>
        <p:spPr>
          <a:xfrm>
            <a:off x="4314222" y="3578814"/>
            <a:ext cx="598191" cy="89740"/>
          </a:xfrm>
          <a:prstGeom prst="rect">
            <a:avLst/>
          </a:prstGeom>
        </p:spPr>
        <p:txBody>
          <a:bodyPr wrap="square" lIns="0" tIns="0" rIns="0" bIns="0" anchor="ctr">
            <a:spAutoFit/>
          </a:bodyPr>
          <a:lstStyle/>
          <a:p>
            <a:pPr algn="ctr">
              <a:lnSpc>
                <a:spcPts val="795"/>
              </a:lnSpc>
            </a:pPr>
            <a:r>
              <a:rPr lang="en-AU" sz="500" b="1" spc="-8">
                <a:solidFill>
                  <a:srgbClr val="284879"/>
                </a:solidFill>
                <a:latin typeface="Barlow" pitchFamily="2" charset="77"/>
                <a:ea typeface="Open Sans" panose="020B0606030504020204" pitchFamily="34" charset="0"/>
                <a:cs typeface="Calibri" panose="020F0502020204030204" pitchFamily="34" charset="0"/>
              </a:rPr>
              <a:t>ANGOLA</a:t>
            </a:r>
          </a:p>
        </p:txBody>
      </p:sp>
      <p:sp>
        <p:nvSpPr>
          <p:cNvPr id="1115" name="CuadroTexto 14">
            <a:extLst>
              <a:ext uri="{FF2B5EF4-FFF2-40B4-BE49-F238E27FC236}">
                <a16:creationId xmlns:a16="http://schemas.microsoft.com/office/drawing/2014/main" id="{F56103C8-A8C8-BE97-0829-FB51C0ABF1C8}"/>
              </a:ext>
            </a:extLst>
          </p:cNvPr>
          <p:cNvSpPr txBox="1"/>
          <p:nvPr/>
        </p:nvSpPr>
        <p:spPr>
          <a:xfrm>
            <a:off x="4605481" y="3893229"/>
            <a:ext cx="742788" cy="523059"/>
          </a:xfrm>
          <a:prstGeom prst="rect">
            <a:avLst/>
          </a:prstGeom>
          <a:no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MINISTRY OF ENERGY AND WATER (WORLD BANK) </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Services</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Technical assistance for the O&amp;M (</a:t>
            </a:r>
            <a:r>
              <a:rPr lang="en-AU" sz="400" err="1">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Malanje</a:t>
            </a: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 </a:t>
            </a:r>
            <a:r>
              <a:rPr lang="en-AU" sz="400" err="1">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Uige</a:t>
            </a: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 &amp; </a:t>
            </a:r>
            <a:r>
              <a:rPr lang="en-AU" sz="400" err="1">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N´Dalatando</a:t>
            </a: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a:t>
            </a:r>
          </a:p>
          <a:p>
            <a:pPr defTabSz="511161">
              <a:defRPr/>
            </a:pPr>
            <a:endParaRPr lang="en-AU" sz="400" b="1">
              <a:solidFill>
                <a:srgbClr val="486FAB"/>
              </a:solidFill>
              <a:latin typeface="Barlow" pitchFamily="2" charset="77"/>
              <a:ea typeface="Open Sans" panose="020B0606030504020204" pitchFamily="34" charset="0"/>
              <a:cs typeface="Calibri" panose="020F0502020204030204" pitchFamily="34" charset="0"/>
            </a:endParaRPr>
          </a:p>
        </p:txBody>
      </p:sp>
      <p:cxnSp>
        <p:nvCxnSpPr>
          <p:cNvPr id="1116" name="Straight Connector 60">
            <a:extLst>
              <a:ext uri="{FF2B5EF4-FFF2-40B4-BE49-F238E27FC236}">
                <a16:creationId xmlns:a16="http://schemas.microsoft.com/office/drawing/2014/main" id="{65DCCB9A-0403-3263-8C35-E6F3034D3668}"/>
              </a:ext>
            </a:extLst>
          </p:cNvPr>
          <p:cNvCxnSpPr>
            <a:cxnSpLocks/>
          </p:cNvCxnSpPr>
          <p:nvPr/>
        </p:nvCxnSpPr>
        <p:spPr>
          <a:xfrm flipV="1">
            <a:off x="4560831" y="3674149"/>
            <a:ext cx="0" cy="875298"/>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17" name="Rectángulo 81">
            <a:extLst>
              <a:ext uri="{FF2B5EF4-FFF2-40B4-BE49-F238E27FC236}">
                <a16:creationId xmlns:a16="http://schemas.microsoft.com/office/drawing/2014/main" id="{83D693E4-ADE8-8672-C9AC-522775F31AF1}"/>
              </a:ext>
            </a:extLst>
          </p:cNvPr>
          <p:cNvSpPr/>
          <p:nvPr/>
        </p:nvSpPr>
        <p:spPr>
          <a:xfrm>
            <a:off x="4775344" y="2405993"/>
            <a:ext cx="598192" cy="89740"/>
          </a:xfrm>
          <a:prstGeom prst="rect">
            <a:avLst/>
          </a:prstGeom>
        </p:spPr>
        <p:txBody>
          <a:bodyPr wrap="square" lIns="0" tIns="0" rIns="0" bIns="0" anchor="ctr">
            <a:spAutoFit/>
          </a:bodyPr>
          <a:lstStyle/>
          <a:p>
            <a:pPr algn="ctr">
              <a:lnSpc>
                <a:spcPts val="795"/>
              </a:lnSpc>
            </a:pPr>
            <a:r>
              <a:rPr lang="en-AU" sz="500" b="1" spc="-8">
                <a:solidFill>
                  <a:srgbClr val="284879"/>
                </a:solidFill>
                <a:latin typeface="Barlow" pitchFamily="2" charset="77"/>
                <a:ea typeface="Open Sans" panose="020B0606030504020204" pitchFamily="34" charset="0"/>
                <a:cs typeface="Calibri" panose="020F0502020204030204" pitchFamily="34" charset="0"/>
              </a:rPr>
              <a:t>ROMANIA</a:t>
            </a:r>
          </a:p>
        </p:txBody>
      </p:sp>
      <p:sp>
        <p:nvSpPr>
          <p:cNvPr id="1118" name="Rectángulo 77">
            <a:extLst>
              <a:ext uri="{FF2B5EF4-FFF2-40B4-BE49-F238E27FC236}">
                <a16:creationId xmlns:a16="http://schemas.microsoft.com/office/drawing/2014/main" id="{5DFCBE11-A82D-78E4-54FA-FCECF16BBDFA}"/>
              </a:ext>
            </a:extLst>
          </p:cNvPr>
          <p:cNvSpPr/>
          <p:nvPr/>
        </p:nvSpPr>
        <p:spPr>
          <a:xfrm>
            <a:off x="2881006" y="3160143"/>
            <a:ext cx="499480" cy="99355"/>
          </a:xfrm>
          <a:prstGeom prst="rect">
            <a:avLst/>
          </a:prstGeom>
        </p:spPr>
        <p:txBody>
          <a:bodyPr wrap="square" lIns="0" tIns="0" rIns="0" bIns="0" anchor="ctr">
            <a:spAutoFit/>
          </a:bodyPr>
          <a:lstStyle/>
          <a:p>
            <a:pPr algn="ctr">
              <a:lnSpc>
                <a:spcPct val="150000"/>
              </a:lnSpc>
            </a:pPr>
            <a:r>
              <a:rPr lang="en-AU" sz="500" b="1" spc="-8">
                <a:solidFill>
                  <a:srgbClr val="284879"/>
                </a:solidFill>
                <a:latin typeface="Barlow" pitchFamily="2" charset="77"/>
                <a:ea typeface="Open Sans" panose="020B0606030504020204" pitchFamily="34" charset="0"/>
                <a:cs typeface="Calibri" panose="020F0502020204030204" pitchFamily="34" charset="0"/>
              </a:rPr>
              <a:t>COLOMBIA</a:t>
            </a:r>
          </a:p>
        </p:txBody>
      </p:sp>
      <p:sp>
        <p:nvSpPr>
          <p:cNvPr id="1119" name="CuadroTexto 14">
            <a:extLst>
              <a:ext uri="{FF2B5EF4-FFF2-40B4-BE49-F238E27FC236}">
                <a16:creationId xmlns:a16="http://schemas.microsoft.com/office/drawing/2014/main" id="{63ADE7A6-1F79-C615-A0F1-A84FF806AD36}"/>
              </a:ext>
            </a:extLst>
          </p:cNvPr>
          <p:cNvSpPr txBox="1"/>
          <p:nvPr/>
        </p:nvSpPr>
        <p:spPr>
          <a:xfrm>
            <a:off x="3732610" y="2885537"/>
            <a:ext cx="776006" cy="276914"/>
          </a:xfrm>
          <a:prstGeom prst="rect">
            <a:avLst/>
          </a:prstGeom>
          <a:noFill/>
        </p:spPr>
        <p:txBody>
          <a:bodyPr wrap="square" lIns="0" rtlCol="0" anchor="t">
            <a:spAutoFit/>
          </a:bodyPr>
          <a:lstStyle/>
          <a:p>
            <a:pPr defTabSz="511161">
              <a:defRPr/>
            </a:pPr>
            <a:r>
              <a:rPr lang="en-AU" sz="400" b="1" dirty="0">
                <a:solidFill>
                  <a:schemeClr val="tx1">
                    <a:lumMod val="75000"/>
                    <a:lumOff val="25000"/>
                  </a:schemeClr>
                </a:solidFill>
                <a:latin typeface="Barlow" pitchFamily="2" charset="77"/>
                <a:cs typeface="Calibri" panose="020F0502020204030204" pitchFamily="34" charset="0"/>
              </a:rPr>
              <a:t>TRIPLE A S,A,</a:t>
            </a:r>
          </a:p>
          <a:p>
            <a:pPr defTabSz="511161">
              <a:defRPr/>
            </a:pPr>
            <a:r>
              <a:rPr lang="en-AU" sz="400" b="1" dirty="0">
                <a:solidFill>
                  <a:schemeClr val="accent2">
                    <a:lumMod val="50000"/>
                  </a:schemeClr>
                </a:solidFill>
                <a:latin typeface="Barlow" pitchFamily="2" charset="77"/>
                <a:ea typeface="Open Sans" panose="020B0606030504020204" pitchFamily="34" charset="0"/>
                <a:cs typeface="Calibri" panose="020F0502020204030204" pitchFamily="34" charset="0"/>
              </a:rPr>
              <a:t>Technology</a:t>
            </a:r>
            <a:endParaRPr lang="en-AU" sz="400" b="1" dirty="0">
              <a:solidFill>
                <a:schemeClr val="accent1"/>
              </a:solidFill>
              <a:latin typeface="Barlow" pitchFamily="2" charset="77"/>
              <a:ea typeface="Open Sans" panose="020B0606030504020204" pitchFamily="34" charset="0"/>
              <a:cs typeface="Calibri" panose="020F0502020204030204" pitchFamily="34" charset="0"/>
            </a:endParaRPr>
          </a:p>
          <a:p>
            <a:pPr defTabSz="511161">
              <a:defRPr/>
            </a:pPr>
            <a:r>
              <a:rPr lang="en-AU" sz="400" dirty="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SW XVPGA</a:t>
            </a:r>
          </a:p>
        </p:txBody>
      </p:sp>
      <p:sp>
        <p:nvSpPr>
          <p:cNvPr id="1120" name="Rectángulo 77">
            <a:extLst>
              <a:ext uri="{FF2B5EF4-FFF2-40B4-BE49-F238E27FC236}">
                <a16:creationId xmlns:a16="http://schemas.microsoft.com/office/drawing/2014/main" id="{3A274412-72BA-FE5F-FE08-726313F83708}"/>
              </a:ext>
            </a:extLst>
          </p:cNvPr>
          <p:cNvSpPr/>
          <p:nvPr/>
        </p:nvSpPr>
        <p:spPr>
          <a:xfrm>
            <a:off x="3550613" y="3942265"/>
            <a:ext cx="564077" cy="191660"/>
          </a:xfrm>
          <a:prstGeom prst="rect">
            <a:avLst/>
          </a:prstGeom>
        </p:spPr>
        <p:txBody>
          <a:bodyPr wrap="square">
            <a:spAutoFit/>
          </a:bodyPr>
          <a:lstStyle/>
          <a:p>
            <a:pPr>
              <a:lnSpc>
                <a:spcPct val="150000"/>
              </a:lnSpc>
            </a:pPr>
            <a:r>
              <a:rPr lang="en-AU" sz="500" b="1" spc="-8">
                <a:solidFill>
                  <a:srgbClr val="284879"/>
                </a:solidFill>
                <a:latin typeface="Barlow" pitchFamily="2" charset="77"/>
                <a:ea typeface="Open Sans" panose="020B0606030504020204" pitchFamily="34" charset="0"/>
                <a:cs typeface="Calibri" panose="020F0502020204030204" pitchFamily="34" charset="0"/>
              </a:rPr>
              <a:t>ARGENTINA</a:t>
            </a:r>
          </a:p>
        </p:txBody>
      </p:sp>
      <p:sp>
        <p:nvSpPr>
          <p:cNvPr id="1121" name="Forma libre 1120">
            <a:extLst>
              <a:ext uri="{FF2B5EF4-FFF2-40B4-BE49-F238E27FC236}">
                <a16:creationId xmlns:a16="http://schemas.microsoft.com/office/drawing/2014/main" id="{E99D2171-F7B9-9A70-6E77-238836C2AD44}"/>
              </a:ext>
            </a:extLst>
          </p:cNvPr>
          <p:cNvSpPr/>
          <p:nvPr/>
        </p:nvSpPr>
        <p:spPr>
          <a:xfrm flipH="1">
            <a:off x="3388098" y="3178402"/>
            <a:ext cx="684860" cy="60060"/>
          </a:xfrm>
          <a:custGeom>
            <a:avLst/>
            <a:gdLst>
              <a:gd name="connsiteX0" fmla="*/ 2844053 w 2844053"/>
              <a:gd name="connsiteY0" fmla="*/ 275665 h 275665"/>
              <a:gd name="connsiteX1" fmla="*/ 2844053 w 2844053"/>
              <a:gd name="connsiteY1" fmla="*/ 0 h 275665"/>
              <a:gd name="connsiteX2" fmla="*/ 0 w 2844053"/>
              <a:gd name="connsiteY2" fmla="*/ 0 h 275665"/>
            </a:gdLst>
            <a:ahLst/>
            <a:cxnLst>
              <a:cxn ang="0">
                <a:pos x="connsiteX0" y="connsiteY0"/>
              </a:cxn>
              <a:cxn ang="0">
                <a:pos x="connsiteX1" y="connsiteY1"/>
              </a:cxn>
              <a:cxn ang="0">
                <a:pos x="connsiteX2" y="connsiteY2"/>
              </a:cxn>
            </a:cxnLst>
            <a:rect l="l" t="t" r="r" b="b"/>
            <a:pathLst>
              <a:path w="2844053" h="275665">
                <a:moveTo>
                  <a:pt x="2844053" y="275665"/>
                </a:moveTo>
                <a:lnTo>
                  <a:pt x="2844053" y="0"/>
                </a:lnTo>
                <a:lnTo>
                  <a:pt x="0" y="0"/>
                </a:lnTo>
              </a:path>
            </a:pathLst>
          </a:cu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050">
              <a:latin typeface="Barlow" pitchFamily="2" charset="77"/>
            </a:endParaRPr>
          </a:p>
        </p:txBody>
      </p:sp>
      <p:sp>
        <p:nvSpPr>
          <p:cNvPr id="1122" name="Rectángulo 78">
            <a:extLst>
              <a:ext uri="{FF2B5EF4-FFF2-40B4-BE49-F238E27FC236}">
                <a16:creationId xmlns:a16="http://schemas.microsoft.com/office/drawing/2014/main" id="{E0194D26-DBE6-BB73-29E2-01EB03AB2A30}"/>
              </a:ext>
            </a:extLst>
          </p:cNvPr>
          <p:cNvSpPr/>
          <p:nvPr/>
        </p:nvSpPr>
        <p:spPr>
          <a:xfrm>
            <a:off x="2785772" y="3420471"/>
            <a:ext cx="499480" cy="99355"/>
          </a:xfrm>
          <a:prstGeom prst="rect">
            <a:avLst/>
          </a:prstGeom>
        </p:spPr>
        <p:txBody>
          <a:bodyPr wrap="square" lIns="0" tIns="0" rIns="0" bIns="0" anchor="ctr">
            <a:spAutoFit/>
          </a:bodyPr>
          <a:lstStyle/>
          <a:p>
            <a:pPr algn="ctr">
              <a:lnSpc>
                <a:spcPct val="150000"/>
              </a:lnSpc>
            </a:pPr>
            <a:r>
              <a:rPr lang="en-AU" sz="500" b="1" spc="-8">
                <a:solidFill>
                  <a:srgbClr val="284879"/>
                </a:solidFill>
                <a:latin typeface="Barlow" pitchFamily="2" charset="77"/>
                <a:ea typeface="Open Sans" panose="020B0606030504020204" pitchFamily="34" charset="0"/>
                <a:cs typeface="Calibri" panose="020F0502020204030204" pitchFamily="34" charset="0"/>
              </a:rPr>
              <a:t>ECUADOR</a:t>
            </a:r>
          </a:p>
        </p:txBody>
      </p:sp>
      <p:cxnSp>
        <p:nvCxnSpPr>
          <p:cNvPr id="1123" name="Straight Connector 64">
            <a:extLst>
              <a:ext uri="{FF2B5EF4-FFF2-40B4-BE49-F238E27FC236}">
                <a16:creationId xmlns:a16="http://schemas.microsoft.com/office/drawing/2014/main" id="{3C21AC4D-A43E-807C-CE7C-9996A1B32C7A}"/>
              </a:ext>
            </a:extLst>
          </p:cNvPr>
          <p:cNvCxnSpPr>
            <a:cxnSpLocks/>
          </p:cNvCxnSpPr>
          <p:nvPr/>
        </p:nvCxnSpPr>
        <p:spPr>
          <a:xfrm>
            <a:off x="1513929" y="3538415"/>
            <a:ext cx="1658694"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24" name="CuadroTexto 14">
            <a:extLst>
              <a:ext uri="{FF2B5EF4-FFF2-40B4-BE49-F238E27FC236}">
                <a16:creationId xmlns:a16="http://schemas.microsoft.com/office/drawing/2014/main" id="{35B1EFFB-4472-7A6D-A555-E38E7DC8425E}"/>
              </a:ext>
            </a:extLst>
          </p:cNvPr>
          <p:cNvSpPr txBox="1"/>
          <p:nvPr/>
        </p:nvSpPr>
        <p:spPr>
          <a:xfrm>
            <a:off x="1543103" y="3270968"/>
            <a:ext cx="1518145" cy="338450"/>
          </a:xfrm>
          <a:prstGeom prst="rect">
            <a:avLst/>
          </a:prstGeom>
          <a:no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EPA (EMPRESA PUBLICA DEL AGUA)</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Services and technology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Digital Transformation and Technical Assistance</a:t>
            </a:r>
          </a:p>
          <a:p>
            <a:pPr defTabSz="511161">
              <a:defRPr/>
            </a:pPr>
            <a:endParaRPr lang="en-AU" sz="400" b="1">
              <a:solidFill>
                <a:srgbClr val="486FAB"/>
              </a:solidFill>
              <a:latin typeface="Barlow" pitchFamily="2" charset="77"/>
              <a:ea typeface="Open Sans" panose="020B0606030504020204" pitchFamily="34" charset="0"/>
              <a:cs typeface="Calibri" panose="020F0502020204030204" pitchFamily="34" charset="0"/>
            </a:endParaRPr>
          </a:p>
        </p:txBody>
      </p:sp>
      <p:sp>
        <p:nvSpPr>
          <p:cNvPr id="1125" name="Rectángulo 76">
            <a:extLst>
              <a:ext uri="{FF2B5EF4-FFF2-40B4-BE49-F238E27FC236}">
                <a16:creationId xmlns:a16="http://schemas.microsoft.com/office/drawing/2014/main" id="{594EAC40-A3AF-69F7-BEA8-9D1B7AB393DD}"/>
              </a:ext>
            </a:extLst>
          </p:cNvPr>
          <p:cNvSpPr/>
          <p:nvPr/>
        </p:nvSpPr>
        <p:spPr>
          <a:xfrm>
            <a:off x="2431498" y="2978459"/>
            <a:ext cx="414941" cy="99355"/>
          </a:xfrm>
          <a:prstGeom prst="rect">
            <a:avLst/>
          </a:prstGeom>
        </p:spPr>
        <p:txBody>
          <a:bodyPr wrap="square" lIns="0" tIns="0" rIns="0" bIns="0" anchor="ctr">
            <a:spAutoFit/>
          </a:bodyPr>
          <a:lstStyle/>
          <a:p>
            <a:pPr algn="ctr">
              <a:lnSpc>
                <a:spcPct val="150000"/>
              </a:lnSpc>
            </a:pPr>
            <a:r>
              <a:rPr lang="en-AU" sz="500" b="1" spc="-8">
                <a:solidFill>
                  <a:srgbClr val="284879"/>
                </a:solidFill>
                <a:latin typeface="Barlow" pitchFamily="2" charset="77"/>
                <a:ea typeface="Open Sans" panose="020B0606030504020204" pitchFamily="34" charset="0"/>
                <a:cs typeface="Calibri" panose="020F0502020204030204" pitchFamily="34" charset="0"/>
              </a:rPr>
              <a:t>MEXICO</a:t>
            </a:r>
          </a:p>
        </p:txBody>
      </p:sp>
      <p:sp>
        <p:nvSpPr>
          <p:cNvPr id="1126" name="CuadroTexto 14">
            <a:extLst>
              <a:ext uri="{FF2B5EF4-FFF2-40B4-BE49-F238E27FC236}">
                <a16:creationId xmlns:a16="http://schemas.microsoft.com/office/drawing/2014/main" id="{8F74CCF8-E146-D1F5-20AF-1B4D20F64190}"/>
              </a:ext>
            </a:extLst>
          </p:cNvPr>
          <p:cNvSpPr txBox="1"/>
          <p:nvPr/>
        </p:nvSpPr>
        <p:spPr>
          <a:xfrm>
            <a:off x="927754" y="2612695"/>
            <a:ext cx="1285908" cy="338450"/>
          </a:xfrm>
          <a:prstGeom prst="rect">
            <a:avLst/>
          </a:prstGeom>
          <a:no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SACMEX</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Services and technology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Digital Transformation and loss control</a:t>
            </a:r>
          </a:p>
          <a:p>
            <a:pPr defTabSz="511161">
              <a:defRPr/>
            </a:pPr>
            <a:endPar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endParaRPr>
          </a:p>
        </p:txBody>
      </p:sp>
      <p:sp>
        <p:nvSpPr>
          <p:cNvPr id="1127" name="Forma libre 1126">
            <a:extLst>
              <a:ext uri="{FF2B5EF4-FFF2-40B4-BE49-F238E27FC236}">
                <a16:creationId xmlns:a16="http://schemas.microsoft.com/office/drawing/2014/main" id="{FCEE8D14-4099-4ACA-8DB3-825A6E2DDA4C}"/>
              </a:ext>
            </a:extLst>
          </p:cNvPr>
          <p:cNvSpPr/>
          <p:nvPr/>
        </p:nvSpPr>
        <p:spPr>
          <a:xfrm>
            <a:off x="653954" y="2898557"/>
            <a:ext cx="2161022" cy="58165"/>
          </a:xfrm>
          <a:custGeom>
            <a:avLst/>
            <a:gdLst>
              <a:gd name="connsiteX0" fmla="*/ 2844053 w 2844053"/>
              <a:gd name="connsiteY0" fmla="*/ 275665 h 275665"/>
              <a:gd name="connsiteX1" fmla="*/ 2844053 w 2844053"/>
              <a:gd name="connsiteY1" fmla="*/ 0 h 275665"/>
              <a:gd name="connsiteX2" fmla="*/ 0 w 2844053"/>
              <a:gd name="connsiteY2" fmla="*/ 0 h 275665"/>
            </a:gdLst>
            <a:ahLst/>
            <a:cxnLst>
              <a:cxn ang="0">
                <a:pos x="connsiteX0" y="connsiteY0"/>
              </a:cxn>
              <a:cxn ang="0">
                <a:pos x="connsiteX1" y="connsiteY1"/>
              </a:cxn>
              <a:cxn ang="0">
                <a:pos x="connsiteX2" y="connsiteY2"/>
              </a:cxn>
            </a:cxnLst>
            <a:rect l="l" t="t" r="r" b="b"/>
            <a:pathLst>
              <a:path w="2844053" h="275665">
                <a:moveTo>
                  <a:pt x="2844053" y="275665"/>
                </a:moveTo>
                <a:lnTo>
                  <a:pt x="2844053" y="0"/>
                </a:lnTo>
                <a:lnTo>
                  <a:pt x="0" y="0"/>
                </a:lnTo>
              </a:path>
            </a:pathLst>
          </a:cu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050">
              <a:latin typeface="Barlow" pitchFamily="2" charset="77"/>
            </a:endParaRPr>
          </a:p>
        </p:txBody>
      </p:sp>
      <p:sp>
        <p:nvSpPr>
          <p:cNvPr id="1128" name="CuadroTexto 14">
            <a:extLst>
              <a:ext uri="{FF2B5EF4-FFF2-40B4-BE49-F238E27FC236}">
                <a16:creationId xmlns:a16="http://schemas.microsoft.com/office/drawing/2014/main" id="{4512485C-7855-2C14-E12E-9E2C0BC0B4C3}"/>
              </a:ext>
            </a:extLst>
          </p:cNvPr>
          <p:cNvSpPr txBox="1"/>
          <p:nvPr/>
        </p:nvSpPr>
        <p:spPr>
          <a:xfrm>
            <a:off x="716448" y="1443198"/>
            <a:ext cx="459195" cy="399987"/>
          </a:xfrm>
          <a:prstGeom prst="rect">
            <a:avLst/>
          </a:prstGeom>
          <a:no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HOUSTON</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Solutions</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CSO/SSO early warning</a:t>
            </a:r>
          </a:p>
          <a:p>
            <a:pPr defTabSz="511161">
              <a:defRPr/>
            </a:pPr>
            <a:endPar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endParaRPr>
          </a:p>
        </p:txBody>
      </p:sp>
      <p:sp>
        <p:nvSpPr>
          <p:cNvPr id="1129" name="Forma libre 1128">
            <a:extLst>
              <a:ext uri="{FF2B5EF4-FFF2-40B4-BE49-F238E27FC236}">
                <a16:creationId xmlns:a16="http://schemas.microsoft.com/office/drawing/2014/main" id="{14D79E82-8992-72B5-A5EA-15C33E014911}"/>
              </a:ext>
            </a:extLst>
          </p:cNvPr>
          <p:cNvSpPr/>
          <p:nvPr/>
        </p:nvSpPr>
        <p:spPr>
          <a:xfrm>
            <a:off x="699885" y="2431293"/>
            <a:ext cx="2410884" cy="303271"/>
          </a:xfrm>
          <a:custGeom>
            <a:avLst/>
            <a:gdLst>
              <a:gd name="connsiteX0" fmla="*/ 2844053 w 2844053"/>
              <a:gd name="connsiteY0" fmla="*/ 275665 h 275665"/>
              <a:gd name="connsiteX1" fmla="*/ 2844053 w 2844053"/>
              <a:gd name="connsiteY1" fmla="*/ 0 h 275665"/>
              <a:gd name="connsiteX2" fmla="*/ 0 w 2844053"/>
              <a:gd name="connsiteY2" fmla="*/ 0 h 275665"/>
            </a:gdLst>
            <a:ahLst/>
            <a:cxnLst>
              <a:cxn ang="0">
                <a:pos x="connsiteX0" y="connsiteY0"/>
              </a:cxn>
              <a:cxn ang="0">
                <a:pos x="connsiteX1" y="connsiteY1"/>
              </a:cxn>
              <a:cxn ang="0">
                <a:pos x="connsiteX2" y="connsiteY2"/>
              </a:cxn>
            </a:cxnLst>
            <a:rect l="l" t="t" r="r" b="b"/>
            <a:pathLst>
              <a:path w="2844053" h="275665">
                <a:moveTo>
                  <a:pt x="2844053" y="275665"/>
                </a:moveTo>
                <a:lnTo>
                  <a:pt x="2844053" y="0"/>
                </a:lnTo>
                <a:lnTo>
                  <a:pt x="0" y="0"/>
                </a:lnTo>
              </a:path>
            </a:pathLst>
          </a:cu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050">
              <a:latin typeface="Barlow" pitchFamily="2" charset="77"/>
            </a:endParaRPr>
          </a:p>
        </p:txBody>
      </p:sp>
      <p:sp>
        <p:nvSpPr>
          <p:cNvPr id="1130" name="CuadroTexto 14">
            <a:extLst>
              <a:ext uri="{FF2B5EF4-FFF2-40B4-BE49-F238E27FC236}">
                <a16:creationId xmlns:a16="http://schemas.microsoft.com/office/drawing/2014/main" id="{37707781-C0E3-1623-03DD-42F4E2566EFD}"/>
              </a:ext>
            </a:extLst>
          </p:cNvPr>
          <p:cNvSpPr txBox="1"/>
          <p:nvPr/>
        </p:nvSpPr>
        <p:spPr>
          <a:xfrm>
            <a:off x="998926" y="3871952"/>
            <a:ext cx="1518145" cy="338450"/>
          </a:xfrm>
          <a:prstGeom prst="rect">
            <a:avLst/>
          </a:prstGeom>
          <a:noFill/>
        </p:spPr>
        <p:txBody>
          <a:bodyPr wrap="square" lIns="0" rtlCol="0" anchor="t">
            <a:spAutoFit/>
          </a:bodyPr>
          <a:lstStyle/>
          <a:p>
            <a:pPr algn="r" defTabSz="511161">
              <a:defRPr/>
            </a:pPr>
            <a:r>
              <a:rPr lang="en-AU" sz="400" b="1">
                <a:solidFill>
                  <a:schemeClr val="tx1">
                    <a:lumMod val="75000"/>
                    <a:lumOff val="25000"/>
                  </a:schemeClr>
                </a:solidFill>
                <a:latin typeface="Barlow" pitchFamily="2" charset="77"/>
                <a:cs typeface="Calibri" panose="020F0502020204030204" pitchFamily="34" charset="0"/>
              </a:rPr>
              <a:t>SEDALIB (TRUJILLO)</a:t>
            </a:r>
          </a:p>
          <a:p>
            <a:pPr algn="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Solutions</a:t>
            </a:r>
          </a:p>
          <a:p>
            <a:pPr algn="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Billing and Customer Care</a:t>
            </a:r>
          </a:p>
          <a:p>
            <a:pPr algn="r" defTabSz="511161">
              <a:defRPr/>
            </a:pPr>
            <a:endParaRPr lang="en-AU" sz="400" b="1">
              <a:solidFill>
                <a:srgbClr val="486FAB"/>
              </a:solidFill>
              <a:latin typeface="Barlow" pitchFamily="2" charset="77"/>
              <a:ea typeface="Open Sans" panose="020B0606030504020204" pitchFamily="34" charset="0"/>
              <a:cs typeface="Calibri" panose="020F0502020204030204" pitchFamily="34" charset="0"/>
            </a:endParaRPr>
          </a:p>
        </p:txBody>
      </p:sp>
      <p:sp>
        <p:nvSpPr>
          <p:cNvPr id="1131" name="Rectángulo 79">
            <a:extLst>
              <a:ext uri="{FF2B5EF4-FFF2-40B4-BE49-F238E27FC236}">
                <a16:creationId xmlns:a16="http://schemas.microsoft.com/office/drawing/2014/main" id="{5B809ADC-9D60-AF2C-EBEC-877FC846D492}"/>
              </a:ext>
            </a:extLst>
          </p:cNvPr>
          <p:cNvSpPr/>
          <p:nvPr/>
        </p:nvSpPr>
        <p:spPr>
          <a:xfrm>
            <a:off x="3092404" y="3897937"/>
            <a:ext cx="414941" cy="99355"/>
          </a:xfrm>
          <a:prstGeom prst="rect">
            <a:avLst/>
          </a:prstGeom>
        </p:spPr>
        <p:txBody>
          <a:bodyPr wrap="square" lIns="0" tIns="0" rIns="0" bIns="0" anchor="ctr">
            <a:spAutoFit/>
          </a:bodyPr>
          <a:lstStyle/>
          <a:p>
            <a:pPr algn="ctr">
              <a:lnSpc>
                <a:spcPct val="150000"/>
              </a:lnSpc>
            </a:pPr>
            <a:r>
              <a:rPr lang="en-AU" sz="500" b="1" spc="-8">
                <a:solidFill>
                  <a:srgbClr val="284879"/>
                </a:solidFill>
                <a:latin typeface="Barlow" pitchFamily="2" charset="77"/>
                <a:ea typeface="Open Sans" panose="020B0606030504020204" pitchFamily="34" charset="0"/>
                <a:cs typeface="Calibri" panose="020F0502020204030204" pitchFamily="34" charset="0"/>
              </a:rPr>
              <a:t>CHILE</a:t>
            </a:r>
          </a:p>
        </p:txBody>
      </p:sp>
      <p:pic>
        <p:nvPicPr>
          <p:cNvPr id="1132" name="Imagen 1131">
            <a:extLst>
              <a:ext uri="{FF2B5EF4-FFF2-40B4-BE49-F238E27FC236}">
                <a16:creationId xmlns:a16="http://schemas.microsoft.com/office/drawing/2014/main" id="{16F15D6C-C7E3-A03E-C084-A6BDBAEEE93D}"/>
              </a:ext>
            </a:extLst>
          </p:cNvPr>
          <p:cNvPicPr>
            <a:picLocks noChangeAspect="1"/>
          </p:cNvPicPr>
          <p:nvPr/>
        </p:nvPicPr>
        <p:blipFill>
          <a:blip r:embed="rId6"/>
          <a:stretch>
            <a:fillRect/>
          </a:stretch>
        </p:blipFill>
        <p:spPr>
          <a:xfrm>
            <a:off x="639829" y="2612939"/>
            <a:ext cx="214747" cy="258100"/>
          </a:xfrm>
          <a:prstGeom prst="rect">
            <a:avLst/>
          </a:prstGeom>
        </p:spPr>
      </p:pic>
      <p:pic>
        <p:nvPicPr>
          <p:cNvPr id="1133" name="Imagen 1132" descr="Imagen que contiene Interfaz de usuario gráfica&#10;&#10;Descripción generada automáticamente">
            <a:extLst>
              <a:ext uri="{FF2B5EF4-FFF2-40B4-BE49-F238E27FC236}">
                <a16:creationId xmlns:a16="http://schemas.microsoft.com/office/drawing/2014/main" id="{B2628F74-B688-8CA7-D184-BCCCE704524F}"/>
              </a:ext>
            </a:extLst>
          </p:cNvPr>
          <p:cNvPicPr>
            <a:picLocks noChangeAspect="1"/>
          </p:cNvPicPr>
          <p:nvPr/>
        </p:nvPicPr>
        <p:blipFill>
          <a:blip r:embed="rId7"/>
          <a:stretch>
            <a:fillRect/>
          </a:stretch>
        </p:blipFill>
        <p:spPr>
          <a:xfrm>
            <a:off x="1543105" y="3121953"/>
            <a:ext cx="407209" cy="162885"/>
          </a:xfrm>
          <a:prstGeom prst="rect">
            <a:avLst/>
          </a:prstGeom>
        </p:spPr>
      </p:pic>
      <p:pic>
        <p:nvPicPr>
          <p:cNvPr id="1134" name="Picture 4" descr="International Bank for Reconstruction and Development and International  Development Association (WorldBank) | Green Climate Fund">
            <a:extLst>
              <a:ext uri="{FF2B5EF4-FFF2-40B4-BE49-F238E27FC236}">
                <a16:creationId xmlns:a16="http://schemas.microsoft.com/office/drawing/2014/main" id="{1690D924-606B-E524-5198-80C0F116EE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04166" y="3715351"/>
            <a:ext cx="334203" cy="189159"/>
          </a:xfrm>
          <a:prstGeom prst="rect">
            <a:avLst/>
          </a:prstGeom>
          <a:noFill/>
          <a:extLst>
            <a:ext uri="{909E8E84-426E-40DD-AFC4-6F175D3DCCD1}">
              <a14:hiddenFill xmlns:a14="http://schemas.microsoft.com/office/drawing/2010/main">
                <a:solidFill>
                  <a:srgbClr val="FFFFFF"/>
                </a:solidFill>
              </a14:hiddenFill>
            </a:ext>
          </a:extLst>
        </p:spPr>
      </p:pic>
      <p:sp>
        <p:nvSpPr>
          <p:cNvPr id="1135" name="Rectángulo 83">
            <a:extLst>
              <a:ext uri="{FF2B5EF4-FFF2-40B4-BE49-F238E27FC236}">
                <a16:creationId xmlns:a16="http://schemas.microsoft.com/office/drawing/2014/main" id="{02A98D64-D970-6004-5764-A362D6E81476}"/>
              </a:ext>
            </a:extLst>
          </p:cNvPr>
          <p:cNvSpPr/>
          <p:nvPr/>
        </p:nvSpPr>
        <p:spPr>
          <a:xfrm>
            <a:off x="4250544" y="2765767"/>
            <a:ext cx="506230" cy="89740"/>
          </a:xfrm>
          <a:prstGeom prst="rect">
            <a:avLst/>
          </a:prstGeom>
        </p:spPr>
        <p:txBody>
          <a:bodyPr wrap="square" lIns="0" tIns="0" rIns="0" bIns="0" anchor="ctr">
            <a:spAutoFit/>
          </a:bodyPr>
          <a:lstStyle/>
          <a:p>
            <a:pPr algn="ctr">
              <a:lnSpc>
                <a:spcPts val="795"/>
              </a:lnSpc>
            </a:pPr>
            <a:r>
              <a:rPr lang="en-AU" sz="500" b="1" spc="-8">
                <a:solidFill>
                  <a:srgbClr val="284879"/>
                </a:solidFill>
                <a:latin typeface="Barlow" pitchFamily="2" charset="77"/>
                <a:ea typeface="Open Sans" panose="020B0606030504020204" pitchFamily="34" charset="0"/>
                <a:cs typeface="Calibri" panose="020F0502020204030204" pitchFamily="34" charset="0"/>
              </a:rPr>
              <a:t>SPAIN</a:t>
            </a:r>
          </a:p>
        </p:txBody>
      </p:sp>
      <p:sp>
        <p:nvSpPr>
          <p:cNvPr id="1136" name="CuadroTexto 14">
            <a:extLst>
              <a:ext uri="{FF2B5EF4-FFF2-40B4-BE49-F238E27FC236}">
                <a16:creationId xmlns:a16="http://schemas.microsoft.com/office/drawing/2014/main" id="{1A55B988-BFFB-D95A-A661-44014E097B5E}"/>
              </a:ext>
            </a:extLst>
          </p:cNvPr>
          <p:cNvSpPr txBox="1"/>
          <p:nvPr/>
        </p:nvSpPr>
        <p:spPr>
          <a:xfrm>
            <a:off x="4478773" y="1179713"/>
            <a:ext cx="684548" cy="338450"/>
          </a:xfrm>
          <a:prstGeom prst="rect">
            <a:avLst/>
          </a:prstGeom>
          <a:solidFill>
            <a:schemeClr val="bg1">
              <a:alpha val="47000"/>
            </a:schemeClr>
          </a:solid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GLOBAL OMNIUM</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Technology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SW Maintenance and Framework Agreement</a:t>
            </a:r>
          </a:p>
        </p:txBody>
      </p:sp>
      <p:cxnSp>
        <p:nvCxnSpPr>
          <p:cNvPr id="1137" name="Straight Connector 64">
            <a:extLst>
              <a:ext uri="{FF2B5EF4-FFF2-40B4-BE49-F238E27FC236}">
                <a16:creationId xmlns:a16="http://schemas.microsoft.com/office/drawing/2014/main" id="{84D45509-6F9D-B98B-F1AE-F4A99792B124}"/>
              </a:ext>
            </a:extLst>
          </p:cNvPr>
          <p:cNvCxnSpPr>
            <a:cxnSpLocks/>
          </p:cNvCxnSpPr>
          <p:nvPr/>
        </p:nvCxnSpPr>
        <p:spPr>
          <a:xfrm flipV="1">
            <a:off x="3358900" y="4061919"/>
            <a:ext cx="0" cy="60632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38" name="Forma libre 1137">
            <a:extLst>
              <a:ext uri="{FF2B5EF4-FFF2-40B4-BE49-F238E27FC236}">
                <a16:creationId xmlns:a16="http://schemas.microsoft.com/office/drawing/2014/main" id="{7C953F17-19F8-83D7-5D8A-7B664475D629}"/>
              </a:ext>
            </a:extLst>
          </p:cNvPr>
          <p:cNvSpPr/>
          <p:nvPr/>
        </p:nvSpPr>
        <p:spPr>
          <a:xfrm flipH="1">
            <a:off x="2485101" y="3715351"/>
            <a:ext cx="786919" cy="558661"/>
          </a:xfrm>
          <a:custGeom>
            <a:avLst/>
            <a:gdLst>
              <a:gd name="connsiteX0" fmla="*/ 2844053 w 2844053"/>
              <a:gd name="connsiteY0" fmla="*/ 275665 h 275665"/>
              <a:gd name="connsiteX1" fmla="*/ 2844053 w 2844053"/>
              <a:gd name="connsiteY1" fmla="*/ 0 h 275665"/>
              <a:gd name="connsiteX2" fmla="*/ 0 w 2844053"/>
              <a:gd name="connsiteY2" fmla="*/ 0 h 275665"/>
            </a:gdLst>
            <a:ahLst/>
            <a:cxnLst>
              <a:cxn ang="0">
                <a:pos x="connsiteX0" y="connsiteY0"/>
              </a:cxn>
              <a:cxn ang="0">
                <a:pos x="connsiteX1" y="connsiteY1"/>
              </a:cxn>
              <a:cxn ang="0">
                <a:pos x="connsiteX2" y="connsiteY2"/>
              </a:cxn>
            </a:cxnLst>
            <a:rect l="l" t="t" r="r" b="b"/>
            <a:pathLst>
              <a:path w="2844053" h="275665">
                <a:moveTo>
                  <a:pt x="2844053" y="275665"/>
                </a:moveTo>
                <a:lnTo>
                  <a:pt x="2844053" y="0"/>
                </a:lnTo>
                <a:lnTo>
                  <a:pt x="0" y="0"/>
                </a:lnTo>
              </a:path>
            </a:pathLst>
          </a:cu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050">
              <a:latin typeface="Barlow" pitchFamily="2" charset="77"/>
            </a:endParaRPr>
          </a:p>
        </p:txBody>
      </p:sp>
      <p:sp>
        <p:nvSpPr>
          <p:cNvPr id="1139" name="Rectángulo 80">
            <a:extLst>
              <a:ext uri="{FF2B5EF4-FFF2-40B4-BE49-F238E27FC236}">
                <a16:creationId xmlns:a16="http://schemas.microsoft.com/office/drawing/2014/main" id="{B36CA5A0-2348-933B-64FC-F678DEA4D71F}"/>
              </a:ext>
            </a:extLst>
          </p:cNvPr>
          <p:cNvSpPr/>
          <p:nvPr/>
        </p:nvSpPr>
        <p:spPr>
          <a:xfrm>
            <a:off x="6213494" y="3055572"/>
            <a:ext cx="414941" cy="99355"/>
          </a:xfrm>
          <a:prstGeom prst="rect">
            <a:avLst/>
          </a:prstGeom>
        </p:spPr>
        <p:txBody>
          <a:bodyPr wrap="square" lIns="0" tIns="0" rIns="0" bIns="0" anchor="ctr">
            <a:spAutoFit/>
          </a:bodyPr>
          <a:lstStyle/>
          <a:p>
            <a:pPr algn="ctr">
              <a:lnSpc>
                <a:spcPct val="150000"/>
              </a:lnSpc>
            </a:pPr>
            <a:r>
              <a:rPr lang="en-AU" sz="500" b="1" spc="-8">
                <a:solidFill>
                  <a:srgbClr val="284879"/>
                </a:solidFill>
                <a:latin typeface="Barlow" pitchFamily="2" charset="77"/>
                <a:ea typeface="Open Sans" panose="020B0606030504020204" pitchFamily="34" charset="0"/>
                <a:cs typeface="Calibri" panose="020F0502020204030204" pitchFamily="34" charset="0"/>
              </a:rPr>
              <a:t>HONG KONG</a:t>
            </a:r>
          </a:p>
        </p:txBody>
      </p:sp>
      <p:cxnSp>
        <p:nvCxnSpPr>
          <p:cNvPr id="1140" name="Straight Connector 58">
            <a:extLst>
              <a:ext uri="{FF2B5EF4-FFF2-40B4-BE49-F238E27FC236}">
                <a16:creationId xmlns:a16="http://schemas.microsoft.com/office/drawing/2014/main" id="{AF25436F-0305-81E9-849A-E7CAA399D0EF}"/>
              </a:ext>
            </a:extLst>
          </p:cNvPr>
          <p:cNvCxnSpPr>
            <a:cxnSpLocks/>
          </p:cNvCxnSpPr>
          <p:nvPr/>
        </p:nvCxnSpPr>
        <p:spPr>
          <a:xfrm>
            <a:off x="6741157" y="3086073"/>
            <a:ext cx="144315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41" name="CuadroTexto 14">
            <a:extLst>
              <a:ext uri="{FF2B5EF4-FFF2-40B4-BE49-F238E27FC236}">
                <a16:creationId xmlns:a16="http://schemas.microsoft.com/office/drawing/2014/main" id="{ED35DB56-CB6F-5DE9-2630-94B448E8A592}"/>
              </a:ext>
            </a:extLst>
          </p:cNvPr>
          <p:cNvSpPr txBox="1"/>
          <p:nvPr/>
        </p:nvSpPr>
        <p:spPr>
          <a:xfrm>
            <a:off x="7314317" y="2759452"/>
            <a:ext cx="1001262" cy="338394"/>
          </a:xfrm>
          <a:prstGeom prst="rect">
            <a:avLst/>
          </a:prstGeom>
          <a:noFill/>
        </p:spPr>
        <p:txBody>
          <a:bodyPr wrap="square" lIns="0" tIns="45678" rIns="91356" bIns="45678" rtlCol="0" anchor="t">
            <a:spAutoFit/>
          </a:bodyPr>
          <a:lstStyle/>
          <a:p>
            <a:pPr defTabSz="511161">
              <a:defRPr/>
            </a:pPr>
            <a:r>
              <a:rPr lang="en-AU" sz="400" b="1" dirty="0">
                <a:solidFill>
                  <a:schemeClr val="tx1">
                    <a:lumMod val="75000"/>
                    <a:lumOff val="25000"/>
                  </a:schemeClr>
                </a:solidFill>
                <a:latin typeface="Barlow" pitchFamily="2" charset="77"/>
                <a:ea typeface="Open Sans"/>
                <a:cs typeface="Calibri"/>
              </a:rPr>
              <a:t>WATER SUPPLIES DEPARTMENT</a:t>
            </a:r>
          </a:p>
          <a:p>
            <a:pPr defTabSz="511161">
              <a:defRPr/>
            </a:pPr>
            <a:r>
              <a:rPr lang="en-AU" sz="400" b="1" dirty="0">
                <a:solidFill>
                  <a:schemeClr val="accent1"/>
                </a:solidFill>
                <a:latin typeface="Barlow" pitchFamily="2" charset="77"/>
                <a:ea typeface="Open Sans" panose="020B0606030504020204" pitchFamily="34" charset="0"/>
                <a:cs typeface="Calibri" panose="020F0502020204030204" pitchFamily="34" charset="0"/>
              </a:rPr>
              <a:t>Technology</a:t>
            </a:r>
          </a:p>
          <a:p>
            <a:pPr defTabSz="511161">
              <a:defRPr/>
            </a:pPr>
            <a:r>
              <a:rPr lang="en-AU" sz="400" dirty="0">
                <a:solidFill>
                  <a:schemeClr val="tx1">
                    <a:lumMod val="75000"/>
                    <a:lumOff val="25000"/>
                  </a:schemeClr>
                </a:solidFill>
                <a:latin typeface="Barlow" pitchFamily="2" charset="77"/>
                <a:ea typeface="Open Sans"/>
                <a:cs typeface="Calibri"/>
              </a:rPr>
              <a:t>Development of a digital twin</a:t>
            </a:r>
            <a:endParaRPr lang="en-AU" sz="400" dirty="0">
              <a:solidFill>
                <a:schemeClr val="tx1">
                  <a:lumMod val="75000"/>
                  <a:lumOff val="25000"/>
                </a:schemeClr>
              </a:solidFill>
              <a:latin typeface="Barlow" pitchFamily="2" charset="77"/>
              <a:ea typeface="Open Sans" panose="020B0606030504020204" pitchFamily="34" charset="0"/>
              <a:cs typeface="Calibri" panose="020F0502020204030204" pitchFamily="34" charset="0"/>
            </a:endParaRPr>
          </a:p>
          <a:p>
            <a:pPr defTabSz="511161">
              <a:defRPr/>
            </a:pPr>
            <a:r>
              <a:rPr lang="en-AU" sz="400" dirty="0">
                <a:solidFill>
                  <a:schemeClr val="tx1">
                    <a:lumMod val="75000"/>
                    <a:lumOff val="25000"/>
                  </a:schemeClr>
                </a:solidFill>
                <a:latin typeface="Barlow" pitchFamily="2" charset="77"/>
                <a:ea typeface="Open Sans"/>
                <a:cs typeface="Calibri"/>
              </a:rPr>
              <a:t>for fresh water network,</a:t>
            </a:r>
          </a:p>
        </p:txBody>
      </p:sp>
      <p:pic>
        <p:nvPicPr>
          <p:cNvPr id="1142" name="Picture 2" descr="ITF UUS-SPEC">
            <a:extLst>
              <a:ext uri="{FF2B5EF4-FFF2-40B4-BE49-F238E27FC236}">
                <a16:creationId xmlns:a16="http://schemas.microsoft.com/office/drawing/2014/main" id="{62FBDDC6-7260-F6DB-7187-478632FFA2F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85773" y="2632638"/>
            <a:ext cx="730694" cy="121149"/>
          </a:xfrm>
          <a:prstGeom prst="rect">
            <a:avLst/>
          </a:prstGeom>
          <a:noFill/>
          <a:extLst>
            <a:ext uri="{909E8E84-426E-40DD-AFC4-6F175D3DCCD1}">
              <a14:hiddenFill xmlns:a14="http://schemas.microsoft.com/office/drawing/2010/main">
                <a:solidFill>
                  <a:srgbClr val="FFFFFF"/>
                </a:solidFill>
              </a14:hiddenFill>
            </a:ext>
          </a:extLst>
        </p:spPr>
      </p:pic>
      <p:pic>
        <p:nvPicPr>
          <p:cNvPr id="1143" name="Gráfico 1142">
            <a:extLst>
              <a:ext uri="{FF2B5EF4-FFF2-40B4-BE49-F238E27FC236}">
                <a16:creationId xmlns:a16="http://schemas.microsoft.com/office/drawing/2014/main" id="{F2280DE0-75C3-2974-634E-6C856C7D09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79913" y="3314078"/>
            <a:ext cx="257035" cy="213791"/>
          </a:xfrm>
          <a:prstGeom prst="rect">
            <a:avLst/>
          </a:prstGeom>
        </p:spPr>
      </p:pic>
      <p:pic>
        <p:nvPicPr>
          <p:cNvPr id="1144" name="Picture 2" descr="AMS Institute - Brabant Water">
            <a:extLst>
              <a:ext uri="{FF2B5EF4-FFF2-40B4-BE49-F238E27FC236}">
                <a16:creationId xmlns:a16="http://schemas.microsoft.com/office/drawing/2014/main" id="{BB8C0034-EE20-8788-0791-C411E2905B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30985" y="1665036"/>
            <a:ext cx="742122" cy="146305"/>
          </a:xfrm>
          <a:prstGeom prst="rect">
            <a:avLst/>
          </a:prstGeom>
          <a:noFill/>
          <a:extLst>
            <a:ext uri="{909E8E84-426E-40DD-AFC4-6F175D3DCCD1}">
              <a14:hiddenFill xmlns:a14="http://schemas.microsoft.com/office/drawing/2010/main">
                <a:solidFill>
                  <a:srgbClr val="FFFFFF"/>
                </a:solidFill>
              </a14:hiddenFill>
            </a:ext>
          </a:extLst>
        </p:spPr>
      </p:pic>
      <p:sp>
        <p:nvSpPr>
          <p:cNvPr id="1145" name="CuadroTexto 14">
            <a:extLst>
              <a:ext uri="{FF2B5EF4-FFF2-40B4-BE49-F238E27FC236}">
                <a16:creationId xmlns:a16="http://schemas.microsoft.com/office/drawing/2014/main" id="{0C3ED458-24E7-94F8-0852-5F9FF782A02A}"/>
              </a:ext>
            </a:extLst>
          </p:cNvPr>
          <p:cNvSpPr txBox="1"/>
          <p:nvPr/>
        </p:nvSpPr>
        <p:spPr>
          <a:xfrm>
            <a:off x="4827187" y="1757480"/>
            <a:ext cx="1132292" cy="338422"/>
          </a:xfrm>
          <a:prstGeom prst="rect">
            <a:avLst/>
          </a:prstGeom>
          <a:noFill/>
        </p:spPr>
        <p:txBody>
          <a:bodyPr wrap="square" lIns="0" tIns="45692" rIns="91384" bIns="45692" rtlCol="0" anchor="t">
            <a:spAutoFit/>
          </a:bodyPr>
          <a:lstStyle/>
          <a:p>
            <a:pPr defTabSz="511161">
              <a:defRPr/>
            </a:pPr>
            <a:r>
              <a:rPr lang="en-AU" sz="400" b="1">
                <a:solidFill>
                  <a:schemeClr val="tx1">
                    <a:lumMod val="75000"/>
                    <a:lumOff val="25000"/>
                  </a:schemeClr>
                </a:solidFill>
                <a:latin typeface="Barlow"/>
                <a:cs typeface="Calibri"/>
              </a:rPr>
              <a:t>BRABANT WATER</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Technology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Digital Twin Consultancy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SW XVPGA</a:t>
            </a:r>
          </a:p>
        </p:txBody>
      </p:sp>
      <p:sp>
        <p:nvSpPr>
          <p:cNvPr id="1146" name="CuadroTexto 14">
            <a:extLst>
              <a:ext uri="{FF2B5EF4-FFF2-40B4-BE49-F238E27FC236}">
                <a16:creationId xmlns:a16="http://schemas.microsoft.com/office/drawing/2014/main" id="{6D51FEE0-5E76-05EE-FDDD-8A96EDDEBEC2}"/>
              </a:ext>
            </a:extLst>
          </p:cNvPr>
          <p:cNvSpPr txBox="1"/>
          <p:nvPr/>
        </p:nvSpPr>
        <p:spPr>
          <a:xfrm>
            <a:off x="5114918" y="1179713"/>
            <a:ext cx="641699" cy="399987"/>
          </a:xfrm>
          <a:prstGeom prst="rect">
            <a:avLst/>
          </a:prstGeom>
          <a:solidFill>
            <a:schemeClr val="bg1">
              <a:alpha val="47000"/>
            </a:schemeClr>
          </a:solid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CONSORCIO DE AGUAS </a:t>
            </a:r>
          </a:p>
          <a:p>
            <a:pPr defTabSz="511161">
              <a:defRPr/>
            </a:pPr>
            <a:r>
              <a:rPr lang="en-AU" sz="400" b="1">
                <a:solidFill>
                  <a:schemeClr val="tx1">
                    <a:lumMod val="75000"/>
                    <a:lumOff val="25000"/>
                  </a:schemeClr>
                </a:solidFill>
                <a:latin typeface="Barlow" pitchFamily="2" charset="77"/>
                <a:cs typeface="Calibri" panose="020F0502020204030204" pitchFamily="34" charset="0"/>
              </a:rPr>
              <a:t>BILBAO BIZKAIA</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Technology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SW Billing and Customer Care</a:t>
            </a:r>
          </a:p>
        </p:txBody>
      </p:sp>
      <p:pic>
        <p:nvPicPr>
          <p:cNvPr id="1147" name="Picture 4" descr="Anejo 1">
            <a:extLst>
              <a:ext uri="{FF2B5EF4-FFF2-40B4-BE49-F238E27FC236}">
                <a16:creationId xmlns:a16="http://schemas.microsoft.com/office/drawing/2014/main" id="{D6807FC0-E53E-46A1-AAB4-3CAF250DB3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07453" y="944631"/>
            <a:ext cx="433517" cy="234527"/>
          </a:xfrm>
          <a:prstGeom prst="rect">
            <a:avLst/>
          </a:prstGeom>
          <a:noFill/>
          <a:extLst>
            <a:ext uri="{909E8E84-426E-40DD-AFC4-6F175D3DCCD1}">
              <a14:hiddenFill xmlns:a14="http://schemas.microsoft.com/office/drawing/2010/main">
                <a:solidFill>
                  <a:srgbClr val="FFFFFF"/>
                </a:solidFill>
              </a14:hiddenFill>
            </a:ext>
          </a:extLst>
        </p:spPr>
      </p:pic>
      <p:sp>
        <p:nvSpPr>
          <p:cNvPr id="1148" name="CuadroTexto 14">
            <a:extLst>
              <a:ext uri="{FF2B5EF4-FFF2-40B4-BE49-F238E27FC236}">
                <a16:creationId xmlns:a16="http://schemas.microsoft.com/office/drawing/2014/main" id="{85135733-3328-0FC9-DD99-EB72655F541E}"/>
              </a:ext>
            </a:extLst>
          </p:cNvPr>
          <p:cNvSpPr txBox="1"/>
          <p:nvPr/>
        </p:nvSpPr>
        <p:spPr>
          <a:xfrm>
            <a:off x="5778955" y="1179713"/>
            <a:ext cx="918570" cy="338450"/>
          </a:xfrm>
          <a:prstGeom prst="rect">
            <a:avLst/>
          </a:prstGeom>
          <a:solidFill>
            <a:schemeClr val="bg1">
              <a:alpha val="47000"/>
            </a:schemeClr>
          </a:solidFill>
        </p:spPr>
        <p:txBody>
          <a:bodyPr wrap="square" lIns="0" rtlCol="0" anchor="t">
            <a:spAutoFit/>
          </a:bodyPr>
          <a:lstStyle/>
          <a:p>
            <a:pPr defTabSz="511161">
              <a:defRPr/>
            </a:pPr>
            <a:r>
              <a:rPr lang="en-AU" sz="400" b="1" dirty="0">
                <a:solidFill>
                  <a:schemeClr val="tx1">
                    <a:lumMod val="75000"/>
                    <a:lumOff val="25000"/>
                  </a:schemeClr>
                </a:solidFill>
                <a:latin typeface="Barlow" pitchFamily="2" charset="77"/>
                <a:cs typeface="Calibri" panose="020F0502020204030204" pitchFamily="34" charset="0"/>
              </a:rPr>
              <a:t>EMPRESA MANCOMUNADA DEL ALJARAFE, S,A,</a:t>
            </a:r>
          </a:p>
          <a:p>
            <a:pPr defTabSz="511161">
              <a:defRPr/>
            </a:pPr>
            <a:r>
              <a:rPr lang="en-AU" sz="400" b="1" dirty="0">
                <a:solidFill>
                  <a:schemeClr val="accent1"/>
                </a:solidFill>
                <a:latin typeface="Barlow" pitchFamily="2" charset="77"/>
                <a:ea typeface="Open Sans" panose="020B0606030504020204" pitchFamily="34" charset="0"/>
                <a:cs typeface="Calibri" panose="020F0502020204030204" pitchFamily="34" charset="0"/>
              </a:rPr>
              <a:t>Technology</a:t>
            </a:r>
          </a:p>
          <a:p>
            <a:pPr defTabSz="511161">
              <a:defRPr/>
            </a:pPr>
            <a:r>
              <a:rPr lang="en-AU" sz="400" dirty="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Asset &amp; Mobility Manager (GAM)</a:t>
            </a:r>
          </a:p>
        </p:txBody>
      </p:sp>
      <p:pic>
        <p:nvPicPr>
          <p:cNvPr id="1149" name="Picture 6" descr="Abastecimiento - Aljarafesa. La empresa pública de los ayuntamientos del  Aljarafe.">
            <a:extLst>
              <a:ext uri="{FF2B5EF4-FFF2-40B4-BE49-F238E27FC236}">
                <a16:creationId xmlns:a16="http://schemas.microsoft.com/office/drawing/2014/main" id="{3A012877-8F25-D19A-45A0-5F2C996AC0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51858" y="1003468"/>
            <a:ext cx="701986" cy="133767"/>
          </a:xfrm>
          <a:prstGeom prst="rect">
            <a:avLst/>
          </a:prstGeom>
          <a:noFill/>
          <a:extLst>
            <a:ext uri="{909E8E84-426E-40DD-AFC4-6F175D3DCCD1}">
              <a14:hiddenFill xmlns:a14="http://schemas.microsoft.com/office/drawing/2010/main">
                <a:solidFill>
                  <a:srgbClr val="FFFFFF"/>
                </a:solidFill>
              </a14:hiddenFill>
            </a:ext>
          </a:extLst>
        </p:spPr>
      </p:pic>
      <p:pic>
        <p:nvPicPr>
          <p:cNvPr id="1150" name="Imagen 6" descr="Logotipo, nombre de la empresa&#10;&#10;Descripción generada automáticamente">
            <a:extLst>
              <a:ext uri="{FF2B5EF4-FFF2-40B4-BE49-F238E27FC236}">
                <a16:creationId xmlns:a16="http://schemas.microsoft.com/office/drawing/2014/main" id="{133F1885-C3B2-1237-8A07-B4F1C243187E}"/>
              </a:ext>
            </a:extLst>
          </p:cNvPr>
          <p:cNvPicPr>
            <a:picLocks noChangeAspect="1"/>
          </p:cNvPicPr>
          <p:nvPr/>
        </p:nvPicPr>
        <p:blipFill>
          <a:blip r:embed="rId15"/>
          <a:stretch>
            <a:fillRect/>
          </a:stretch>
        </p:blipFill>
        <p:spPr>
          <a:xfrm>
            <a:off x="694785" y="1123855"/>
            <a:ext cx="516861" cy="327606"/>
          </a:xfrm>
          <a:prstGeom prst="rect">
            <a:avLst/>
          </a:prstGeom>
        </p:spPr>
      </p:pic>
      <p:pic>
        <p:nvPicPr>
          <p:cNvPr id="1151" name="Gráfico 1150">
            <a:extLst>
              <a:ext uri="{FF2B5EF4-FFF2-40B4-BE49-F238E27FC236}">
                <a16:creationId xmlns:a16="http://schemas.microsoft.com/office/drawing/2014/main" id="{5C3825EE-6705-7D8D-3313-C963842C5F1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785772" y="4081560"/>
            <a:ext cx="496325" cy="150072"/>
          </a:xfrm>
          <a:prstGeom prst="rect">
            <a:avLst/>
          </a:prstGeom>
        </p:spPr>
      </p:pic>
      <p:pic>
        <p:nvPicPr>
          <p:cNvPr id="1152" name="Imagen 1151" descr="Imagen que contiene firmar, oscuro, señal, dibujo&#10;&#10;Descripción generada automáticamente">
            <a:extLst>
              <a:ext uri="{FF2B5EF4-FFF2-40B4-BE49-F238E27FC236}">
                <a16:creationId xmlns:a16="http://schemas.microsoft.com/office/drawing/2014/main" id="{A3C0BCDE-D337-E08E-4FE9-BCF0D9FD05D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61639" y="957130"/>
            <a:ext cx="506230" cy="249054"/>
          </a:xfrm>
          <a:prstGeom prst="rect">
            <a:avLst/>
          </a:prstGeom>
        </p:spPr>
      </p:pic>
      <p:pic>
        <p:nvPicPr>
          <p:cNvPr id="1153" name="Imagen 1152" descr="Logotipo&#10;&#10;Descripción generada automáticamente">
            <a:extLst>
              <a:ext uri="{FF2B5EF4-FFF2-40B4-BE49-F238E27FC236}">
                <a16:creationId xmlns:a16="http://schemas.microsoft.com/office/drawing/2014/main" id="{54350E06-847C-EACE-8347-40F7380D580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36373" y="3729315"/>
            <a:ext cx="585365" cy="145402"/>
          </a:xfrm>
          <a:prstGeom prst="rect">
            <a:avLst/>
          </a:prstGeom>
        </p:spPr>
      </p:pic>
      <p:sp>
        <p:nvSpPr>
          <p:cNvPr id="1154" name="Rectángulo 75">
            <a:extLst>
              <a:ext uri="{FF2B5EF4-FFF2-40B4-BE49-F238E27FC236}">
                <a16:creationId xmlns:a16="http://schemas.microsoft.com/office/drawing/2014/main" id="{13D6DEB5-4AE5-410A-08D6-87C3B8BB3BB1}"/>
              </a:ext>
            </a:extLst>
          </p:cNvPr>
          <p:cNvSpPr/>
          <p:nvPr/>
        </p:nvSpPr>
        <p:spPr>
          <a:xfrm>
            <a:off x="3109598" y="2562191"/>
            <a:ext cx="414941" cy="99355"/>
          </a:xfrm>
          <a:prstGeom prst="rect">
            <a:avLst/>
          </a:prstGeom>
        </p:spPr>
        <p:txBody>
          <a:bodyPr wrap="square" lIns="0" tIns="0" rIns="0" bIns="0" anchor="ctr">
            <a:spAutoFit/>
          </a:bodyPr>
          <a:lstStyle/>
          <a:p>
            <a:pPr algn="ctr">
              <a:lnSpc>
                <a:spcPct val="150000"/>
              </a:lnSpc>
            </a:pPr>
            <a:r>
              <a:rPr lang="en-AU" sz="500" b="1" spc="-8">
                <a:solidFill>
                  <a:srgbClr val="284879"/>
                </a:solidFill>
                <a:latin typeface="Barlow" pitchFamily="2" charset="77"/>
                <a:ea typeface="Open Sans" panose="020B0606030504020204" pitchFamily="34" charset="0"/>
                <a:cs typeface="Calibri" panose="020F0502020204030204" pitchFamily="34" charset="0"/>
              </a:rPr>
              <a:t>CANADA</a:t>
            </a:r>
          </a:p>
        </p:txBody>
      </p:sp>
      <p:sp>
        <p:nvSpPr>
          <p:cNvPr id="1155" name="Forma libre 1154">
            <a:extLst>
              <a:ext uri="{FF2B5EF4-FFF2-40B4-BE49-F238E27FC236}">
                <a16:creationId xmlns:a16="http://schemas.microsoft.com/office/drawing/2014/main" id="{392EF083-65F1-C018-3E3C-2776FE777076}"/>
              </a:ext>
            </a:extLst>
          </p:cNvPr>
          <p:cNvSpPr/>
          <p:nvPr/>
        </p:nvSpPr>
        <p:spPr>
          <a:xfrm flipH="1">
            <a:off x="3220483" y="1384023"/>
            <a:ext cx="863799" cy="974755"/>
          </a:xfrm>
          <a:custGeom>
            <a:avLst/>
            <a:gdLst>
              <a:gd name="connsiteX0" fmla="*/ 2844053 w 2844053"/>
              <a:gd name="connsiteY0" fmla="*/ 275665 h 275665"/>
              <a:gd name="connsiteX1" fmla="*/ 2844053 w 2844053"/>
              <a:gd name="connsiteY1" fmla="*/ 0 h 275665"/>
              <a:gd name="connsiteX2" fmla="*/ 0 w 2844053"/>
              <a:gd name="connsiteY2" fmla="*/ 0 h 275665"/>
            </a:gdLst>
            <a:ahLst/>
            <a:cxnLst>
              <a:cxn ang="0">
                <a:pos x="connsiteX0" y="connsiteY0"/>
              </a:cxn>
              <a:cxn ang="0">
                <a:pos x="connsiteX1" y="connsiteY1"/>
              </a:cxn>
              <a:cxn ang="0">
                <a:pos x="connsiteX2" y="connsiteY2"/>
              </a:cxn>
            </a:cxnLst>
            <a:rect l="l" t="t" r="r" b="b"/>
            <a:pathLst>
              <a:path w="2844053" h="275665">
                <a:moveTo>
                  <a:pt x="2844053" y="275665"/>
                </a:moveTo>
                <a:lnTo>
                  <a:pt x="2844053" y="0"/>
                </a:lnTo>
                <a:lnTo>
                  <a:pt x="0" y="0"/>
                </a:lnTo>
              </a:path>
            </a:pathLst>
          </a:cu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050">
              <a:latin typeface="Barlow" pitchFamily="2" charset="77"/>
            </a:endParaRPr>
          </a:p>
        </p:txBody>
      </p:sp>
      <p:sp>
        <p:nvSpPr>
          <p:cNvPr id="1156" name="CuadroTexto 14">
            <a:extLst>
              <a:ext uri="{FF2B5EF4-FFF2-40B4-BE49-F238E27FC236}">
                <a16:creationId xmlns:a16="http://schemas.microsoft.com/office/drawing/2014/main" id="{F0481D25-9882-1E1B-E0EA-97A8A6377048}"/>
              </a:ext>
            </a:extLst>
          </p:cNvPr>
          <p:cNvSpPr txBox="1"/>
          <p:nvPr/>
        </p:nvSpPr>
        <p:spPr>
          <a:xfrm>
            <a:off x="3213079" y="1128008"/>
            <a:ext cx="1463474" cy="461523"/>
          </a:xfrm>
          <a:prstGeom prst="rect">
            <a:avLst/>
          </a:prstGeom>
          <a:no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CITY OF TORONTO</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Technology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Digital transformation consultancy &amp; PoC</a:t>
            </a:r>
          </a:p>
          <a:p>
            <a:pPr defTabSz="511161">
              <a:defRPr/>
            </a:pPr>
            <a:endPar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endParaRPr>
          </a:p>
          <a:p>
            <a:pPr defTabSz="511161">
              <a:defRPr/>
            </a:pPr>
            <a:endPar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endParaRPr>
          </a:p>
          <a:p>
            <a:pPr defTabSz="511161">
              <a:defRPr/>
            </a:pPr>
            <a:endPar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endParaRPr>
          </a:p>
        </p:txBody>
      </p:sp>
      <p:pic>
        <p:nvPicPr>
          <p:cNvPr id="1157" name="Imagen 1156" descr="Un letrero de color negro&#10;&#10;Descripción generada automáticamente con confianza baja">
            <a:extLst>
              <a:ext uri="{FF2B5EF4-FFF2-40B4-BE49-F238E27FC236}">
                <a16:creationId xmlns:a16="http://schemas.microsoft.com/office/drawing/2014/main" id="{A8877EAD-501E-75AC-04CE-EAC3AF574A6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24178" y="1012267"/>
            <a:ext cx="443178" cy="142301"/>
          </a:xfrm>
          <a:prstGeom prst="rect">
            <a:avLst/>
          </a:prstGeom>
        </p:spPr>
      </p:pic>
      <p:sp>
        <p:nvSpPr>
          <p:cNvPr id="1158" name="CuadroTexto 14">
            <a:extLst>
              <a:ext uri="{FF2B5EF4-FFF2-40B4-BE49-F238E27FC236}">
                <a16:creationId xmlns:a16="http://schemas.microsoft.com/office/drawing/2014/main" id="{D1439105-6F36-7415-6689-912ED18E494F}"/>
              </a:ext>
            </a:extLst>
          </p:cNvPr>
          <p:cNvSpPr txBox="1"/>
          <p:nvPr/>
        </p:nvSpPr>
        <p:spPr>
          <a:xfrm>
            <a:off x="5520147" y="4101800"/>
            <a:ext cx="1063776" cy="338450"/>
          </a:xfrm>
          <a:prstGeom prst="rect">
            <a:avLst/>
          </a:prstGeom>
          <a:no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NEOM</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Technology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Implementation of 5G technology for water meters in Neom</a:t>
            </a:r>
          </a:p>
        </p:txBody>
      </p:sp>
      <p:pic>
        <p:nvPicPr>
          <p:cNvPr id="1159" name="Imagen 1158">
            <a:extLst>
              <a:ext uri="{FF2B5EF4-FFF2-40B4-BE49-F238E27FC236}">
                <a16:creationId xmlns:a16="http://schemas.microsoft.com/office/drawing/2014/main" id="{BBAEB6EC-F8E8-B4EB-3164-D0A0E1F42DF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95958" y="3845087"/>
            <a:ext cx="309149" cy="309149"/>
          </a:xfrm>
          <a:prstGeom prst="rect">
            <a:avLst/>
          </a:prstGeom>
        </p:spPr>
      </p:pic>
      <p:sp>
        <p:nvSpPr>
          <p:cNvPr id="1160" name="CuadroTexto 14">
            <a:extLst>
              <a:ext uri="{FF2B5EF4-FFF2-40B4-BE49-F238E27FC236}">
                <a16:creationId xmlns:a16="http://schemas.microsoft.com/office/drawing/2014/main" id="{10A91EB2-A249-F72D-E007-32BD72671469}"/>
              </a:ext>
            </a:extLst>
          </p:cNvPr>
          <p:cNvSpPr txBox="1"/>
          <p:nvPr/>
        </p:nvSpPr>
        <p:spPr>
          <a:xfrm>
            <a:off x="3993227" y="2051365"/>
            <a:ext cx="679909" cy="523059"/>
          </a:xfrm>
          <a:prstGeom prst="rect">
            <a:avLst/>
          </a:prstGeom>
          <a:no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YORKSHIRE WATER</a:t>
            </a:r>
          </a:p>
          <a:p>
            <a:pPr defTabSz="511161">
              <a:defRPr/>
            </a:pPr>
            <a:r>
              <a:rPr lang="en-AU" sz="400" b="1">
                <a:solidFill>
                  <a:schemeClr val="accent2">
                    <a:lumMod val="50000"/>
                  </a:schemeClr>
                </a:solidFill>
                <a:latin typeface="Barlow" pitchFamily="2" charset="77"/>
                <a:ea typeface="Open Sans" panose="020B0606030504020204" pitchFamily="34" charset="0"/>
                <a:cs typeface="Calibri" panose="020F0502020204030204" pitchFamily="34" charset="0"/>
              </a:rPr>
              <a:t>Technology</a:t>
            </a:r>
            <a:endPar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endParaRP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Implementation of XVPGA platform</a:t>
            </a:r>
          </a:p>
          <a:p>
            <a:pPr defTabSz="511161">
              <a:defRPr/>
            </a:pPr>
            <a:endPar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endParaRPr>
          </a:p>
          <a:p>
            <a:pPr defTabSz="511161">
              <a:defRPr/>
            </a:pPr>
            <a:endPar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endParaRPr>
          </a:p>
          <a:p>
            <a:pPr defTabSz="511161">
              <a:defRPr/>
            </a:pPr>
            <a:endPar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endParaRPr>
          </a:p>
        </p:txBody>
      </p:sp>
      <p:sp>
        <p:nvSpPr>
          <p:cNvPr id="1161" name="Forma libre 1160">
            <a:extLst>
              <a:ext uri="{FF2B5EF4-FFF2-40B4-BE49-F238E27FC236}">
                <a16:creationId xmlns:a16="http://schemas.microsoft.com/office/drawing/2014/main" id="{2073990D-F2B9-B033-6207-1EEA1DFEEF92}"/>
              </a:ext>
            </a:extLst>
          </p:cNvPr>
          <p:cNvSpPr/>
          <p:nvPr/>
        </p:nvSpPr>
        <p:spPr>
          <a:xfrm flipH="1">
            <a:off x="4629402" y="1528710"/>
            <a:ext cx="3922296" cy="1136980"/>
          </a:xfrm>
          <a:custGeom>
            <a:avLst/>
            <a:gdLst>
              <a:gd name="connsiteX0" fmla="*/ 2844053 w 2844053"/>
              <a:gd name="connsiteY0" fmla="*/ 275665 h 275665"/>
              <a:gd name="connsiteX1" fmla="*/ 2844053 w 2844053"/>
              <a:gd name="connsiteY1" fmla="*/ 0 h 275665"/>
              <a:gd name="connsiteX2" fmla="*/ 0 w 2844053"/>
              <a:gd name="connsiteY2" fmla="*/ 0 h 275665"/>
            </a:gdLst>
            <a:ahLst/>
            <a:cxnLst>
              <a:cxn ang="0">
                <a:pos x="connsiteX0" y="connsiteY0"/>
              </a:cxn>
              <a:cxn ang="0">
                <a:pos x="connsiteX1" y="connsiteY1"/>
              </a:cxn>
              <a:cxn ang="0">
                <a:pos x="connsiteX2" y="connsiteY2"/>
              </a:cxn>
            </a:cxnLst>
            <a:rect l="l" t="t" r="r" b="b"/>
            <a:pathLst>
              <a:path w="2844053" h="275665">
                <a:moveTo>
                  <a:pt x="2844053" y="275665"/>
                </a:moveTo>
                <a:lnTo>
                  <a:pt x="2844053" y="0"/>
                </a:lnTo>
                <a:lnTo>
                  <a:pt x="0" y="0"/>
                </a:lnTo>
              </a:path>
            </a:pathLst>
          </a:cu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050">
              <a:latin typeface="Barlow" pitchFamily="2" charset="77"/>
            </a:endParaRPr>
          </a:p>
        </p:txBody>
      </p:sp>
      <p:sp>
        <p:nvSpPr>
          <p:cNvPr id="1162" name="CuadroTexto 14">
            <a:extLst>
              <a:ext uri="{FF2B5EF4-FFF2-40B4-BE49-F238E27FC236}">
                <a16:creationId xmlns:a16="http://schemas.microsoft.com/office/drawing/2014/main" id="{5DA83B08-8136-AD81-EE1F-9A8D58D6A694}"/>
              </a:ext>
            </a:extLst>
          </p:cNvPr>
          <p:cNvSpPr txBox="1"/>
          <p:nvPr/>
        </p:nvSpPr>
        <p:spPr>
          <a:xfrm>
            <a:off x="6263111" y="2271059"/>
            <a:ext cx="552581" cy="276886"/>
          </a:xfrm>
          <a:prstGeom prst="rect">
            <a:avLst/>
          </a:prstGeom>
          <a:noFill/>
        </p:spPr>
        <p:txBody>
          <a:bodyPr wrap="square" lIns="0" tIns="45692" rIns="91384" bIns="45692" rtlCol="0" anchor="t">
            <a:spAutoFit/>
          </a:bodyPr>
          <a:lstStyle/>
          <a:p>
            <a:pPr defTabSz="511161">
              <a:defRPr/>
            </a:pPr>
            <a:r>
              <a:rPr lang="en-AU" sz="400" b="1">
                <a:solidFill>
                  <a:schemeClr val="tx1">
                    <a:lumMod val="75000"/>
                    <a:lumOff val="25000"/>
                  </a:schemeClr>
                </a:solidFill>
                <a:latin typeface="Barlow"/>
                <a:cs typeface="Calibri"/>
              </a:rPr>
              <a:t>CA ARIES</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Technology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SW XVPGA</a:t>
            </a:r>
          </a:p>
        </p:txBody>
      </p:sp>
      <p:cxnSp>
        <p:nvCxnSpPr>
          <p:cNvPr id="1163" name="Straight Connector 64">
            <a:extLst>
              <a:ext uri="{FF2B5EF4-FFF2-40B4-BE49-F238E27FC236}">
                <a16:creationId xmlns:a16="http://schemas.microsoft.com/office/drawing/2014/main" id="{659CCCCD-676C-0B24-2128-804BA1345486}"/>
              </a:ext>
            </a:extLst>
          </p:cNvPr>
          <p:cNvCxnSpPr>
            <a:cxnSpLocks/>
          </p:cNvCxnSpPr>
          <p:nvPr/>
        </p:nvCxnSpPr>
        <p:spPr>
          <a:xfrm flipV="1">
            <a:off x="3700131" y="4114416"/>
            <a:ext cx="0" cy="52910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64" name="CuadroTexto 14">
            <a:extLst>
              <a:ext uri="{FF2B5EF4-FFF2-40B4-BE49-F238E27FC236}">
                <a16:creationId xmlns:a16="http://schemas.microsoft.com/office/drawing/2014/main" id="{3805F151-8F70-09D4-B286-7CA62E8331A2}"/>
              </a:ext>
            </a:extLst>
          </p:cNvPr>
          <p:cNvSpPr txBox="1"/>
          <p:nvPr/>
        </p:nvSpPr>
        <p:spPr>
          <a:xfrm>
            <a:off x="3709483" y="4264609"/>
            <a:ext cx="895117" cy="399987"/>
          </a:xfrm>
          <a:prstGeom prst="rect">
            <a:avLst/>
          </a:prstGeom>
          <a:no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AGUA Y SANEAMIENTOS ARGENTINOS</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Services</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Water Loss Control</a:t>
            </a:r>
          </a:p>
          <a:p>
            <a:pPr defTabSz="511161">
              <a:defRPr/>
            </a:pPr>
            <a:endParaRPr lang="en-AU" sz="400" b="1">
              <a:solidFill>
                <a:srgbClr val="486FAB"/>
              </a:solidFill>
              <a:latin typeface="Barlow" pitchFamily="2" charset="77"/>
              <a:ea typeface="Open Sans" panose="020B0606030504020204" pitchFamily="34" charset="0"/>
              <a:cs typeface="Calibri" panose="020F0502020204030204" pitchFamily="34" charset="0"/>
            </a:endParaRPr>
          </a:p>
        </p:txBody>
      </p:sp>
      <p:sp>
        <p:nvSpPr>
          <p:cNvPr id="1165" name="Forma libre 1164">
            <a:extLst>
              <a:ext uri="{FF2B5EF4-FFF2-40B4-BE49-F238E27FC236}">
                <a16:creationId xmlns:a16="http://schemas.microsoft.com/office/drawing/2014/main" id="{C51331AD-C35F-FC97-553E-A36D36F1FBDA}"/>
              </a:ext>
            </a:extLst>
          </p:cNvPr>
          <p:cNvSpPr/>
          <p:nvPr/>
        </p:nvSpPr>
        <p:spPr>
          <a:xfrm flipH="1" flipV="1">
            <a:off x="5567713" y="3154943"/>
            <a:ext cx="2565449" cy="125901"/>
          </a:xfrm>
          <a:custGeom>
            <a:avLst/>
            <a:gdLst>
              <a:gd name="connsiteX0" fmla="*/ 2844053 w 2844053"/>
              <a:gd name="connsiteY0" fmla="*/ 275665 h 275665"/>
              <a:gd name="connsiteX1" fmla="*/ 2844053 w 2844053"/>
              <a:gd name="connsiteY1" fmla="*/ 0 h 275665"/>
              <a:gd name="connsiteX2" fmla="*/ 0 w 2844053"/>
              <a:gd name="connsiteY2" fmla="*/ 0 h 275665"/>
            </a:gdLst>
            <a:ahLst/>
            <a:cxnLst>
              <a:cxn ang="0">
                <a:pos x="connsiteX0" y="connsiteY0"/>
              </a:cxn>
              <a:cxn ang="0">
                <a:pos x="connsiteX1" y="connsiteY1"/>
              </a:cxn>
              <a:cxn ang="0">
                <a:pos x="connsiteX2" y="connsiteY2"/>
              </a:cxn>
            </a:cxnLst>
            <a:rect l="l" t="t" r="r" b="b"/>
            <a:pathLst>
              <a:path w="2844053" h="275665">
                <a:moveTo>
                  <a:pt x="2844053" y="275665"/>
                </a:moveTo>
                <a:lnTo>
                  <a:pt x="2844053" y="0"/>
                </a:lnTo>
                <a:lnTo>
                  <a:pt x="0" y="0"/>
                </a:lnTo>
              </a:path>
            </a:pathLst>
          </a:cu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050">
              <a:latin typeface="Barlow" pitchFamily="2" charset="77"/>
            </a:endParaRPr>
          </a:p>
        </p:txBody>
      </p:sp>
      <p:sp>
        <p:nvSpPr>
          <p:cNvPr id="1166" name="Forma libre 1165">
            <a:extLst>
              <a:ext uri="{FF2B5EF4-FFF2-40B4-BE49-F238E27FC236}">
                <a16:creationId xmlns:a16="http://schemas.microsoft.com/office/drawing/2014/main" id="{C54902B9-746E-E198-DE7F-D04AA222FE33}"/>
              </a:ext>
            </a:extLst>
          </p:cNvPr>
          <p:cNvSpPr/>
          <p:nvPr/>
        </p:nvSpPr>
        <p:spPr>
          <a:xfrm rot="5400000" flipH="1">
            <a:off x="4700571" y="3754864"/>
            <a:ext cx="1443024" cy="73820"/>
          </a:xfrm>
          <a:custGeom>
            <a:avLst/>
            <a:gdLst>
              <a:gd name="connsiteX0" fmla="*/ 2844053 w 2844053"/>
              <a:gd name="connsiteY0" fmla="*/ 275665 h 275665"/>
              <a:gd name="connsiteX1" fmla="*/ 2844053 w 2844053"/>
              <a:gd name="connsiteY1" fmla="*/ 0 h 275665"/>
              <a:gd name="connsiteX2" fmla="*/ 0 w 2844053"/>
              <a:gd name="connsiteY2" fmla="*/ 0 h 275665"/>
            </a:gdLst>
            <a:ahLst/>
            <a:cxnLst>
              <a:cxn ang="0">
                <a:pos x="connsiteX0" y="connsiteY0"/>
              </a:cxn>
              <a:cxn ang="0">
                <a:pos x="connsiteX1" y="connsiteY1"/>
              </a:cxn>
              <a:cxn ang="0">
                <a:pos x="connsiteX2" y="connsiteY2"/>
              </a:cxn>
            </a:cxnLst>
            <a:rect l="l" t="t" r="r" b="b"/>
            <a:pathLst>
              <a:path w="2844053" h="275665">
                <a:moveTo>
                  <a:pt x="2844053" y="275665"/>
                </a:moveTo>
                <a:lnTo>
                  <a:pt x="2844053" y="0"/>
                </a:lnTo>
                <a:lnTo>
                  <a:pt x="0" y="0"/>
                </a:lnTo>
              </a:path>
            </a:pathLst>
          </a:cu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050">
              <a:latin typeface="Barlow" pitchFamily="2" charset="77"/>
            </a:endParaRPr>
          </a:p>
        </p:txBody>
      </p:sp>
      <p:pic>
        <p:nvPicPr>
          <p:cNvPr id="1167" name="Picture 2" descr="Yorkshire Water - Wikipedia">
            <a:extLst>
              <a:ext uri="{FF2B5EF4-FFF2-40B4-BE49-F238E27FC236}">
                <a16:creationId xmlns:a16="http://schemas.microsoft.com/office/drawing/2014/main" id="{8380B54B-99AF-3B49-E4A6-4986209339A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03854" y="1924132"/>
            <a:ext cx="354233" cy="135788"/>
          </a:xfrm>
          <a:prstGeom prst="rect">
            <a:avLst/>
          </a:prstGeom>
          <a:noFill/>
          <a:extLst>
            <a:ext uri="{909E8E84-426E-40DD-AFC4-6F175D3DCCD1}">
              <a14:hiddenFill xmlns:a14="http://schemas.microsoft.com/office/drawing/2010/main">
                <a:solidFill>
                  <a:srgbClr val="FFFFFF"/>
                </a:solidFill>
              </a14:hiddenFill>
            </a:ext>
          </a:extLst>
        </p:spPr>
      </p:pic>
      <p:cxnSp>
        <p:nvCxnSpPr>
          <p:cNvPr id="1168" name="Straight Connector 64">
            <a:extLst>
              <a:ext uri="{FF2B5EF4-FFF2-40B4-BE49-F238E27FC236}">
                <a16:creationId xmlns:a16="http://schemas.microsoft.com/office/drawing/2014/main" id="{CDAA07A5-97D4-A18B-078C-C7F799D7DCBE}"/>
              </a:ext>
            </a:extLst>
          </p:cNvPr>
          <p:cNvCxnSpPr>
            <a:cxnSpLocks/>
          </p:cNvCxnSpPr>
          <p:nvPr/>
        </p:nvCxnSpPr>
        <p:spPr>
          <a:xfrm>
            <a:off x="3978142" y="2418120"/>
            <a:ext cx="509270"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69" name="Imagen 73">
            <a:extLst>
              <a:ext uri="{FF2B5EF4-FFF2-40B4-BE49-F238E27FC236}">
                <a16:creationId xmlns:a16="http://schemas.microsoft.com/office/drawing/2014/main" id="{0A34BF43-596B-C627-8C2D-3CE2080D1D85}"/>
              </a:ext>
            </a:extLst>
          </p:cNvPr>
          <p:cNvPicPr>
            <a:picLocks noChangeAspect="1"/>
          </p:cNvPicPr>
          <p:nvPr/>
        </p:nvPicPr>
        <p:blipFill>
          <a:blip r:embed="rId5" cstate="print">
            <a:lum bright="-32000" contrast="63000"/>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89660" y="2312197"/>
            <a:ext cx="91964" cy="126618"/>
          </a:xfrm>
          <a:prstGeom prst="rect">
            <a:avLst/>
          </a:prstGeom>
        </p:spPr>
      </p:pic>
      <p:pic>
        <p:nvPicPr>
          <p:cNvPr id="1170" name="Imagen 1169" descr="Imagen que contiene Forma&#10;&#10;Descripción generada automáticamente">
            <a:extLst>
              <a:ext uri="{FF2B5EF4-FFF2-40B4-BE49-F238E27FC236}">
                <a16:creationId xmlns:a16="http://schemas.microsoft.com/office/drawing/2014/main" id="{33E3C46A-6D69-A4AE-B0F3-5424BF42DE6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228875" y="2102439"/>
            <a:ext cx="450423" cy="180169"/>
          </a:xfrm>
          <a:prstGeom prst="rect">
            <a:avLst/>
          </a:prstGeom>
        </p:spPr>
      </p:pic>
      <p:sp>
        <p:nvSpPr>
          <p:cNvPr id="1171" name="Forma libre 1170">
            <a:extLst>
              <a:ext uri="{FF2B5EF4-FFF2-40B4-BE49-F238E27FC236}">
                <a16:creationId xmlns:a16="http://schemas.microsoft.com/office/drawing/2014/main" id="{60B3A9C9-CBF0-4459-1316-F17F9A42B3F1}"/>
              </a:ext>
            </a:extLst>
          </p:cNvPr>
          <p:cNvSpPr/>
          <p:nvPr/>
        </p:nvSpPr>
        <p:spPr>
          <a:xfrm flipV="1">
            <a:off x="5104289" y="2133519"/>
            <a:ext cx="1104257" cy="399946"/>
          </a:xfrm>
          <a:custGeom>
            <a:avLst/>
            <a:gdLst>
              <a:gd name="connsiteX0" fmla="*/ 2844053 w 2844053"/>
              <a:gd name="connsiteY0" fmla="*/ 275665 h 275665"/>
              <a:gd name="connsiteX1" fmla="*/ 2844053 w 2844053"/>
              <a:gd name="connsiteY1" fmla="*/ 0 h 275665"/>
              <a:gd name="connsiteX2" fmla="*/ 0 w 2844053"/>
              <a:gd name="connsiteY2" fmla="*/ 0 h 275665"/>
            </a:gdLst>
            <a:ahLst/>
            <a:cxnLst>
              <a:cxn ang="0">
                <a:pos x="connsiteX0" y="connsiteY0"/>
              </a:cxn>
              <a:cxn ang="0">
                <a:pos x="connsiteX1" y="connsiteY1"/>
              </a:cxn>
              <a:cxn ang="0">
                <a:pos x="connsiteX2" y="connsiteY2"/>
              </a:cxn>
            </a:cxnLst>
            <a:rect l="l" t="t" r="r" b="b"/>
            <a:pathLst>
              <a:path w="2844053" h="275665">
                <a:moveTo>
                  <a:pt x="2844053" y="275665"/>
                </a:moveTo>
                <a:lnTo>
                  <a:pt x="2844053" y="0"/>
                </a:lnTo>
                <a:lnTo>
                  <a:pt x="0" y="0"/>
                </a:lnTo>
              </a:path>
            </a:pathLst>
          </a:cu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050">
              <a:latin typeface="Barlow" pitchFamily="2" charset="77"/>
            </a:endParaRPr>
          </a:p>
        </p:txBody>
      </p:sp>
      <p:sp>
        <p:nvSpPr>
          <p:cNvPr id="1172" name="Forma libre 1171">
            <a:extLst>
              <a:ext uri="{FF2B5EF4-FFF2-40B4-BE49-F238E27FC236}">
                <a16:creationId xmlns:a16="http://schemas.microsoft.com/office/drawing/2014/main" id="{EA6D15CB-32C9-B61E-5367-1463CCA0C078}"/>
              </a:ext>
            </a:extLst>
          </p:cNvPr>
          <p:cNvSpPr/>
          <p:nvPr/>
        </p:nvSpPr>
        <p:spPr>
          <a:xfrm flipH="1">
            <a:off x="4704245" y="2076860"/>
            <a:ext cx="1749598" cy="163746"/>
          </a:xfrm>
          <a:custGeom>
            <a:avLst/>
            <a:gdLst>
              <a:gd name="connsiteX0" fmla="*/ 2844053 w 2844053"/>
              <a:gd name="connsiteY0" fmla="*/ 275665 h 275665"/>
              <a:gd name="connsiteX1" fmla="*/ 2844053 w 2844053"/>
              <a:gd name="connsiteY1" fmla="*/ 0 h 275665"/>
              <a:gd name="connsiteX2" fmla="*/ 0 w 2844053"/>
              <a:gd name="connsiteY2" fmla="*/ 0 h 275665"/>
            </a:gdLst>
            <a:ahLst/>
            <a:cxnLst>
              <a:cxn ang="0">
                <a:pos x="connsiteX0" y="connsiteY0"/>
              </a:cxn>
              <a:cxn ang="0">
                <a:pos x="connsiteX1" y="connsiteY1"/>
              </a:cxn>
              <a:cxn ang="0">
                <a:pos x="connsiteX2" y="connsiteY2"/>
              </a:cxn>
            </a:cxnLst>
            <a:rect l="l" t="t" r="r" b="b"/>
            <a:pathLst>
              <a:path w="2844053" h="275665">
                <a:moveTo>
                  <a:pt x="2844053" y="275665"/>
                </a:moveTo>
                <a:lnTo>
                  <a:pt x="2844053" y="0"/>
                </a:lnTo>
                <a:lnTo>
                  <a:pt x="0" y="0"/>
                </a:lnTo>
              </a:path>
            </a:pathLst>
          </a:cu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050">
              <a:latin typeface="Barlow" pitchFamily="2" charset="77"/>
            </a:endParaRPr>
          </a:p>
        </p:txBody>
      </p:sp>
      <p:pic>
        <p:nvPicPr>
          <p:cNvPr id="1173" name="Picture 2" descr="Agua y Saneamientos Argentinos - Wikipedia, la enciclopedia libre">
            <a:extLst>
              <a:ext uri="{FF2B5EF4-FFF2-40B4-BE49-F238E27FC236}">
                <a16:creationId xmlns:a16="http://schemas.microsoft.com/office/drawing/2014/main" id="{8E21A3F3-F431-04DE-A21A-8D21D8FEE041}"/>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733467" y="4106829"/>
            <a:ext cx="167181" cy="167181"/>
          </a:xfrm>
          <a:prstGeom prst="rect">
            <a:avLst/>
          </a:prstGeom>
          <a:noFill/>
          <a:extLst>
            <a:ext uri="{909E8E84-426E-40DD-AFC4-6F175D3DCCD1}">
              <a14:hiddenFill xmlns:a14="http://schemas.microsoft.com/office/drawing/2010/main">
                <a:solidFill>
                  <a:srgbClr val="FFFFFF"/>
                </a:solidFill>
              </a14:hiddenFill>
            </a:ext>
          </a:extLst>
        </p:spPr>
      </p:pic>
      <p:pic>
        <p:nvPicPr>
          <p:cNvPr id="1174" name="Picture 4" descr="Triple A (empresa) - Wikipedia, la enciclopedia libre">
            <a:extLst>
              <a:ext uri="{FF2B5EF4-FFF2-40B4-BE49-F238E27FC236}">
                <a16:creationId xmlns:a16="http://schemas.microsoft.com/office/drawing/2014/main" id="{D19451B1-EC60-4BB6-7BFE-673E7818D49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698453" y="2738652"/>
            <a:ext cx="356185" cy="163363"/>
          </a:xfrm>
          <a:prstGeom prst="rect">
            <a:avLst/>
          </a:prstGeom>
          <a:noFill/>
          <a:extLst>
            <a:ext uri="{909E8E84-426E-40DD-AFC4-6F175D3DCCD1}">
              <a14:hiddenFill xmlns:a14="http://schemas.microsoft.com/office/drawing/2010/main">
                <a:solidFill>
                  <a:srgbClr val="FFFFFF"/>
                </a:solidFill>
              </a14:hiddenFill>
            </a:ext>
          </a:extLst>
        </p:spPr>
      </p:pic>
      <p:sp>
        <p:nvSpPr>
          <p:cNvPr id="1175" name="CuadroTexto 14">
            <a:extLst>
              <a:ext uri="{FF2B5EF4-FFF2-40B4-BE49-F238E27FC236}">
                <a16:creationId xmlns:a16="http://schemas.microsoft.com/office/drawing/2014/main" id="{AD005F06-DE25-D7B8-B35C-355DA035D8DD}"/>
              </a:ext>
            </a:extLst>
          </p:cNvPr>
          <p:cNvSpPr txBox="1"/>
          <p:nvPr/>
        </p:nvSpPr>
        <p:spPr>
          <a:xfrm>
            <a:off x="1502790" y="1392339"/>
            <a:ext cx="655020" cy="338450"/>
          </a:xfrm>
          <a:prstGeom prst="rect">
            <a:avLst/>
          </a:prstGeom>
          <a:noFill/>
        </p:spPr>
        <p:txBody>
          <a:bodyPr wrap="square" lIns="0" rtlCol="0" anchor="t">
            <a:spAutoFit/>
          </a:bodyPr>
          <a:lstStyle/>
          <a:p>
            <a:pPr defTabSz="511161">
              <a:defRPr/>
            </a:pPr>
            <a:r>
              <a:rPr lang="en-AU" sz="400" b="1" dirty="0">
                <a:solidFill>
                  <a:schemeClr val="tx1">
                    <a:lumMod val="75000"/>
                    <a:lumOff val="25000"/>
                  </a:schemeClr>
                </a:solidFill>
                <a:latin typeface="Barlow" pitchFamily="2" charset="77"/>
                <a:cs typeface="Calibri" panose="020F0502020204030204" pitchFamily="34" charset="0"/>
              </a:rPr>
              <a:t>CHINO</a:t>
            </a:r>
          </a:p>
          <a:p>
            <a:pPr defTabSz="511161">
              <a:defRPr/>
            </a:pPr>
            <a:r>
              <a:rPr lang="en-AU" sz="400" b="1" dirty="0">
                <a:solidFill>
                  <a:schemeClr val="accent1"/>
                </a:solidFill>
                <a:latin typeface="Barlow" pitchFamily="2" charset="77"/>
                <a:ea typeface="Open Sans" panose="020B0606030504020204" pitchFamily="34" charset="0"/>
                <a:cs typeface="Calibri" panose="020F0502020204030204" pitchFamily="34" charset="0"/>
              </a:rPr>
              <a:t>Solutions</a:t>
            </a:r>
          </a:p>
          <a:p>
            <a:pPr defTabSz="511161">
              <a:defRPr/>
            </a:pPr>
            <a:r>
              <a:rPr lang="en-AU" sz="400" dirty="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XVPGA </a:t>
            </a:r>
            <a:r>
              <a:rPr lang="en-AU" sz="400" dirty="0" err="1">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FlowSens</a:t>
            </a:r>
            <a:r>
              <a:rPr lang="en-AU" sz="400" dirty="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 Meter Insights y Water Twin,</a:t>
            </a:r>
          </a:p>
        </p:txBody>
      </p:sp>
      <p:pic>
        <p:nvPicPr>
          <p:cNvPr id="1176" name="Imagen 1175">
            <a:extLst>
              <a:ext uri="{FF2B5EF4-FFF2-40B4-BE49-F238E27FC236}">
                <a16:creationId xmlns:a16="http://schemas.microsoft.com/office/drawing/2014/main" id="{C6CA227E-7172-73D2-9BB9-E2CDDC51CA7F}"/>
              </a:ext>
            </a:extLst>
          </p:cNvPr>
          <p:cNvPicPr>
            <a:picLocks noChangeAspect="1"/>
          </p:cNvPicPr>
          <p:nvPr/>
        </p:nvPicPr>
        <p:blipFill rotWithShape="1">
          <a:blip r:embed="rId26"/>
          <a:srcRect l="9642" r="12735" b="16440"/>
          <a:stretch/>
        </p:blipFill>
        <p:spPr>
          <a:xfrm>
            <a:off x="1502790" y="1042932"/>
            <a:ext cx="323772" cy="366503"/>
          </a:xfrm>
          <a:prstGeom prst="rect">
            <a:avLst/>
          </a:prstGeom>
        </p:spPr>
      </p:pic>
      <p:pic>
        <p:nvPicPr>
          <p:cNvPr id="1177" name="Imagen 1176">
            <a:extLst>
              <a:ext uri="{FF2B5EF4-FFF2-40B4-BE49-F238E27FC236}">
                <a16:creationId xmlns:a16="http://schemas.microsoft.com/office/drawing/2014/main" id="{28BD2CD7-EA1B-C2A5-A256-378D29E0D02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66531" y="1276089"/>
            <a:ext cx="700693" cy="159249"/>
          </a:xfrm>
          <a:prstGeom prst="rect">
            <a:avLst/>
          </a:prstGeom>
        </p:spPr>
      </p:pic>
      <p:sp>
        <p:nvSpPr>
          <p:cNvPr id="1178" name="CuadroTexto 14">
            <a:extLst>
              <a:ext uri="{FF2B5EF4-FFF2-40B4-BE49-F238E27FC236}">
                <a16:creationId xmlns:a16="http://schemas.microsoft.com/office/drawing/2014/main" id="{C09B4FA8-3536-C39B-833C-862B2C3211A2}"/>
              </a:ext>
            </a:extLst>
          </p:cNvPr>
          <p:cNvSpPr txBox="1"/>
          <p:nvPr/>
        </p:nvSpPr>
        <p:spPr>
          <a:xfrm>
            <a:off x="2258932" y="1412127"/>
            <a:ext cx="655020" cy="276914"/>
          </a:xfrm>
          <a:prstGeom prst="rect">
            <a:avLst/>
          </a:prstGeom>
          <a:no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CITY OF BURLINGTON</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Solutions</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SARS Analytics</a:t>
            </a:r>
          </a:p>
        </p:txBody>
      </p:sp>
      <p:pic>
        <p:nvPicPr>
          <p:cNvPr id="1179" name="Imagen 1178" descr="Logotipo, nombre de la empresa&#10;&#10;Descripción generada automáticamente">
            <a:extLst>
              <a:ext uri="{FF2B5EF4-FFF2-40B4-BE49-F238E27FC236}">
                <a16:creationId xmlns:a16="http://schemas.microsoft.com/office/drawing/2014/main" id="{D87C7120-07C2-A649-6DA3-92F81627539C}"/>
              </a:ext>
            </a:extLst>
          </p:cNvPr>
          <p:cNvPicPr>
            <a:picLocks noChangeAspect="1"/>
          </p:cNvPicPr>
          <p:nvPr/>
        </p:nvPicPr>
        <p:blipFill rotWithShape="1">
          <a:blip r:embed="rId28">
            <a:extLst>
              <a:ext uri="{28A0092B-C50C-407E-A947-70E740481C1C}">
                <a14:useLocalDpi xmlns:a14="http://schemas.microsoft.com/office/drawing/2010/main" val="0"/>
              </a:ext>
            </a:extLst>
          </a:blip>
          <a:srcRect t="20671" b="29229"/>
          <a:stretch/>
        </p:blipFill>
        <p:spPr>
          <a:xfrm>
            <a:off x="653954" y="1929579"/>
            <a:ext cx="611004" cy="230502"/>
          </a:xfrm>
          <a:prstGeom prst="rect">
            <a:avLst/>
          </a:prstGeom>
        </p:spPr>
      </p:pic>
      <p:sp>
        <p:nvSpPr>
          <p:cNvPr id="1180" name="CuadroTexto 14">
            <a:extLst>
              <a:ext uri="{FF2B5EF4-FFF2-40B4-BE49-F238E27FC236}">
                <a16:creationId xmlns:a16="http://schemas.microsoft.com/office/drawing/2014/main" id="{589A2CE5-81B2-80E7-4D6D-17E9F7E0E8E4}"/>
              </a:ext>
            </a:extLst>
          </p:cNvPr>
          <p:cNvSpPr txBox="1"/>
          <p:nvPr/>
        </p:nvSpPr>
        <p:spPr>
          <a:xfrm>
            <a:off x="716448" y="2136266"/>
            <a:ext cx="459195" cy="338450"/>
          </a:xfrm>
          <a:prstGeom prst="rect">
            <a:avLst/>
          </a:prstGeom>
          <a:no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SOCWA</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Solutions</a:t>
            </a:r>
          </a:p>
          <a:p>
            <a:pPr defTabSz="511161">
              <a:defRPr/>
            </a:pPr>
            <a:r>
              <a:rPr lang="en-AU" sz="400" err="1">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Biorisk</a:t>
            </a:r>
            <a:endPar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endParaRPr>
          </a:p>
          <a:p>
            <a:pPr defTabSz="511161">
              <a:defRPr/>
            </a:pPr>
            <a:endPar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endParaRPr>
          </a:p>
        </p:txBody>
      </p:sp>
      <p:pic>
        <p:nvPicPr>
          <p:cNvPr id="1181" name="Picture 6">
            <a:extLst>
              <a:ext uri="{FF2B5EF4-FFF2-40B4-BE49-F238E27FC236}">
                <a16:creationId xmlns:a16="http://schemas.microsoft.com/office/drawing/2014/main" id="{CB20C0DD-DE25-68E3-4E38-CD17513BDC6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487526" y="1894857"/>
            <a:ext cx="607275" cy="211344"/>
          </a:xfrm>
          <a:prstGeom prst="rect">
            <a:avLst/>
          </a:prstGeom>
          <a:noFill/>
          <a:extLst>
            <a:ext uri="{909E8E84-426E-40DD-AFC4-6F175D3DCCD1}">
              <a14:hiddenFill xmlns:a14="http://schemas.microsoft.com/office/drawing/2010/main">
                <a:solidFill>
                  <a:srgbClr val="FFFFFF"/>
                </a:solidFill>
              </a14:hiddenFill>
            </a:ext>
          </a:extLst>
        </p:spPr>
      </p:pic>
      <p:sp>
        <p:nvSpPr>
          <p:cNvPr id="1182" name="CuadroTexto 14">
            <a:extLst>
              <a:ext uri="{FF2B5EF4-FFF2-40B4-BE49-F238E27FC236}">
                <a16:creationId xmlns:a16="http://schemas.microsoft.com/office/drawing/2014/main" id="{D5F1A0F5-1A08-34BA-4CEA-EB9AC001D9D8}"/>
              </a:ext>
            </a:extLst>
          </p:cNvPr>
          <p:cNvSpPr txBox="1"/>
          <p:nvPr/>
        </p:nvSpPr>
        <p:spPr>
          <a:xfrm>
            <a:off x="1514296" y="2095708"/>
            <a:ext cx="924024" cy="399987"/>
          </a:xfrm>
          <a:prstGeom prst="rect">
            <a:avLst/>
          </a:prstGeom>
          <a:no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WATER UTILITY MANAGEMENT (SAVANNAH)</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Solutions</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Billing and Customer Care</a:t>
            </a:r>
          </a:p>
          <a:p>
            <a:pPr defTabSz="511161">
              <a:defRPr/>
            </a:pPr>
            <a:endPar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endParaRPr>
          </a:p>
        </p:txBody>
      </p:sp>
      <p:sp>
        <p:nvSpPr>
          <p:cNvPr id="1183" name="CuadroTexto 14">
            <a:extLst>
              <a:ext uri="{FF2B5EF4-FFF2-40B4-BE49-F238E27FC236}">
                <a16:creationId xmlns:a16="http://schemas.microsoft.com/office/drawing/2014/main" id="{FEAF0668-4F7D-B414-2B1F-11C678211C26}"/>
              </a:ext>
            </a:extLst>
          </p:cNvPr>
          <p:cNvSpPr txBox="1"/>
          <p:nvPr/>
        </p:nvSpPr>
        <p:spPr>
          <a:xfrm>
            <a:off x="2349105" y="2136266"/>
            <a:ext cx="692451" cy="338450"/>
          </a:xfrm>
          <a:prstGeom prst="rect">
            <a:avLst/>
          </a:prstGeom>
          <a:no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LONG BEACH WATER</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Services</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Asset Management</a:t>
            </a:r>
          </a:p>
          <a:p>
            <a:pPr defTabSz="511161">
              <a:defRPr/>
            </a:pPr>
            <a:endPar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endParaRPr>
          </a:p>
        </p:txBody>
      </p:sp>
      <p:pic>
        <p:nvPicPr>
          <p:cNvPr id="1184" name="Picture 8">
            <a:extLst>
              <a:ext uri="{FF2B5EF4-FFF2-40B4-BE49-F238E27FC236}">
                <a16:creationId xmlns:a16="http://schemas.microsoft.com/office/drawing/2014/main" id="{1CBE86FE-66DB-3854-11EB-20074D38F95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334825" y="1850296"/>
            <a:ext cx="488868" cy="275396"/>
          </a:xfrm>
          <a:prstGeom prst="rect">
            <a:avLst/>
          </a:prstGeom>
          <a:noFill/>
          <a:extLst>
            <a:ext uri="{909E8E84-426E-40DD-AFC4-6F175D3DCCD1}">
              <a14:hiddenFill xmlns:a14="http://schemas.microsoft.com/office/drawing/2010/main">
                <a:solidFill>
                  <a:srgbClr val="FFFFFF"/>
                </a:solidFill>
              </a14:hiddenFill>
            </a:ext>
          </a:extLst>
        </p:spPr>
      </p:pic>
      <p:sp>
        <p:nvSpPr>
          <p:cNvPr id="1185" name="CuadroTexto 14">
            <a:extLst>
              <a:ext uri="{FF2B5EF4-FFF2-40B4-BE49-F238E27FC236}">
                <a16:creationId xmlns:a16="http://schemas.microsoft.com/office/drawing/2014/main" id="{DFFB5528-3537-2132-7BCD-0EB0DC4C8ED3}"/>
              </a:ext>
            </a:extLst>
          </p:cNvPr>
          <p:cNvSpPr txBox="1"/>
          <p:nvPr/>
        </p:nvSpPr>
        <p:spPr>
          <a:xfrm>
            <a:off x="6792242" y="3529573"/>
            <a:ext cx="775916" cy="276914"/>
          </a:xfrm>
          <a:prstGeom prst="rect">
            <a:avLst/>
          </a:prstGeom>
          <a:solidFill>
            <a:schemeClr val="bg1">
              <a:alpha val="59000"/>
            </a:schemeClr>
          </a:solid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KAHRAMAA</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Services and Technology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 Supply of Leak equipment</a:t>
            </a:r>
          </a:p>
        </p:txBody>
      </p:sp>
      <p:pic>
        <p:nvPicPr>
          <p:cNvPr id="1186" name="Picture 12" descr="Arab Sustainability: Companies">
            <a:extLst>
              <a:ext uri="{FF2B5EF4-FFF2-40B4-BE49-F238E27FC236}">
                <a16:creationId xmlns:a16="http://schemas.microsoft.com/office/drawing/2014/main" id="{683BACE1-1E38-94CE-12D1-E24FEC241E46}"/>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786644" y="3337490"/>
            <a:ext cx="382233" cy="208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asesa - Instituto Tecnológico Superior ADA ITS">
            <a:extLst>
              <a:ext uri="{FF2B5EF4-FFF2-40B4-BE49-F238E27FC236}">
                <a16:creationId xmlns:a16="http://schemas.microsoft.com/office/drawing/2014/main" id="{B56811ED-AEAC-964D-7B28-DC66E6F4D95D}"/>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16454" t="14244" r="13901" b="14310"/>
          <a:stretch/>
        </p:blipFill>
        <p:spPr bwMode="auto">
          <a:xfrm>
            <a:off x="6596264" y="987160"/>
            <a:ext cx="497379" cy="195325"/>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14">
            <a:extLst>
              <a:ext uri="{FF2B5EF4-FFF2-40B4-BE49-F238E27FC236}">
                <a16:creationId xmlns:a16="http://schemas.microsoft.com/office/drawing/2014/main" id="{C0D06C9D-3A34-E4FB-07B1-6950E2A83B47}"/>
              </a:ext>
            </a:extLst>
          </p:cNvPr>
          <p:cNvSpPr txBox="1"/>
          <p:nvPr/>
        </p:nvSpPr>
        <p:spPr>
          <a:xfrm>
            <a:off x="6631308" y="1179714"/>
            <a:ext cx="521742" cy="276914"/>
          </a:xfrm>
          <a:prstGeom prst="rect">
            <a:avLst/>
          </a:prstGeom>
          <a:no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EMASESA</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Technology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SW XVPGA</a:t>
            </a:r>
          </a:p>
        </p:txBody>
      </p:sp>
      <p:pic>
        <p:nvPicPr>
          <p:cNvPr id="1030" name="Picture 6" descr="Aguas de Burgos | Página del Servicio de Aguas de Burgos">
            <a:extLst>
              <a:ext uri="{FF2B5EF4-FFF2-40B4-BE49-F238E27FC236}">
                <a16:creationId xmlns:a16="http://schemas.microsoft.com/office/drawing/2014/main" id="{D4E871F9-353E-5D76-6D5A-135D47434D70}"/>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168876" y="973952"/>
            <a:ext cx="577325" cy="21562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14">
            <a:extLst>
              <a:ext uri="{FF2B5EF4-FFF2-40B4-BE49-F238E27FC236}">
                <a16:creationId xmlns:a16="http://schemas.microsoft.com/office/drawing/2014/main" id="{B16ADA9C-80FB-5AE8-8212-33FDA75E4107}"/>
              </a:ext>
            </a:extLst>
          </p:cNvPr>
          <p:cNvSpPr txBox="1"/>
          <p:nvPr/>
        </p:nvSpPr>
        <p:spPr>
          <a:xfrm>
            <a:off x="7231753" y="1179713"/>
            <a:ext cx="644479" cy="338450"/>
          </a:xfrm>
          <a:prstGeom prst="rect">
            <a:avLst/>
          </a:prstGeom>
          <a:no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AGUAS DE BURGOS</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Technology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SW Billing and Customer Care</a:t>
            </a:r>
          </a:p>
        </p:txBody>
      </p:sp>
      <p:pic>
        <p:nvPicPr>
          <p:cNvPr id="1032" name="Picture 8" descr="Inicio - Taigua">
            <a:extLst>
              <a:ext uri="{FF2B5EF4-FFF2-40B4-BE49-F238E27FC236}">
                <a16:creationId xmlns:a16="http://schemas.microsoft.com/office/drawing/2014/main" id="{82BF5E75-F98E-A075-91CE-4557B8524429}"/>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928760" y="1038172"/>
            <a:ext cx="604382" cy="13736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14">
            <a:extLst>
              <a:ext uri="{FF2B5EF4-FFF2-40B4-BE49-F238E27FC236}">
                <a16:creationId xmlns:a16="http://schemas.microsoft.com/office/drawing/2014/main" id="{09D0ED6C-DF86-017F-BBAF-9A84E57852D6}"/>
              </a:ext>
            </a:extLst>
          </p:cNvPr>
          <p:cNvSpPr txBox="1"/>
          <p:nvPr/>
        </p:nvSpPr>
        <p:spPr>
          <a:xfrm>
            <a:off x="7960033" y="1179713"/>
            <a:ext cx="644479" cy="338450"/>
          </a:xfrm>
          <a:prstGeom prst="rect">
            <a:avLst/>
          </a:prstGeom>
          <a:solidFill>
            <a:schemeClr val="bg1">
              <a:alpha val="47000"/>
            </a:schemeClr>
          </a:solidFill>
        </p:spPr>
        <p:txBody>
          <a:bodyPr wrap="square" lIns="0" rtlCol="0" anchor="t">
            <a:spAutoFit/>
          </a:bodyPr>
          <a:lstStyle/>
          <a:p>
            <a:pPr defTabSz="511161">
              <a:defRPr/>
            </a:pPr>
            <a:r>
              <a:rPr lang="en-AU" sz="400" b="1" dirty="0">
                <a:solidFill>
                  <a:schemeClr val="tx1">
                    <a:lumMod val="75000"/>
                    <a:lumOff val="25000"/>
                  </a:schemeClr>
                </a:solidFill>
                <a:latin typeface="Barlow" pitchFamily="2" charset="77"/>
                <a:cs typeface="Calibri" panose="020F0502020204030204" pitchFamily="34" charset="0"/>
              </a:rPr>
              <a:t>TAIGUA, AGUA MUNICIPAL DE TERRASA</a:t>
            </a:r>
          </a:p>
          <a:p>
            <a:pPr defTabSz="511161">
              <a:defRPr/>
            </a:pPr>
            <a:r>
              <a:rPr lang="en-AU" sz="400" b="1" dirty="0">
                <a:solidFill>
                  <a:schemeClr val="accent1"/>
                </a:solidFill>
                <a:latin typeface="Barlow" pitchFamily="2" charset="77"/>
                <a:ea typeface="Open Sans" panose="020B0606030504020204" pitchFamily="34" charset="0"/>
                <a:cs typeface="Calibri" panose="020F0502020204030204" pitchFamily="34" charset="0"/>
              </a:rPr>
              <a:t>Technology</a:t>
            </a:r>
          </a:p>
          <a:p>
            <a:pPr defTabSz="511161">
              <a:defRPr/>
            </a:pPr>
            <a:r>
              <a:rPr lang="en-AU" sz="400" dirty="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SW XVPGA</a:t>
            </a:r>
          </a:p>
        </p:txBody>
      </p:sp>
      <p:pic>
        <p:nvPicPr>
          <p:cNvPr id="10" name="Imagen 73">
            <a:extLst>
              <a:ext uri="{FF2B5EF4-FFF2-40B4-BE49-F238E27FC236}">
                <a16:creationId xmlns:a16="http://schemas.microsoft.com/office/drawing/2014/main" id="{E302CC2E-A4B6-EABA-8B59-E912BE0262C6}"/>
              </a:ext>
            </a:extLst>
          </p:cNvPr>
          <p:cNvPicPr>
            <a:picLocks noChangeAspect="1"/>
          </p:cNvPicPr>
          <p:nvPr/>
        </p:nvPicPr>
        <p:blipFill>
          <a:blip r:embed="rId5" cstate="print">
            <a:duotone>
              <a:schemeClr val="accent1">
                <a:shade val="45000"/>
                <a:satMod val="135000"/>
              </a:schemeClr>
              <a:prstClr val="white"/>
            </a:duotone>
            <a:lum bright="-32000" contrast="63000"/>
            <a:extLst>
              <a:ext uri="{28A0092B-C50C-407E-A947-70E740481C1C}">
                <a14:useLocalDpi xmlns:a14="http://schemas.microsoft.com/office/drawing/2010/main"/>
              </a:ext>
            </a:extLst>
          </a:blip>
          <a:stretch>
            <a:fillRect/>
          </a:stretch>
        </p:blipFill>
        <p:spPr>
          <a:xfrm>
            <a:off x="5483103" y="2900314"/>
            <a:ext cx="91964" cy="126617"/>
          </a:xfrm>
          <a:prstGeom prst="rect">
            <a:avLst/>
          </a:prstGeom>
        </p:spPr>
      </p:pic>
      <p:sp>
        <p:nvSpPr>
          <p:cNvPr id="11" name="Rectángulo 80">
            <a:extLst>
              <a:ext uri="{FF2B5EF4-FFF2-40B4-BE49-F238E27FC236}">
                <a16:creationId xmlns:a16="http://schemas.microsoft.com/office/drawing/2014/main" id="{8228A8C2-CAE2-9793-E5E8-5F05C6A1F099}"/>
              </a:ext>
            </a:extLst>
          </p:cNvPr>
          <p:cNvSpPr/>
          <p:nvPr/>
        </p:nvSpPr>
        <p:spPr>
          <a:xfrm>
            <a:off x="5547805" y="2898182"/>
            <a:ext cx="414941" cy="89740"/>
          </a:xfrm>
          <a:prstGeom prst="rect">
            <a:avLst/>
          </a:prstGeom>
        </p:spPr>
        <p:txBody>
          <a:bodyPr wrap="square" lIns="0" tIns="0" rIns="0" bIns="0" anchor="ctr">
            <a:spAutoFit/>
          </a:bodyPr>
          <a:lstStyle/>
          <a:p>
            <a:pPr algn="ctr">
              <a:lnSpc>
                <a:spcPts val="795"/>
              </a:lnSpc>
            </a:pPr>
            <a:r>
              <a:rPr lang="en-AU" sz="500" b="1" spc="-8">
                <a:solidFill>
                  <a:srgbClr val="284879"/>
                </a:solidFill>
                <a:latin typeface="Barlow" pitchFamily="2" charset="77"/>
                <a:ea typeface="Open Sans" panose="020B0606030504020204" pitchFamily="34" charset="0"/>
                <a:cs typeface="Calibri" panose="020F0502020204030204" pitchFamily="34" charset="0"/>
              </a:rPr>
              <a:t>BAHRAIN</a:t>
            </a:r>
          </a:p>
        </p:txBody>
      </p:sp>
      <p:cxnSp>
        <p:nvCxnSpPr>
          <p:cNvPr id="14" name="Straight Connector 58">
            <a:extLst>
              <a:ext uri="{FF2B5EF4-FFF2-40B4-BE49-F238E27FC236}">
                <a16:creationId xmlns:a16="http://schemas.microsoft.com/office/drawing/2014/main" id="{3CD3D23C-8803-9358-D448-FC2898D5348B}"/>
              </a:ext>
            </a:extLst>
          </p:cNvPr>
          <p:cNvCxnSpPr>
            <a:cxnSpLocks/>
          </p:cNvCxnSpPr>
          <p:nvPr/>
        </p:nvCxnSpPr>
        <p:spPr>
          <a:xfrm>
            <a:off x="5927490" y="2955486"/>
            <a:ext cx="970195"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CuadroTexto 14">
            <a:extLst>
              <a:ext uri="{FF2B5EF4-FFF2-40B4-BE49-F238E27FC236}">
                <a16:creationId xmlns:a16="http://schemas.microsoft.com/office/drawing/2014/main" id="{D11249E8-EFD5-CF9A-23DE-5533C2C12CDF}"/>
              </a:ext>
            </a:extLst>
          </p:cNvPr>
          <p:cNvSpPr txBox="1"/>
          <p:nvPr/>
        </p:nvSpPr>
        <p:spPr>
          <a:xfrm>
            <a:off x="6493889" y="2641065"/>
            <a:ext cx="552581" cy="338422"/>
          </a:xfrm>
          <a:prstGeom prst="rect">
            <a:avLst/>
          </a:prstGeom>
          <a:noFill/>
        </p:spPr>
        <p:txBody>
          <a:bodyPr wrap="square" lIns="0" tIns="45692" rIns="91384" bIns="45692" rtlCol="0" anchor="t">
            <a:spAutoFit/>
          </a:bodyPr>
          <a:lstStyle/>
          <a:p>
            <a:pPr defTabSz="511161">
              <a:defRPr/>
            </a:pPr>
            <a:r>
              <a:rPr lang="en-AU" sz="400" b="1">
                <a:solidFill>
                  <a:schemeClr val="tx1">
                    <a:lumMod val="75000"/>
                    <a:lumOff val="25000"/>
                  </a:schemeClr>
                </a:solidFill>
                <a:latin typeface="Barlow"/>
                <a:cs typeface="Calibri"/>
              </a:rPr>
              <a:t>ELECTRICITY WATER AUTHORITY </a:t>
            </a:r>
            <a:r>
              <a:rPr lang="en-AU" sz="400" b="1">
                <a:solidFill>
                  <a:schemeClr val="accent1"/>
                </a:solidFill>
                <a:latin typeface="Barlow" pitchFamily="2" charset="77"/>
                <a:ea typeface="Open Sans" panose="020B0606030504020204" pitchFamily="34" charset="0"/>
                <a:cs typeface="Calibri" panose="020F0502020204030204" pitchFamily="34" charset="0"/>
              </a:rPr>
              <a:t>Technology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SW XVPGA</a:t>
            </a:r>
          </a:p>
        </p:txBody>
      </p:sp>
      <p:pic>
        <p:nvPicPr>
          <p:cNvPr id="1034" name="Picture 10" descr="Welcome to EWA Website">
            <a:extLst>
              <a:ext uri="{FF2B5EF4-FFF2-40B4-BE49-F238E27FC236}">
                <a16:creationId xmlns:a16="http://schemas.microsoft.com/office/drawing/2014/main" id="{2731E586-76B6-881B-62F3-C55AF2DF4221}"/>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982923" y="2712488"/>
            <a:ext cx="509951" cy="24922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Icono&#10;&#10;Descripción generada automáticamente">
            <a:extLst>
              <a:ext uri="{FF2B5EF4-FFF2-40B4-BE49-F238E27FC236}">
                <a16:creationId xmlns:a16="http://schemas.microsoft.com/office/drawing/2014/main" id="{93F08280-D455-8769-EB4E-5E014FE5080E}"/>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822987" y="2157972"/>
            <a:ext cx="634550" cy="117053"/>
          </a:xfrm>
          <a:prstGeom prst="rect">
            <a:avLst/>
          </a:prstGeom>
        </p:spPr>
      </p:pic>
      <p:sp>
        <p:nvSpPr>
          <p:cNvPr id="5" name="CuadroTexto 14">
            <a:extLst>
              <a:ext uri="{FF2B5EF4-FFF2-40B4-BE49-F238E27FC236}">
                <a16:creationId xmlns:a16="http://schemas.microsoft.com/office/drawing/2014/main" id="{C7DC5D8B-E44B-4F99-71EA-F3F42C8CC0C9}"/>
              </a:ext>
            </a:extLst>
          </p:cNvPr>
          <p:cNvSpPr txBox="1"/>
          <p:nvPr/>
        </p:nvSpPr>
        <p:spPr>
          <a:xfrm>
            <a:off x="6874153" y="2261282"/>
            <a:ext cx="552581" cy="276886"/>
          </a:xfrm>
          <a:prstGeom prst="rect">
            <a:avLst/>
          </a:prstGeom>
          <a:noFill/>
        </p:spPr>
        <p:txBody>
          <a:bodyPr wrap="square" lIns="0" tIns="45692" rIns="91384" bIns="45692" rtlCol="0" anchor="t">
            <a:spAutoFit/>
          </a:bodyPr>
          <a:lstStyle/>
          <a:p>
            <a:pPr defTabSz="511161">
              <a:defRPr/>
            </a:pPr>
            <a:r>
              <a:rPr lang="en-AU" sz="400" b="1">
                <a:solidFill>
                  <a:schemeClr val="tx1">
                    <a:lumMod val="75000"/>
                    <a:lumOff val="25000"/>
                  </a:schemeClr>
                </a:solidFill>
                <a:latin typeface="Barlow"/>
                <a:cs typeface="Calibri"/>
              </a:rPr>
              <a:t>APAVITAL IASI  </a:t>
            </a:r>
            <a:r>
              <a:rPr lang="en-AU" sz="400" b="1">
                <a:solidFill>
                  <a:schemeClr val="accent1"/>
                </a:solidFill>
                <a:latin typeface="Barlow" pitchFamily="2" charset="77"/>
                <a:ea typeface="Open Sans" panose="020B0606030504020204" pitchFamily="34" charset="0"/>
                <a:cs typeface="Calibri" panose="020F0502020204030204" pitchFamily="34" charset="0"/>
              </a:rPr>
              <a:t>Technology</a:t>
            </a:r>
          </a:p>
          <a:p>
            <a:pPr defTabSz="511161">
              <a:defRPr/>
            </a:pPr>
            <a:r>
              <a:rPr lang="en-AU" sz="400" err="1">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Pipeplanner</a:t>
            </a:r>
            <a:endPar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endParaRPr>
          </a:p>
        </p:txBody>
      </p:sp>
      <p:pic>
        <p:nvPicPr>
          <p:cNvPr id="6" name="Imagen 73">
            <a:extLst>
              <a:ext uri="{FF2B5EF4-FFF2-40B4-BE49-F238E27FC236}">
                <a16:creationId xmlns:a16="http://schemas.microsoft.com/office/drawing/2014/main" id="{4147ACC6-11A4-18D4-E259-3DC6284F2B37}"/>
              </a:ext>
            </a:extLst>
          </p:cNvPr>
          <p:cNvPicPr>
            <a:picLocks noChangeAspect="1"/>
          </p:cNvPicPr>
          <p:nvPr/>
        </p:nvPicPr>
        <p:blipFill>
          <a:blip r:embed="rId5" cstate="print">
            <a:lum bright="-32000" contrast="63000"/>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39961" y="2542007"/>
            <a:ext cx="91964" cy="126617"/>
          </a:xfrm>
          <a:prstGeom prst="rect">
            <a:avLst/>
          </a:prstGeom>
        </p:spPr>
      </p:pic>
      <p:cxnSp>
        <p:nvCxnSpPr>
          <p:cNvPr id="13" name="Straight Connector 60">
            <a:extLst>
              <a:ext uri="{FF2B5EF4-FFF2-40B4-BE49-F238E27FC236}">
                <a16:creationId xmlns:a16="http://schemas.microsoft.com/office/drawing/2014/main" id="{25847D1A-76B1-0810-F475-493B919CE43D}"/>
              </a:ext>
            </a:extLst>
          </p:cNvPr>
          <p:cNvCxnSpPr>
            <a:cxnSpLocks/>
          </p:cNvCxnSpPr>
          <p:nvPr/>
        </p:nvCxnSpPr>
        <p:spPr>
          <a:xfrm flipV="1">
            <a:off x="4800359" y="2702927"/>
            <a:ext cx="0" cy="69109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8" name="Imagen 17" descr="Dibujo animado de un animal con la boca abierta&#10;&#10;Descripción generada automáticamente con confianza baja">
            <a:extLst>
              <a:ext uri="{FF2B5EF4-FFF2-40B4-BE49-F238E27FC236}">
                <a16:creationId xmlns:a16="http://schemas.microsoft.com/office/drawing/2014/main" id="{E1FAFC9F-DCAF-1E4C-80EF-194D84EF5B9A}"/>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491933" y="2940862"/>
            <a:ext cx="281817" cy="258574"/>
          </a:xfrm>
          <a:prstGeom prst="rect">
            <a:avLst/>
          </a:prstGeom>
        </p:spPr>
      </p:pic>
      <p:sp>
        <p:nvSpPr>
          <p:cNvPr id="20" name="CuadroTexto 14">
            <a:extLst>
              <a:ext uri="{FF2B5EF4-FFF2-40B4-BE49-F238E27FC236}">
                <a16:creationId xmlns:a16="http://schemas.microsoft.com/office/drawing/2014/main" id="{E738743F-A65F-C4FA-EDEC-261B5B0FE04A}"/>
              </a:ext>
            </a:extLst>
          </p:cNvPr>
          <p:cNvSpPr txBox="1"/>
          <p:nvPr/>
        </p:nvSpPr>
        <p:spPr>
          <a:xfrm>
            <a:off x="4488582" y="3164389"/>
            <a:ext cx="521742" cy="276914"/>
          </a:xfrm>
          <a:prstGeom prst="rect">
            <a:avLst/>
          </a:prstGeom>
          <a:no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PUBLIQCQUA</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Technology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SW XVPGA </a:t>
            </a:r>
          </a:p>
        </p:txBody>
      </p:sp>
      <p:sp>
        <p:nvSpPr>
          <p:cNvPr id="23" name="Rectángulo 81">
            <a:extLst>
              <a:ext uri="{FF2B5EF4-FFF2-40B4-BE49-F238E27FC236}">
                <a16:creationId xmlns:a16="http://schemas.microsoft.com/office/drawing/2014/main" id="{DB44547B-4070-7470-79F9-F275A134CD19}"/>
              </a:ext>
            </a:extLst>
          </p:cNvPr>
          <p:cNvSpPr/>
          <p:nvPr/>
        </p:nvSpPr>
        <p:spPr>
          <a:xfrm>
            <a:off x="4827954" y="2633201"/>
            <a:ext cx="598192" cy="89740"/>
          </a:xfrm>
          <a:prstGeom prst="rect">
            <a:avLst/>
          </a:prstGeom>
        </p:spPr>
        <p:txBody>
          <a:bodyPr wrap="square" lIns="0" tIns="0" rIns="0" bIns="0" anchor="ctr">
            <a:spAutoFit/>
          </a:bodyPr>
          <a:lstStyle/>
          <a:p>
            <a:pPr>
              <a:lnSpc>
                <a:spcPts val="795"/>
              </a:lnSpc>
            </a:pPr>
            <a:r>
              <a:rPr lang="en-AU" sz="500" b="1" spc="-8">
                <a:solidFill>
                  <a:srgbClr val="284879"/>
                </a:solidFill>
                <a:latin typeface="Barlow" pitchFamily="2" charset="77"/>
                <a:ea typeface="Open Sans" panose="020B0606030504020204" pitchFamily="34" charset="0"/>
                <a:cs typeface="Calibri" panose="020F0502020204030204" pitchFamily="34" charset="0"/>
              </a:rPr>
              <a:t>ITALY</a:t>
            </a:r>
          </a:p>
        </p:txBody>
      </p:sp>
      <p:sp>
        <p:nvSpPr>
          <p:cNvPr id="24" name="Rectángulo 81">
            <a:extLst>
              <a:ext uri="{FF2B5EF4-FFF2-40B4-BE49-F238E27FC236}">
                <a16:creationId xmlns:a16="http://schemas.microsoft.com/office/drawing/2014/main" id="{6B88B88A-40A6-9A45-1870-E03AD8350E3C}"/>
              </a:ext>
            </a:extLst>
          </p:cNvPr>
          <p:cNvSpPr/>
          <p:nvPr/>
        </p:nvSpPr>
        <p:spPr>
          <a:xfrm>
            <a:off x="4775344" y="2248562"/>
            <a:ext cx="598192" cy="89740"/>
          </a:xfrm>
          <a:prstGeom prst="rect">
            <a:avLst/>
          </a:prstGeom>
        </p:spPr>
        <p:txBody>
          <a:bodyPr wrap="square" lIns="0" tIns="0" rIns="0" bIns="0" anchor="ctr">
            <a:spAutoFit/>
          </a:bodyPr>
          <a:lstStyle/>
          <a:p>
            <a:pPr>
              <a:lnSpc>
                <a:spcPts val="795"/>
              </a:lnSpc>
            </a:pPr>
            <a:r>
              <a:rPr lang="en-AU" sz="500" b="1" spc="-8">
                <a:solidFill>
                  <a:srgbClr val="284879"/>
                </a:solidFill>
                <a:latin typeface="Barlow" pitchFamily="2" charset="77"/>
                <a:ea typeface="Open Sans" panose="020B0606030504020204" pitchFamily="34" charset="0"/>
                <a:cs typeface="Calibri" panose="020F0502020204030204" pitchFamily="34" charset="0"/>
              </a:rPr>
              <a:t>Netherlands</a:t>
            </a:r>
          </a:p>
        </p:txBody>
      </p:sp>
      <p:pic>
        <p:nvPicPr>
          <p:cNvPr id="26" name="Imagen 25" descr="Interfaz de usuario gráfica, Texto&#10;&#10;Descripción generada automáticamente con confianza media">
            <a:extLst>
              <a:ext uri="{FF2B5EF4-FFF2-40B4-BE49-F238E27FC236}">
                <a16:creationId xmlns:a16="http://schemas.microsoft.com/office/drawing/2014/main" id="{3ADDAD48-F30F-5A9B-6918-882F23DFC12A}"/>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725687" y="1627744"/>
            <a:ext cx="638933" cy="178031"/>
          </a:xfrm>
          <a:prstGeom prst="rect">
            <a:avLst/>
          </a:prstGeom>
        </p:spPr>
      </p:pic>
      <p:sp>
        <p:nvSpPr>
          <p:cNvPr id="28" name="CuadroTexto 14">
            <a:extLst>
              <a:ext uri="{FF2B5EF4-FFF2-40B4-BE49-F238E27FC236}">
                <a16:creationId xmlns:a16="http://schemas.microsoft.com/office/drawing/2014/main" id="{16E70DC0-A485-FEB5-2187-BD541491247B}"/>
              </a:ext>
            </a:extLst>
          </p:cNvPr>
          <p:cNvSpPr txBox="1"/>
          <p:nvPr/>
        </p:nvSpPr>
        <p:spPr>
          <a:xfrm>
            <a:off x="5730896" y="1757480"/>
            <a:ext cx="1132292" cy="338422"/>
          </a:xfrm>
          <a:prstGeom prst="rect">
            <a:avLst/>
          </a:prstGeom>
          <a:noFill/>
        </p:spPr>
        <p:txBody>
          <a:bodyPr wrap="square" lIns="0" tIns="45692" rIns="91384" bIns="45692" rtlCol="0" anchor="t">
            <a:spAutoFit/>
          </a:bodyPr>
          <a:lstStyle/>
          <a:p>
            <a:pPr defTabSz="511161">
              <a:defRPr/>
            </a:pPr>
            <a:r>
              <a:rPr lang="en-AU" sz="400" b="1">
                <a:solidFill>
                  <a:schemeClr val="tx1">
                    <a:lumMod val="75000"/>
                    <a:lumOff val="25000"/>
                  </a:schemeClr>
                </a:solidFill>
                <a:latin typeface="Barlow"/>
                <a:cs typeface="Calibri"/>
              </a:rPr>
              <a:t>AA EN MAS</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Technology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Digital Twin Consultancy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SW XVPGA</a:t>
            </a:r>
          </a:p>
        </p:txBody>
      </p:sp>
      <p:pic>
        <p:nvPicPr>
          <p:cNvPr id="17" name="Imagen 16" descr="Logotipo&#10;&#10;Descripción generada automáticamente">
            <a:extLst>
              <a:ext uri="{FF2B5EF4-FFF2-40B4-BE49-F238E27FC236}">
                <a16:creationId xmlns:a16="http://schemas.microsoft.com/office/drawing/2014/main" id="{696D0C8B-88B0-2812-CAF5-DF5E775ED7B8}"/>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284060" y="3961263"/>
            <a:ext cx="516381" cy="131089"/>
          </a:xfrm>
          <a:prstGeom prst="rect">
            <a:avLst/>
          </a:prstGeom>
        </p:spPr>
      </p:pic>
      <p:pic>
        <p:nvPicPr>
          <p:cNvPr id="19" name="Imagen 73">
            <a:extLst>
              <a:ext uri="{FF2B5EF4-FFF2-40B4-BE49-F238E27FC236}">
                <a16:creationId xmlns:a16="http://schemas.microsoft.com/office/drawing/2014/main" id="{451051F3-6C47-20EC-15FA-AEE1C1E636E6}"/>
              </a:ext>
            </a:extLst>
          </p:cNvPr>
          <p:cNvPicPr>
            <a:picLocks noChangeAspect="1"/>
          </p:cNvPicPr>
          <p:nvPr/>
        </p:nvPicPr>
        <p:blipFill>
          <a:blip r:embed="rId5" cstate="print">
            <a:duotone>
              <a:schemeClr val="accent1">
                <a:shade val="45000"/>
                <a:satMod val="135000"/>
              </a:schemeClr>
              <a:prstClr val="white"/>
            </a:duotone>
            <a:lum bright="-32000" contrast="63000"/>
            <a:extLst>
              <a:ext uri="{28A0092B-C50C-407E-A947-70E740481C1C}">
                <a14:useLocalDpi xmlns:a14="http://schemas.microsoft.com/office/drawing/2010/main"/>
              </a:ext>
            </a:extLst>
          </a:blip>
          <a:stretch>
            <a:fillRect/>
          </a:stretch>
        </p:blipFill>
        <p:spPr>
          <a:xfrm>
            <a:off x="6918831" y="3980276"/>
            <a:ext cx="91964" cy="126617"/>
          </a:xfrm>
          <a:prstGeom prst="rect">
            <a:avLst/>
          </a:prstGeom>
        </p:spPr>
      </p:pic>
      <p:sp>
        <p:nvSpPr>
          <p:cNvPr id="21" name="Rectángulo 80">
            <a:extLst>
              <a:ext uri="{FF2B5EF4-FFF2-40B4-BE49-F238E27FC236}">
                <a16:creationId xmlns:a16="http://schemas.microsoft.com/office/drawing/2014/main" id="{C2677B6F-59DD-48F9-6A7D-0A042F535F31}"/>
              </a:ext>
            </a:extLst>
          </p:cNvPr>
          <p:cNvSpPr/>
          <p:nvPr/>
        </p:nvSpPr>
        <p:spPr>
          <a:xfrm>
            <a:off x="6505244" y="4006143"/>
            <a:ext cx="414941" cy="99355"/>
          </a:xfrm>
          <a:prstGeom prst="rect">
            <a:avLst/>
          </a:prstGeom>
        </p:spPr>
        <p:txBody>
          <a:bodyPr wrap="square" lIns="0" tIns="0" rIns="0" bIns="0" anchor="ctr">
            <a:spAutoFit/>
          </a:bodyPr>
          <a:lstStyle/>
          <a:p>
            <a:pPr algn="ctr">
              <a:lnSpc>
                <a:spcPct val="150000"/>
              </a:lnSpc>
            </a:pPr>
            <a:r>
              <a:rPr lang="en-AU" sz="500" b="1" spc="-8">
                <a:solidFill>
                  <a:srgbClr val="284879"/>
                </a:solidFill>
                <a:latin typeface="Barlow" pitchFamily="2" charset="77"/>
                <a:ea typeface="Open Sans" panose="020B0606030504020204" pitchFamily="34" charset="0"/>
                <a:cs typeface="Calibri" panose="020F0502020204030204" pitchFamily="34" charset="0"/>
              </a:rPr>
              <a:t>AUSTRALIA</a:t>
            </a:r>
          </a:p>
        </p:txBody>
      </p:sp>
      <p:sp>
        <p:nvSpPr>
          <p:cNvPr id="22" name="Forma libre 21">
            <a:extLst>
              <a:ext uri="{FF2B5EF4-FFF2-40B4-BE49-F238E27FC236}">
                <a16:creationId xmlns:a16="http://schemas.microsoft.com/office/drawing/2014/main" id="{C893C26C-18B4-F25F-D5BA-E245503184FD}"/>
              </a:ext>
            </a:extLst>
          </p:cNvPr>
          <p:cNvSpPr/>
          <p:nvPr/>
        </p:nvSpPr>
        <p:spPr>
          <a:xfrm flipH="1" flipV="1">
            <a:off x="6957241" y="4132732"/>
            <a:ext cx="1063775" cy="166264"/>
          </a:xfrm>
          <a:custGeom>
            <a:avLst/>
            <a:gdLst>
              <a:gd name="connsiteX0" fmla="*/ 2844053 w 2844053"/>
              <a:gd name="connsiteY0" fmla="*/ 275665 h 275665"/>
              <a:gd name="connsiteX1" fmla="*/ 2844053 w 2844053"/>
              <a:gd name="connsiteY1" fmla="*/ 0 h 275665"/>
              <a:gd name="connsiteX2" fmla="*/ 0 w 2844053"/>
              <a:gd name="connsiteY2" fmla="*/ 0 h 275665"/>
            </a:gdLst>
            <a:ahLst/>
            <a:cxnLst>
              <a:cxn ang="0">
                <a:pos x="connsiteX0" y="connsiteY0"/>
              </a:cxn>
              <a:cxn ang="0">
                <a:pos x="connsiteX1" y="connsiteY1"/>
              </a:cxn>
              <a:cxn ang="0">
                <a:pos x="connsiteX2" y="connsiteY2"/>
              </a:cxn>
            </a:cxnLst>
            <a:rect l="l" t="t" r="r" b="b"/>
            <a:pathLst>
              <a:path w="2844053" h="275665">
                <a:moveTo>
                  <a:pt x="2844053" y="275665"/>
                </a:moveTo>
                <a:lnTo>
                  <a:pt x="2844053" y="0"/>
                </a:lnTo>
                <a:lnTo>
                  <a:pt x="0" y="0"/>
                </a:lnTo>
              </a:path>
            </a:pathLst>
          </a:cu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1050">
              <a:latin typeface="Barlow" pitchFamily="2" charset="77"/>
            </a:endParaRPr>
          </a:p>
        </p:txBody>
      </p:sp>
      <p:sp>
        <p:nvSpPr>
          <p:cNvPr id="25" name="CuadroTexto 14">
            <a:extLst>
              <a:ext uri="{FF2B5EF4-FFF2-40B4-BE49-F238E27FC236}">
                <a16:creationId xmlns:a16="http://schemas.microsoft.com/office/drawing/2014/main" id="{561D3DCA-86F7-200C-94E6-E31D7733D589}"/>
              </a:ext>
            </a:extLst>
          </p:cNvPr>
          <p:cNvSpPr txBox="1"/>
          <p:nvPr/>
        </p:nvSpPr>
        <p:spPr>
          <a:xfrm>
            <a:off x="7305629" y="4065702"/>
            <a:ext cx="521742" cy="276914"/>
          </a:xfrm>
          <a:prstGeom prst="rect">
            <a:avLst/>
          </a:prstGeom>
          <a:noFill/>
        </p:spPr>
        <p:txBody>
          <a:bodyPr wrap="square" lIns="0" rtlCol="0" anchor="t">
            <a:spAutoFit/>
          </a:bodyPr>
          <a:lstStyle/>
          <a:p>
            <a:pPr defTabSz="511161">
              <a:defRPr/>
            </a:pPr>
            <a:r>
              <a:rPr lang="en-AU" sz="400" b="1">
                <a:solidFill>
                  <a:schemeClr val="tx1">
                    <a:lumMod val="75000"/>
                    <a:lumOff val="25000"/>
                  </a:schemeClr>
                </a:solidFill>
                <a:latin typeface="Barlow" pitchFamily="2" charset="77"/>
                <a:cs typeface="Calibri" panose="020F0502020204030204" pitchFamily="34" charset="0"/>
              </a:rPr>
              <a:t>SA WATER</a:t>
            </a:r>
          </a:p>
          <a:p>
            <a:pPr defTabSz="511161">
              <a:defRPr/>
            </a:pPr>
            <a:r>
              <a:rPr lang="en-AU" sz="400" b="1">
                <a:solidFill>
                  <a:schemeClr val="accent1"/>
                </a:solidFill>
                <a:latin typeface="Barlow" pitchFamily="2" charset="77"/>
                <a:ea typeface="Open Sans" panose="020B0606030504020204" pitchFamily="34" charset="0"/>
                <a:cs typeface="Calibri" panose="020F0502020204030204" pitchFamily="34" charset="0"/>
              </a:rPr>
              <a:t>Technology</a:t>
            </a:r>
          </a:p>
          <a:p>
            <a:pPr defTabSz="511161">
              <a:defRPr/>
            </a:pPr>
            <a:r>
              <a:rPr lang="en-AU" sz="400">
                <a:solidFill>
                  <a:schemeClr val="tx1">
                    <a:lumMod val="75000"/>
                    <a:lumOff val="25000"/>
                  </a:schemeClr>
                </a:solidFill>
                <a:latin typeface="Barlow" pitchFamily="2" charset="77"/>
                <a:ea typeface="Open Sans" panose="020B0606030504020204" pitchFamily="34" charset="0"/>
                <a:cs typeface="Calibri" panose="020F0502020204030204" pitchFamily="34" charset="0"/>
              </a:rPr>
              <a:t>SW XVPGA </a:t>
            </a:r>
          </a:p>
        </p:txBody>
      </p:sp>
      <p:sp>
        <p:nvSpPr>
          <p:cNvPr id="4" name="Title 8">
            <a:extLst>
              <a:ext uri="{FF2B5EF4-FFF2-40B4-BE49-F238E27FC236}">
                <a16:creationId xmlns:a16="http://schemas.microsoft.com/office/drawing/2014/main" id="{4C667BA1-8530-E5A3-1C65-6E9199837675}"/>
              </a:ext>
            </a:extLst>
          </p:cNvPr>
          <p:cNvSpPr txBox="1">
            <a:spLocks/>
          </p:cNvSpPr>
          <p:nvPr/>
        </p:nvSpPr>
        <p:spPr>
          <a:xfrm>
            <a:off x="405683" y="150068"/>
            <a:ext cx="8198829" cy="605202"/>
          </a:xfrm>
          <a:prstGeom prst="rect">
            <a:avLst/>
          </a:prstGeom>
        </p:spPr>
        <p:txBody>
          <a:bodyPr>
            <a:noAutofit/>
          </a:bodyPr>
          <a:lstStyle>
            <a:lvl1pPr algn="l" defTabSz="914400" rtl="0" eaLnBrk="1" latinLnBrk="0" hangingPunct="1">
              <a:lnSpc>
                <a:spcPct val="90000"/>
              </a:lnSpc>
              <a:spcBef>
                <a:spcPct val="0"/>
              </a:spcBef>
              <a:buNone/>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defTabSz="685594">
              <a:defRPr/>
            </a:pPr>
            <a:r>
              <a:rPr lang="en-US" sz="1800" b="1" dirty="0">
                <a:solidFill>
                  <a:srgbClr val="FFFFFF"/>
                </a:solidFill>
                <a:latin typeface="Arial" panose="020B0604020202020204"/>
              </a:rPr>
              <a:t>Global footprint</a:t>
            </a:r>
            <a:endParaRPr lang="en-US" sz="1800" dirty="0">
              <a:solidFill>
                <a:srgbClr val="FFFFFF"/>
              </a:solidFill>
              <a:latin typeface="Arial" panose="020B0604020202020204"/>
            </a:endParaRPr>
          </a:p>
        </p:txBody>
      </p:sp>
      <p:pic>
        <p:nvPicPr>
          <p:cNvPr id="12" name="Imagen 2" descr="Imagen que contiene Icono&#10;&#10;Descripción generada automáticamente">
            <a:extLst>
              <a:ext uri="{FF2B5EF4-FFF2-40B4-BE49-F238E27FC236}">
                <a16:creationId xmlns:a16="http://schemas.microsoft.com/office/drawing/2014/main" id="{8B0483F8-8A9C-84ED-3EBD-974E4ACB1145}"/>
              </a:ext>
            </a:extLst>
          </p:cNvPr>
          <p:cNvPicPr>
            <a:picLocks noChangeAspect="1"/>
          </p:cNvPicPr>
          <p:nvPr/>
        </p:nvPicPr>
        <p:blipFill>
          <a:blip r:embed="rId40" cstate="print">
            <a:extLst>
              <a:ext uri="{BEBA8EAE-BF5A-486C-A8C5-ECC9F3942E4B}">
                <a14:imgProps xmlns:a14="http://schemas.microsoft.com/office/drawing/2010/main">
                  <a14:imgLayer r:embed="rId4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084447" y="131384"/>
            <a:ext cx="1689306" cy="417372"/>
          </a:xfrm>
          <a:prstGeom prst="rect">
            <a:avLst/>
          </a:prstGeom>
        </p:spPr>
      </p:pic>
      <p:sp>
        <p:nvSpPr>
          <p:cNvPr id="15" name="Rectangle 14">
            <a:extLst>
              <a:ext uri="{FF2B5EF4-FFF2-40B4-BE49-F238E27FC236}">
                <a16:creationId xmlns:a16="http://schemas.microsoft.com/office/drawing/2014/main" id="{38C80931-47CC-9D21-B767-CA12CEF56953}"/>
              </a:ext>
            </a:extLst>
          </p:cNvPr>
          <p:cNvSpPr/>
          <p:nvPr/>
        </p:nvSpPr>
        <p:spPr>
          <a:xfrm>
            <a:off x="0" y="0"/>
            <a:ext cx="9144000" cy="616230"/>
          </a:xfrm>
          <a:prstGeom prst="rect">
            <a:avLst/>
          </a:prstGeom>
          <a:solidFill>
            <a:srgbClr val="008B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7" name="Title 8">
            <a:extLst>
              <a:ext uri="{FF2B5EF4-FFF2-40B4-BE49-F238E27FC236}">
                <a16:creationId xmlns:a16="http://schemas.microsoft.com/office/drawing/2014/main" id="{374844AA-8945-4DD8-2D1E-9EED7A611E77}"/>
              </a:ext>
            </a:extLst>
          </p:cNvPr>
          <p:cNvSpPr txBox="1">
            <a:spLocks/>
          </p:cNvSpPr>
          <p:nvPr/>
        </p:nvSpPr>
        <p:spPr>
          <a:xfrm>
            <a:off x="426019" y="181002"/>
            <a:ext cx="8198829" cy="605202"/>
          </a:xfrm>
          <a:prstGeom prst="rect">
            <a:avLst/>
          </a:prstGeom>
        </p:spPr>
        <p:txBody>
          <a:bodyPr>
            <a:noAutofit/>
          </a:bodyPr>
          <a:lstStyle>
            <a:lvl1pPr algn="l" defTabSz="914400" rtl="0" eaLnBrk="1" latinLnBrk="0" hangingPunct="1">
              <a:lnSpc>
                <a:spcPct val="90000"/>
              </a:lnSpc>
              <a:spcBef>
                <a:spcPct val="0"/>
              </a:spcBef>
              <a:buNone/>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defTabSz="685594">
              <a:defRPr/>
            </a:pPr>
            <a:r>
              <a:rPr lang="en-US" sz="1800" b="1" dirty="0">
                <a:solidFill>
                  <a:srgbClr val="FFFFFF"/>
                </a:solidFill>
                <a:latin typeface="Arial" panose="020B0604020202020204"/>
              </a:rPr>
              <a:t>Global footprint</a:t>
            </a:r>
            <a:endParaRPr lang="en-US" sz="1800" dirty="0">
              <a:solidFill>
                <a:srgbClr val="FFFFFF"/>
              </a:solidFill>
              <a:latin typeface="Arial" panose="020B0604020202020204"/>
            </a:endParaRPr>
          </a:p>
        </p:txBody>
      </p:sp>
      <p:sp>
        <p:nvSpPr>
          <p:cNvPr id="2" name="Rectangle: Rounded Corners 1">
            <a:extLst>
              <a:ext uri="{FF2B5EF4-FFF2-40B4-BE49-F238E27FC236}">
                <a16:creationId xmlns:a16="http://schemas.microsoft.com/office/drawing/2014/main" id="{46D83C58-EC84-B8D6-C1C9-EE59916A60B4}"/>
              </a:ext>
            </a:extLst>
          </p:cNvPr>
          <p:cNvSpPr/>
          <p:nvPr/>
        </p:nvSpPr>
        <p:spPr>
          <a:xfrm>
            <a:off x="863076" y="1204398"/>
            <a:ext cx="7197126" cy="3163483"/>
          </a:xfrm>
          <a:prstGeom prst="roundRect">
            <a:avLst/>
          </a:prstGeom>
          <a:solidFill>
            <a:srgbClr val="309ACB">
              <a:alpha val="3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4800" dirty="0">
                <a:ln>
                  <a:solidFill>
                    <a:schemeClr val="tx1">
                      <a:lumMod val="65000"/>
                      <a:lumOff val="35000"/>
                    </a:schemeClr>
                  </a:solidFill>
                </a:ln>
              </a:rPr>
              <a:t>+400 water systems</a:t>
            </a:r>
          </a:p>
          <a:p>
            <a:pPr algn="ctr"/>
            <a:r>
              <a:rPr lang="en-AU" sz="4800" dirty="0">
                <a:ln>
                  <a:solidFill>
                    <a:schemeClr val="tx1">
                      <a:lumMod val="65000"/>
                      <a:lumOff val="35000"/>
                    </a:schemeClr>
                  </a:solidFill>
                </a:ln>
              </a:rPr>
              <a:t>+3,000,000 data points </a:t>
            </a:r>
          </a:p>
        </p:txBody>
      </p:sp>
    </p:spTree>
    <p:extLst>
      <p:ext uri="{BB962C8B-B14F-4D97-AF65-F5344CB8AC3E}">
        <p14:creationId xmlns:p14="http://schemas.microsoft.com/office/powerpoint/2010/main" val="357460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5"/>
                                        </p:tgtEl>
                                        <p:attrNameLst>
                                          <p:attrName>style.visibility</p:attrName>
                                        </p:attrNameLst>
                                      </p:cBhvr>
                                      <p:to>
                                        <p:strVal val="visible"/>
                                      </p:to>
                                    </p:set>
                                    <p:animEffect transition="in" filter="fade">
                                      <p:cBhvr>
                                        <p:cTn id="7" dur="500"/>
                                        <p:tgtEl>
                                          <p:spTgt spid="1105"/>
                                        </p:tgtEl>
                                      </p:cBhvr>
                                    </p:animEffect>
                                  </p:childTnLst>
                                </p:cTn>
                              </p:par>
                              <p:par>
                                <p:cTn id="8" presetID="10" presetClass="entr" presetSubtype="0" fill="hold" nodeType="withEffect">
                                  <p:stCondLst>
                                    <p:cond delay="0"/>
                                  </p:stCondLst>
                                  <p:childTnLst>
                                    <p:set>
                                      <p:cBhvr>
                                        <p:cTn id="9" dur="1" fill="hold">
                                          <p:stCondLst>
                                            <p:cond delay="0"/>
                                          </p:stCondLst>
                                        </p:cTn>
                                        <p:tgtEl>
                                          <p:spTgt spid="1188"/>
                                        </p:tgtEl>
                                        <p:attrNameLst>
                                          <p:attrName>style.visibility</p:attrName>
                                        </p:attrNameLst>
                                      </p:cBhvr>
                                      <p:to>
                                        <p:strVal val="visible"/>
                                      </p:to>
                                    </p:set>
                                    <p:animEffect transition="in" filter="fade">
                                      <p:cBhvr>
                                        <p:cTn id="10" dur="500"/>
                                        <p:tgtEl>
                                          <p:spTgt spid="1188"/>
                                        </p:tgtEl>
                                      </p:cBhvr>
                                    </p:animEffect>
                                  </p:childTnLst>
                                </p:cTn>
                              </p:par>
                              <p:par>
                                <p:cTn id="11" presetID="10" presetClass="entr" presetSubtype="0" fill="hold" nodeType="withEffect">
                                  <p:stCondLst>
                                    <p:cond delay="0"/>
                                  </p:stCondLst>
                                  <p:childTnLst>
                                    <p:set>
                                      <p:cBhvr>
                                        <p:cTn id="12" dur="1" fill="hold">
                                          <p:stCondLst>
                                            <p:cond delay="0"/>
                                          </p:stCondLst>
                                        </p:cTn>
                                        <p:tgtEl>
                                          <p:spTgt spid="1189"/>
                                        </p:tgtEl>
                                        <p:attrNameLst>
                                          <p:attrName>style.visibility</p:attrName>
                                        </p:attrNameLst>
                                      </p:cBhvr>
                                      <p:to>
                                        <p:strVal val="visible"/>
                                      </p:to>
                                    </p:set>
                                    <p:animEffect transition="in" filter="fade">
                                      <p:cBhvr>
                                        <p:cTn id="13" dur="500"/>
                                        <p:tgtEl>
                                          <p:spTgt spid="1189"/>
                                        </p:tgtEl>
                                      </p:cBhvr>
                                    </p:animEffect>
                                  </p:childTnLst>
                                </p:cTn>
                              </p:par>
                              <p:par>
                                <p:cTn id="14" presetID="10" presetClass="entr" presetSubtype="0" fill="hold" nodeType="withEffect">
                                  <p:stCondLst>
                                    <p:cond delay="0"/>
                                  </p:stCondLst>
                                  <p:childTnLst>
                                    <p:set>
                                      <p:cBhvr>
                                        <p:cTn id="15" dur="1" fill="hold">
                                          <p:stCondLst>
                                            <p:cond delay="0"/>
                                          </p:stCondLst>
                                        </p:cTn>
                                        <p:tgtEl>
                                          <p:spTgt spid="1190"/>
                                        </p:tgtEl>
                                        <p:attrNameLst>
                                          <p:attrName>style.visibility</p:attrName>
                                        </p:attrNameLst>
                                      </p:cBhvr>
                                      <p:to>
                                        <p:strVal val="visible"/>
                                      </p:to>
                                    </p:set>
                                    <p:animEffect transition="in" filter="fade">
                                      <p:cBhvr>
                                        <p:cTn id="16" dur="500"/>
                                        <p:tgtEl>
                                          <p:spTgt spid="1190"/>
                                        </p:tgtEl>
                                      </p:cBhvr>
                                    </p:animEffect>
                                  </p:childTnLst>
                                </p:cTn>
                              </p:par>
                              <p:par>
                                <p:cTn id="17" presetID="10" presetClass="entr" presetSubtype="0" fill="hold" nodeType="withEffect">
                                  <p:stCondLst>
                                    <p:cond delay="0"/>
                                  </p:stCondLst>
                                  <p:childTnLst>
                                    <p:set>
                                      <p:cBhvr>
                                        <p:cTn id="18" dur="1" fill="hold">
                                          <p:stCondLst>
                                            <p:cond delay="0"/>
                                          </p:stCondLst>
                                        </p:cTn>
                                        <p:tgtEl>
                                          <p:spTgt spid="1191"/>
                                        </p:tgtEl>
                                        <p:attrNameLst>
                                          <p:attrName>style.visibility</p:attrName>
                                        </p:attrNameLst>
                                      </p:cBhvr>
                                      <p:to>
                                        <p:strVal val="visible"/>
                                      </p:to>
                                    </p:set>
                                    <p:animEffect transition="in" filter="fade">
                                      <p:cBhvr>
                                        <p:cTn id="19" dur="500"/>
                                        <p:tgtEl>
                                          <p:spTgt spid="1191"/>
                                        </p:tgtEl>
                                      </p:cBhvr>
                                    </p:animEffect>
                                  </p:childTnLst>
                                </p:cTn>
                              </p:par>
                              <p:par>
                                <p:cTn id="20" presetID="10" presetClass="entr" presetSubtype="0" fill="hold" nodeType="withEffect">
                                  <p:stCondLst>
                                    <p:cond delay="0"/>
                                  </p:stCondLst>
                                  <p:childTnLst>
                                    <p:set>
                                      <p:cBhvr>
                                        <p:cTn id="21" dur="1" fill="hold">
                                          <p:stCondLst>
                                            <p:cond delay="0"/>
                                          </p:stCondLst>
                                        </p:cTn>
                                        <p:tgtEl>
                                          <p:spTgt spid="1192"/>
                                        </p:tgtEl>
                                        <p:attrNameLst>
                                          <p:attrName>style.visibility</p:attrName>
                                        </p:attrNameLst>
                                      </p:cBhvr>
                                      <p:to>
                                        <p:strVal val="visible"/>
                                      </p:to>
                                    </p:set>
                                    <p:animEffect transition="in" filter="fade">
                                      <p:cBhvr>
                                        <p:cTn id="22" dur="500"/>
                                        <p:tgtEl>
                                          <p:spTgt spid="1192"/>
                                        </p:tgtEl>
                                      </p:cBhvr>
                                    </p:animEffect>
                                  </p:childTnLst>
                                </p:cTn>
                              </p:par>
                              <p:par>
                                <p:cTn id="23" presetID="10" presetClass="entr" presetSubtype="0" fill="hold" nodeType="withEffect">
                                  <p:stCondLst>
                                    <p:cond delay="0"/>
                                  </p:stCondLst>
                                  <p:childTnLst>
                                    <p:set>
                                      <p:cBhvr>
                                        <p:cTn id="24" dur="1" fill="hold">
                                          <p:stCondLst>
                                            <p:cond delay="0"/>
                                          </p:stCondLst>
                                        </p:cTn>
                                        <p:tgtEl>
                                          <p:spTgt spid="1193"/>
                                        </p:tgtEl>
                                        <p:attrNameLst>
                                          <p:attrName>style.visibility</p:attrName>
                                        </p:attrNameLst>
                                      </p:cBhvr>
                                      <p:to>
                                        <p:strVal val="visible"/>
                                      </p:to>
                                    </p:set>
                                    <p:animEffect transition="in" filter="fade">
                                      <p:cBhvr>
                                        <p:cTn id="25" dur="500"/>
                                        <p:tgtEl>
                                          <p:spTgt spid="1193"/>
                                        </p:tgtEl>
                                      </p:cBhvr>
                                    </p:animEffect>
                                  </p:childTnLst>
                                </p:cTn>
                              </p:par>
                              <p:par>
                                <p:cTn id="26" presetID="10" presetClass="entr" presetSubtype="0" fill="hold" nodeType="withEffect">
                                  <p:stCondLst>
                                    <p:cond delay="0"/>
                                  </p:stCondLst>
                                  <p:childTnLst>
                                    <p:set>
                                      <p:cBhvr>
                                        <p:cTn id="27" dur="1" fill="hold">
                                          <p:stCondLst>
                                            <p:cond delay="0"/>
                                          </p:stCondLst>
                                        </p:cTn>
                                        <p:tgtEl>
                                          <p:spTgt spid="1194"/>
                                        </p:tgtEl>
                                        <p:attrNameLst>
                                          <p:attrName>style.visibility</p:attrName>
                                        </p:attrNameLst>
                                      </p:cBhvr>
                                      <p:to>
                                        <p:strVal val="visible"/>
                                      </p:to>
                                    </p:set>
                                    <p:animEffect transition="in" filter="fade">
                                      <p:cBhvr>
                                        <p:cTn id="28" dur="500"/>
                                        <p:tgtEl>
                                          <p:spTgt spid="1194"/>
                                        </p:tgtEl>
                                      </p:cBhvr>
                                    </p:animEffect>
                                  </p:childTnLst>
                                </p:cTn>
                              </p:par>
                              <p:par>
                                <p:cTn id="29" presetID="10" presetClass="entr" presetSubtype="0" fill="hold" nodeType="withEffect">
                                  <p:stCondLst>
                                    <p:cond delay="0"/>
                                  </p:stCondLst>
                                  <p:childTnLst>
                                    <p:set>
                                      <p:cBhvr>
                                        <p:cTn id="30" dur="1" fill="hold">
                                          <p:stCondLst>
                                            <p:cond delay="0"/>
                                          </p:stCondLst>
                                        </p:cTn>
                                        <p:tgtEl>
                                          <p:spTgt spid="1195"/>
                                        </p:tgtEl>
                                        <p:attrNameLst>
                                          <p:attrName>style.visibility</p:attrName>
                                        </p:attrNameLst>
                                      </p:cBhvr>
                                      <p:to>
                                        <p:strVal val="visible"/>
                                      </p:to>
                                    </p:set>
                                    <p:animEffect transition="in" filter="fade">
                                      <p:cBhvr>
                                        <p:cTn id="31" dur="500"/>
                                        <p:tgtEl>
                                          <p:spTgt spid="1195"/>
                                        </p:tgtEl>
                                      </p:cBhvr>
                                    </p:animEffect>
                                  </p:childTnLst>
                                </p:cTn>
                              </p:par>
                              <p:par>
                                <p:cTn id="32" presetID="10" presetClass="entr" presetSubtype="0" fill="hold" nodeType="withEffect">
                                  <p:stCondLst>
                                    <p:cond delay="0"/>
                                  </p:stCondLst>
                                  <p:childTnLst>
                                    <p:set>
                                      <p:cBhvr>
                                        <p:cTn id="33" dur="1" fill="hold">
                                          <p:stCondLst>
                                            <p:cond delay="0"/>
                                          </p:stCondLst>
                                        </p:cTn>
                                        <p:tgtEl>
                                          <p:spTgt spid="1196"/>
                                        </p:tgtEl>
                                        <p:attrNameLst>
                                          <p:attrName>style.visibility</p:attrName>
                                        </p:attrNameLst>
                                      </p:cBhvr>
                                      <p:to>
                                        <p:strVal val="visible"/>
                                      </p:to>
                                    </p:set>
                                    <p:animEffect transition="in" filter="fade">
                                      <p:cBhvr>
                                        <p:cTn id="34" dur="500"/>
                                        <p:tgtEl>
                                          <p:spTgt spid="1196"/>
                                        </p:tgtEl>
                                      </p:cBhvr>
                                    </p:animEffect>
                                  </p:childTnLst>
                                </p:cTn>
                              </p:par>
                              <p:par>
                                <p:cTn id="35" presetID="10" presetClass="entr" presetSubtype="0" fill="hold" nodeType="withEffect">
                                  <p:stCondLst>
                                    <p:cond delay="0"/>
                                  </p:stCondLst>
                                  <p:childTnLst>
                                    <p:set>
                                      <p:cBhvr>
                                        <p:cTn id="36" dur="1" fill="hold">
                                          <p:stCondLst>
                                            <p:cond delay="0"/>
                                          </p:stCondLst>
                                        </p:cTn>
                                        <p:tgtEl>
                                          <p:spTgt spid="1197"/>
                                        </p:tgtEl>
                                        <p:attrNameLst>
                                          <p:attrName>style.visibility</p:attrName>
                                        </p:attrNameLst>
                                      </p:cBhvr>
                                      <p:to>
                                        <p:strVal val="visible"/>
                                      </p:to>
                                    </p:set>
                                    <p:animEffect transition="in" filter="fade">
                                      <p:cBhvr>
                                        <p:cTn id="37" dur="500"/>
                                        <p:tgtEl>
                                          <p:spTgt spid="1197"/>
                                        </p:tgtEl>
                                      </p:cBhvr>
                                    </p:animEffect>
                                  </p:childTnLst>
                                </p:cTn>
                              </p:par>
                              <p:par>
                                <p:cTn id="38" presetID="10" presetClass="entr" presetSubtype="0" fill="hold" nodeType="withEffect">
                                  <p:stCondLst>
                                    <p:cond delay="0"/>
                                  </p:stCondLst>
                                  <p:childTnLst>
                                    <p:set>
                                      <p:cBhvr>
                                        <p:cTn id="39" dur="1" fill="hold">
                                          <p:stCondLst>
                                            <p:cond delay="0"/>
                                          </p:stCondLst>
                                        </p:cTn>
                                        <p:tgtEl>
                                          <p:spTgt spid="1198"/>
                                        </p:tgtEl>
                                        <p:attrNameLst>
                                          <p:attrName>style.visibility</p:attrName>
                                        </p:attrNameLst>
                                      </p:cBhvr>
                                      <p:to>
                                        <p:strVal val="visible"/>
                                      </p:to>
                                    </p:set>
                                    <p:animEffect transition="in" filter="fade">
                                      <p:cBhvr>
                                        <p:cTn id="40" dur="500"/>
                                        <p:tgtEl>
                                          <p:spTgt spid="1198"/>
                                        </p:tgtEl>
                                      </p:cBhvr>
                                    </p:animEffect>
                                  </p:childTnLst>
                                </p:cTn>
                              </p:par>
                              <p:par>
                                <p:cTn id="41" presetID="10" presetClass="entr" presetSubtype="0" fill="hold" nodeType="withEffect">
                                  <p:stCondLst>
                                    <p:cond delay="0"/>
                                  </p:stCondLst>
                                  <p:childTnLst>
                                    <p:set>
                                      <p:cBhvr>
                                        <p:cTn id="42" dur="1" fill="hold">
                                          <p:stCondLst>
                                            <p:cond delay="0"/>
                                          </p:stCondLst>
                                        </p:cTn>
                                        <p:tgtEl>
                                          <p:spTgt spid="1199"/>
                                        </p:tgtEl>
                                        <p:attrNameLst>
                                          <p:attrName>style.visibility</p:attrName>
                                        </p:attrNameLst>
                                      </p:cBhvr>
                                      <p:to>
                                        <p:strVal val="visible"/>
                                      </p:to>
                                    </p:set>
                                    <p:animEffect transition="in" filter="fade">
                                      <p:cBhvr>
                                        <p:cTn id="43" dur="500"/>
                                        <p:tgtEl>
                                          <p:spTgt spid="1199"/>
                                        </p:tgtEl>
                                      </p:cBhvr>
                                    </p:animEffect>
                                  </p:childTnLst>
                                </p:cTn>
                              </p:par>
                              <p:par>
                                <p:cTn id="44" presetID="10" presetClass="entr" presetSubtype="0" fill="hold" nodeType="withEffect">
                                  <p:stCondLst>
                                    <p:cond delay="0"/>
                                  </p:stCondLst>
                                  <p:childTnLst>
                                    <p:set>
                                      <p:cBhvr>
                                        <p:cTn id="45" dur="1" fill="hold">
                                          <p:stCondLst>
                                            <p:cond delay="0"/>
                                          </p:stCondLst>
                                        </p:cTn>
                                        <p:tgtEl>
                                          <p:spTgt spid="1200"/>
                                        </p:tgtEl>
                                        <p:attrNameLst>
                                          <p:attrName>style.visibility</p:attrName>
                                        </p:attrNameLst>
                                      </p:cBhvr>
                                      <p:to>
                                        <p:strVal val="visible"/>
                                      </p:to>
                                    </p:set>
                                    <p:animEffect transition="in" filter="fade">
                                      <p:cBhvr>
                                        <p:cTn id="46" dur="500"/>
                                        <p:tgtEl>
                                          <p:spTgt spid="1200"/>
                                        </p:tgtEl>
                                      </p:cBhvr>
                                    </p:animEffect>
                                  </p:childTnLst>
                                </p:cTn>
                              </p:par>
                              <p:par>
                                <p:cTn id="47" presetID="10" presetClass="entr" presetSubtype="0" fill="hold" nodeType="withEffect">
                                  <p:stCondLst>
                                    <p:cond delay="0"/>
                                  </p:stCondLst>
                                  <p:childTnLst>
                                    <p:set>
                                      <p:cBhvr>
                                        <p:cTn id="48" dur="1" fill="hold">
                                          <p:stCondLst>
                                            <p:cond delay="0"/>
                                          </p:stCondLst>
                                        </p:cTn>
                                        <p:tgtEl>
                                          <p:spTgt spid="1201"/>
                                        </p:tgtEl>
                                        <p:attrNameLst>
                                          <p:attrName>style.visibility</p:attrName>
                                        </p:attrNameLst>
                                      </p:cBhvr>
                                      <p:to>
                                        <p:strVal val="visible"/>
                                      </p:to>
                                    </p:set>
                                    <p:animEffect transition="in" filter="fade">
                                      <p:cBhvr>
                                        <p:cTn id="49" dur="500"/>
                                        <p:tgtEl>
                                          <p:spTgt spid="1201"/>
                                        </p:tgtEl>
                                      </p:cBhvr>
                                    </p:animEffect>
                                  </p:childTnLst>
                                </p:cTn>
                              </p:par>
                              <p:par>
                                <p:cTn id="50" presetID="10" presetClass="entr" presetSubtype="0" fill="hold" nodeType="withEffect">
                                  <p:stCondLst>
                                    <p:cond delay="0"/>
                                  </p:stCondLst>
                                  <p:childTnLst>
                                    <p:set>
                                      <p:cBhvr>
                                        <p:cTn id="51" dur="1" fill="hold">
                                          <p:stCondLst>
                                            <p:cond delay="0"/>
                                          </p:stCondLst>
                                        </p:cTn>
                                        <p:tgtEl>
                                          <p:spTgt spid="1202"/>
                                        </p:tgtEl>
                                        <p:attrNameLst>
                                          <p:attrName>style.visibility</p:attrName>
                                        </p:attrNameLst>
                                      </p:cBhvr>
                                      <p:to>
                                        <p:strVal val="visible"/>
                                      </p:to>
                                    </p:set>
                                    <p:animEffect transition="in" filter="fade">
                                      <p:cBhvr>
                                        <p:cTn id="52" dur="500"/>
                                        <p:tgtEl>
                                          <p:spTgt spid="120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08"/>
                                        </p:tgtEl>
                                        <p:attrNameLst>
                                          <p:attrName>style.visibility</p:attrName>
                                        </p:attrNameLst>
                                      </p:cBhvr>
                                      <p:to>
                                        <p:strVal val="visible"/>
                                      </p:to>
                                    </p:set>
                                    <p:animEffect transition="in" filter="fade">
                                      <p:cBhvr>
                                        <p:cTn id="55" dur="500"/>
                                        <p:tgtEl>
                                          <p:spTgt spid="110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09"/>
                                        </p:tgtEl>
                                        <p:attrNameLst>
                                          <p:attrName>style.visibility</p:attrName>
                                        </p:attrNameLst>
                                      </p:cBhvr>
                                      <p:to>
                                        <p:strVal val="visible"/>
                                      </p:to>
                                    </p:set>
                                    <p:animEffect transition="in" filter="fade">
                                      <p:cBhvr>
                                        <p:cTn id="58" dur="500"/>
                                        <p:tgtEl>
                                          <p:spTgt spid="110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10"/>
                                        </p:tgtEl>
                                        <p:attrNameLst>
                                          <p:attrName>style.visibility</p:attrName>
                                        </p:attrNameLst>
                                      </p:cBhvr>
                                      <p:to>
                                        <p:strVal val="visible"/>
                                      </p:to>
                                    </p:set>
                                    <p:animEffect transition="in" filter="fade">
                                      <p:cBhvr>
                                        <p:cTn id="61" dur="500"/>
                                        <p:tgtEl>
                                          <p:spTgt spid="111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11"/>
                                        </p:tgtEl>
                                        <p:attrNameLst>
                                          <p:attrName>style.visibility</p:attrName>
                                        </p:attrNameLst>
                                      </p:cBhvr>
                                      <p:to>
                                        <p:strVal val="visible"/>
                                      </p:to>
                                    </p:set>
                                    <p:animEffect transition="in" filter="fade">
                                      <p:cBhvr>
                                        <p:cTn id="64" dur="500"/>
                                        <p:tgtEl>
                                          <p:spTgt spid="111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112"/>
                                        </p:tgtEl>
                                        <p:attrNameLst>
                                          <p:attrName>style.visibility</p:attrName>
                                        </p:attrNameLst>
                                      </p:cBhvr>
                                      <p:to>
                                        <p:strVal val="visible"/>
                                      </p:to>
                                    </p:set>
                                    <p:animEffect transition="in" filter="fade">
                                      <p:cBhvr>
                                        <p:cTn id="67" dur="500"/>
                                        <p:tgtEl>
                                          <p:spTgt spid="111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113"/>
                                        </p:tgtEl>
                                        <p:attrNameLst>
                                          <p:attrName>style.visibility</p:attrName>
                                        </p:attrNameLst>
                                      </p:cBhvr>
                                      <p:to>
                                        <p:strVal val="visible"/>
                                      </p:to>
                                    </p:set>
                                    <p:animEffect transition="in" filter="fade">
                                      <p:cBhvr>
                                        <p:cTn id="70" dur="500"/>
                                        <p:tgtEl>
                                          <p:spTgt spid="111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14"/>
                                        </p:tgtEl>
                                        <p:attrNameLst>
                                          <p:attrName>style.visibility</p:attrName>
                                        </p:attrNameLst>
                                      </p:cBhvr>
                                      <p:to>
                                        <p:strVal val="visible"/>
                                      </p:to>
                                    </p:set>
                                    <p:animEffect transition="in" filter="fade">
                                      <p:cBhvr>
                                        <p:cTn id="73" dur="500"/>
                                        <p:tgtEl>
                                          <p:spTgt spid="111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115"/>
                                        </p:tgtEl>
                                        <p:attrNameLst>
                                          <p:attrName>style.visibility</p:attrName>
                                        </p:attrNameLst>
                                      </p:cBhvr>
                                      <p:to>
                                        <p:strVal val="visible"/>
                                      </p:to>
                                    </p:set>
                                    <p:animEffect transition="in" filter="fade">
                                      <p:cBhvr>
                                        <p:cTn id="76" dur="500"/>
                                        <p:tgtEl>
                                          <p:spTgt spid="1115"/>
                                        </p:tgtEl>
                                      </p:cBhvr>
                                    </p:animEffect>
                                  </p:childTnLst>
                                </p:cTn>
                              </p:par>
                              <p:par>
                                <p:cTn id="77" presetID="10" presetClass="entr" presetSubtype="0" fill="hold" nodeType="withEffect">
                                  <p:stCondLst>
                                    <p:cond delay="0"/>
                                  </p:stCondLst>
                                  <p:childTnLst>
                                    <p:set>
                                      <p:cBhvr>
                                        <p:cTn id="78" dur="1" fill="hold">
                                          <p:stCondLst>
                                            <p:cond delay="0"/>
                                          </p:stCondLst>
                                        </p:cTn>
                                        <p:tgtEl>
                                          <p:spTgt spid="1116"/>
                                        </p:tgtEl>
                                        <p:attrNameLst>
                                          <p:attrName>style.visibility</p:attrName>
                                        </p:attrNameLst>
                                      </p:cBhvr>
                                      <p:to>
                                        <p:strVal val="visible"/>
                                      </p:to>
                                    </p:set>
                                    <p:animEffect transition="in" filter="fade">
                                      <p:cBhvr>
                                        <p:cTn id="79" dur="500"/>
                                        <p:tgtEl>
                                          <p:spTgt spid="111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117"/>
                                        </p:tgtEl>
                                        <p:attrNameLst>
                                          <p:attrName>style.visibility</p:attrName>
                                        </p:attrNameLst>
                                      </p:cBhvr>
                                      <p:to>
                                        <p:strVal val="visible"/>
                                      </p:to>
                                    </p:set>
                                    <p:animEffect transition="in" filter="fade">
                                      <p:cBhvr>
                                        <p:cTn id="82" dur="500"/>
                                        <p:tgtEl>
                                          <p:spTgt spid="111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118"/>
                                        </p:tgtEl>
                                        <p:attrNameLst>
                                          <p:attrName>style.visibility</p:attrName>
                                        </p:attrNameLst>
                                      </p:cBhvr>
                                      <p:to>
                                        <p:strVal val="visible"/>
                                      </p:to>
                                    </p:set>
                                    <p:animEffect transition="in" filter="fade">
                                      <p:cBhvr>
                                        <p:cTn id="85" dur="500"/>
                                        <p:tgtEl>
                                          <p:spTgt spid="111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119"/>
                                        </p:tgtEl>
                                        <p:attrNameLst>
                                          <p:attrName>style.visibility</p:attrName>
                                        </p:attrNameLst>
                                      </p:cBhvr>
                                      <p:to>
                                        <p:strVal val="visible"/>
                                      </p:to>
                                    </p:set>
                                    <p:animEffect transition="in" filter="fade">
                                      <p:cBhvr>
                                        <p:cTn id="88" dur="500"/>
                                        <p:tgtEl>
                                          <p:spTgt spid="111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120"/>
                                        </p:tgtEl>
                                        <p:attrNameLst>
                                          <p:attrName>style.visibility</p:attrName>
                                        </p:attrNameLst>
                                      </p:cBhvr>
                                      <p:to>
                                        <p:strVal val="visible"/>
                                      </p:to>
                                    </p:set>
                                    <p:animEffect transition="in" filter="fade">
                                      <p:cBhvr>
                                        <p:cTn id="91" dur="500"/>
                                        <p:tgtEl>
                                          <p:spTgt spid="112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121"/>
                                        </p:tgtEl>
                                        <p:attrNameLst>
                                          <p:attrName>style.visibility</p:attrName>
                                        </p:attrNameLst>
                                      </p:cBhvr>
                                      <p:to>
                                        <p:strVal val="visible"/>
                                      </p:to>
                                    </p:set>
                                    <p:animEffect transition="in" filter="fade">
                                      <p:cBhvr>
                                        <p:cTn id="94" dur="500"/>
                                        <p:tgtEl>
                                          <p:spTgt spid="112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122"/>
                                        </p:tgtEl>
                                        <p:attrNameLst>
                                          <p:attrName>style.visibility</p:attrName>
                                        </p:attrNameLst>
                                      </p:cBhvr>
                                      <p:to>
                                        <p:strVal val="visible"/>
                                      </p:to>
                                    </p:set>
                                    <p:animEffect transition="in" filter="fade">
                                      <p:cBhvr>
                                        <p:cTn id="97" dur="500"/>
                                        <p:tgtEl>
                                          <p:spTgt spid="1122"/>
                                        </p:tgtEl>
                                      </p:cBhvr>
                                    </p:animEffect>
                                  </p:childTnLst>
                                </p:cTn>
                              </p:par>
                              <p:par>
                                <p:cTn id="98" presetID="10" presetClass="entr" presetSubtype="0" fill="hold" nodeType="withEffect">
                                  <p:stCondLst>
                                    <p:cond delay="0"/>
                                  </p:stCondLst>
                                  <p:childTnLst>
                                    <p:set>
                                      <p:cBhvr>
                                        <p:cTn id="99" dur="1" fill="hold">
                                          <p:stCondLst>
                                            <p:cond delay="0"/>
                                          </p:stCondLst>
                                        </p:cTn>
                                        <p:tgtEl>
                                          <p:spTgt spid="1123"/>
                                        </p:tgtEl>
                                        <p:attrNameLst>
                                          <p:attrName>style.visibility</p:attrName>
                                        </p:attrNameLst>
                                      </p:cBhvr>
                                      <p:to>
                                        <p:strVal val="visible"/>
                                      </p:to>
                                    </p:set>
                                    <p:animEffect transition="in" filter="fade">
                                      <p:cBhvr>
                                        <p:cTn id="100" dur="500"/>
                                        <p:tgtEl>
                                          <p:spTgt spid="112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124"/>
                                        </p:tgtEl>
                                        <p:attrNameLst>
                                          <p:attrName>style.visibility</p:attrName>
                                        </p:attrNameLst>
                                      </p:cBhvr>
                                      <p:to>
                                        <p:strVal val="visible"/>
                                      </p:to>
                                    </p:set>
                                    <p:animEffect transition="in" filter="fade">
                                      <p:cBhvr>
                                        <p:cTn id="103" dur="500"/>
                                        <p:tgtEl>
                                          <p:spTgt spid="112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125"/>
                                        </p:tgtEl>
                                        <p:attrNameLst>
                                          <p:attrName>style.visibility</p:attrName>
                                        </p:attrNameLst>
                                      </p:cBhvr>
                                      <p:to>
                                        <p:strVal val="visible"/>
                                      </p:to>
                                    </p:set>
                                    <p:animEffect transition="in" filter="fade">
                                      <p:cBhvr>
                                        <p:cTn id="106" dur="500"/>
                                        <p:tgtEl>
                                          <p:spTgt spid="112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126"/>
                                        </p:tgtEl>
                                        <p:attrNameLst>
                                          <p:attrName>style.visibility</p:attrName>
                                        </p:attrNameLst>
                                      </p:cBhvr>
                                      <p:to>
                                        <p:strVal val="visible"/>
                                      </p:to>
                                    </p:set>
                                    <p:animEffect transition="in" filter="fade">
                                      <p:cBhvr>
                                        <p:cTn id="109" dur="500"/>
                                        <p:tgtEl>
                                          <p:spTgt spid="112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127"/>
                                        </p:tgtEl>
                                        <p:attrNameLst>
                                          <p:attrName>style.visibility</p:attrName>
                                        </p:attrNameLst>
                                      </p:cBhvr>
                                      <p:to>
                                        <p:strVal val="visible"/>
                                      </p:to>
                                    </p:set>
                                    <p:animEffect transition="in" filter="fade">
                                      <p:cBhvr>
                                        <p:cTn id="112" dur="500"/>
                                        <p:tgtEl>
                                          <p:spTgt spid="1127"/>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128"/>
                                        </p:tgtEl>
                                        <p:attrNameLst>
                                          <p:attrName>style.visibility</p:attrName>
                                        </p:attrNameLst>
                                      </p:cBhvr>
                                      <p:to>
                                        <p:strVal val="visible"/>
                                      </p:to>
                                    </p:set>
                                    <p:animEffect transition="in" filter="fade">
                                      <p:cBhvr>
                                        <p:cTn id="115" dur="500"/>
                                        <p:tgtEl>
                                          <p:spTgt spid="1128"/>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129"/>
                                        </p:tgtEl>
                                        <p:attrNameLst>
                                          <p:attrName>style.visibility</p:attrName>
                                        </p:attrNameLst>
                                      </p:cBhvr>
                                      <p:to>
                                        <p:strVal val="visible"/>
                                      </p:to>
                                    </p:set>
                                    <p:animEffect transition="in" filter="fade">
                                      <p:cBhvr>
                                        <p:cTn id="118" dur="500"/>
                                        <p:tgtEl>
                                          <p:spTgt spid="1129"/>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130"/>
                                        </p:tgtEl>
                                        <p:attrNameLst>
                                          <p:attrName>style.visibility</p:attrName>
                                        </p:attrNameLst>
                                      </p:cBhvr>
                                      <p:to>
                                        <p:strVal val="visible"/>
                                      </p:to>
                                    </p:set>
                                    <p:animEffect transition="in" filter="fade">
                                      <p:cBhvr>
                                        <p:cTn id="121" dur="500"/>
                                        <p:tgtEl>
                                          <p:spTgt spid="1130"/>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131"/>
                                        </p:tgtEl>
                                        <p:attrNameLst>
                                          <p:attrName>style.visibility</p:attrName>
                                        </p:attrNameLst>
                                      </p:cBhvr>
                                      <p:to>
                                        <p:strVal val="visible"/>
                                      </p:to>
                                    </p:set>
                                    <p:animEffect transition="in" filter="fade">
                                      <p:cBhvr>
                                        <p:cTn id="124" dur="500"/>
                                        <p:tgtEl>
                                          <p:spTgt spid="11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132"/>
                                        </p:tgtEl>
                                        <p:attrNameLst>
                                          <p:attrName>style.visibility</p:attrName>
                                        </p:attrNameLst>
                                      </p:cBhvr>
                                      <p:to>
                                        <p:strVal val="visible"/>
                                      </p:to>
                                    </p:set>
                                    <p:animEffect transition="in" filter="fade">
                                      <p:cBhvr>
                                        <p:cTn id="127" dur="500"/>
                                        <p:tgtEl>
                                          <p:spTgt spid="1132"/>
                                        </p:tgtEl>
                                      </p:cBhvr>
                                    </p:animEffect>
                                  </p:childTnLst>
                                </p:cTn>
                              </p:par>
                              <p:par>
                                <p:cTn id="128" presetID="10" presetClass="entr" presetSubtype="0" fill="hold" nodeType="withEffect">
                                  <p:stCondLst>
                                    <p:cond delay="0"/>
                                  </p:stCondLst>
                                  <p:childTnLst>
                                    <p:set>
                                      <p:cBhvr>
                                        <p:cTn id="129" dur="1" fill="hold">
                                          <p:stCondLst>
                                            <p:cond delay="0"/>
                                          </p:stCondLst>
                                        </p:cTn>
                                        <p:tgtEl>
                                          <p:spTgt spid="1133"/>
                                        </p:tgtEl>
                                        <p:attrNameLst>
                                          <p:attrName>style.visibility</p:attrName>
                                        </p:attrNameLst>
                                      </p:cBhvr>
                                      <p:to>
                                        <p:strVal val="visible"/>
                                      </p:to>
                                    </p:set>
                                    <p:animEffect transition="in" filter="fade">
                                      <p:cBhvr>
                                        <p:cTn id="130" dur="500"/>
                                        <p:tgtEl>
                                          <p:spTgt spid="1133"/>
                                        </p:tgtEl>
                                      </p:cBhvr>
                                    </p:animEffect>
                                  </p:childTnLst>
                                </p:cTn>
                              </p:par>
                              <p:par>
                                <p:cTn id="131" presetID="10" presetClass="entr" presetSubtype="0" fill="hold" nodeType="withEffect">
                                  <p:stCondLst>
                                    <p:cond delay="0"/>
                                  </p:stCondLst>
                                  <p:childTnLst>
                                    <p:set>
                                      <p:cBhvr>
                                        <p:cTn id="132" dur="1" fill="hold">
                                          <p:stCondLst>
                                            <p:cond delay="0"/>
                                          </p:stCondLst>
                                        </p:cTn>
                                        <p:tgtEl>
                                          <p:spTgt spid="1134"/>
                                        </p:tgtEl>
                                        <p:attrNameLst>
                                          <p:attrName>style.visibility</p:attrName>
                                        </p:attrNameLst>
                                      </p:cBhvr>
                                      <p:to>
                                        <p:strVal val="visible"/>
                                      </p:to>
                                    </p:set>
                                    <p:animEffect transition="in" filter="fade">
                                      <p:cBhvr>
                                        <p:cTn id="133" dur="500"/>
                                        <p:tgtEl>
                                          <p:spTgt spid="1134"/>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135"/>
                                        </p:tgtEl>
                                        <p:attrNameLst>
                                          <p:attrName>style.visibility</p:attrName>
                                        </p:attrNameLst>
                                      </p:cBhvr>
                                      <p:to>
                                        <p:strVal val="visible"/>
                                      </p:to>
                                    </p:set>
                                    <p:animEffect transition="in" filter="fade">
                                      <p:cBhvr>
                                        <p:cTn id="136" dur="500"/>
                                        <p:tgtEl>
                                          <p:spTgt spid="1135"/>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136"/>
                                        </p:tgtEl>
                                        <p:attrNameLst>
                                          <p:attrName>style.visibility</p:attrName>
                                        </p:attrNameLst>
                                      </p:cBhvr>
                                      <p:to>
                                        <p:strVal val="visible"/>
                                      </p:to>
                                    </p:set>
                                    <p:animEffect transition="in" filter="fade">
                                      <p:cBhvr>
                                        <p:cTn id="139" dur="500"/>
                                        <p:tgtEl>
                                          <p:spTgt spid="1136"/>
                                        </p:tgtEl>
                                      </p:cBhvr>
                                    </p:animEffect>
                                  </p:childTnLst>
                                </p:cTn>
                              </p:par>
                              <p:par>
                                <p:cTn id="140" presetID="10" presetClass="entr" presetSubtype="0" fill="hold" nodeType="withEffect">
                                  <p:stCondLst>
                                    <p:cond delay="0"/>
                                  </p:stCondLst>
                                  <p:childTnLst>
                                    <p:set>
                                      <p:cBhvr>
                                        <p:cTn id="141" dur="1" fill="hold">
                                          <p:stCondLst>
                                            <p:cond delay="0"/>
                                          </p:stCondLst>
                                        </p:cTn>
                                        <p:tgtEl>
                                          <p:spTgt spid="1137"/>
                                        </p:tgtEl>
                                        <p:attrNameLst>
                                          <p:attrName>style.visibility</p:attrName>
                                        </p:attrNameLst>
                                      </p:cBhvr>
                                      <p:to>
                                        <p:strVal val="visible"/>
                                      </p:to>
                                    </p:set>
                                    <p:animEffect transition="in" filter="fade">
                                      <p:cBhvr>
                                        <p:cTn id="142" dur="500"/>
                                        <p:tgtEl>
                                          <p:spTgt spid="1137"/>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138"/>
                                        </p:tgtEl>
                                        <p:attrNameLst>
                                          <p:attrName>style.visibility</p:attrName>
                                        </p:attrNameLst>
                                      </p:cBhvr>
                                      <p:to>
                                        <p:strVal val="visible"/>
                                      </p:to>
                                    </p:set>
                                    <p:animEffect transition="in" filter="fade">
                                      <p:cBhvr>
                                        <p:cTn id="145" dur="500"/>
                                        <p:tgtEl>
                                          <p:spTgt spid="1138"/>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139"/>
                                        </p:tgtEl>
                                        <p:attrNameLst>
                                          <p:attrName>style.visibility</p:attrName>
                                        </p:attrNameLst>
                                      </p:cBhvr>
                                      <p:to>
                                        <p:strVal val="visible"/>
                                      </p:to>
                                    </p:set>
                                    <p:animEffect transition="in" filter="fade">
                                      <p:cBhvr>
                                        <p:cTn id="148" dur="500"/>
                                        <p:tgtEl>
                                          <p:spTgt spid="1139"/>
                                        </p:tgtEl>
                                      </p:cBhvr>
                                    </p:animEffect>
                                  </p:childTnLst>
                                </p:cTn>
                              </p:par>
                              <p:par>
                                <p:cTn id="149" presetID="10" presetClass="entr" presetSubtype="0" fill="hold" nodeType="withEffect">
                                  <p:stCondLst>
                                    <p:cond delay="0"/>
                                  </p:stCondLst>
                                  <p:childTnLst>
                                    <p:set>
                                      <p:cBhvr>
                                        <p:cTn id="150" dur="1" fill="hold">
                                          <p:stCondLst>
                                            <p:cond delay="0"/>
                                          </p:stCondLst>
                                        </p:cTn>
                                        <p:tgtEl>
                                          <p:spTgt spid="1140"/>
                                        </p:tgtEl>
                                        <p:attrNameLst>
                                          <p:attrName>style.visibility</p:attrName>
                                        </p:attrNameLst>
                                      </p:cBhvr>
                                      <p:to>
                                        <p:strVal val="visible"/>
                                      </p:to>
                                    </p:set>
                                    <p:animEffect transition="in" filter="fade">
                                      <p:cBhvr>
                                        <p:cTn id="151" dur="500"/>
                                        <p:tgtEl>
                                          <p:spTgt spid="1140"/>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141"/>
                                        </p:tgtEl>
                                        <p:attrNameLst>
                                          <p:attrName>style.visibility</p:attrName>
                                        </p:attrNameLst>
                                      </p:cBhvr>
                                      <p:to>
                                        <p:strVal val="visible"/>
                                      </p:to>
                                    </p:set>
                                    <p:animEffect transition="in" filter="fade">
                                      <p:cBhvr>
                                        <p:cTn id="154" dur="500"/>
                                        <p:tgtEl>
                                          <p:spTgt spid="1141"/>
                                        </p:tgtEl>
                                      </p:cBhvr>
                                    </p:animEffect>
                                  </p:childTnLst>
                                </p:cTn>
                              </p:par>
                              <p:par>
                                <p:cTn id="155" presetID="10" presetClass="entr" presetSubtype="0" fill="hold" nodeType="withEffect">
                                  <p:stCondLst>
                                    <p:cond delay="0"/>
                                  </p:stCondLst>
                                  <p:childTnLst>
                                    <p:set>
                                      <p:cBhvr>
                                        <p:cTn id="156" dur="1" fill="hold">
                                          <p:stCondLst>
                                            <p:cond delay="0"/>
                                          </p:stCondLst>
                                        </p:cTn>
                                        <p:tgtEl>
                                          <p:spTgt spid="1142"/>
                                        </p:tgtEl>
                                        <p:attrNameLst>
                                          <p:attrName>style.visibility</p:attrName>
                                        </p:attrNameLst>
                                      </p:cBhvr>
                                      <p:to>
                                        <p:strVal val="visible"/>
                                      </p:to>
                                    </p:set>
                                    <p:animEffect transition="in" filter="fade">
                                      <p:cBhvr>
                                        <p:cTn id="157" dur="500"/>
                                        <p:tgtEl>
                                          <p:spTgt spid="1142"/>
                                        </p:tgtEl>
                                      </p:cBhvr>
                                    </p:animEffect>
                                  </p:childTnLst>
                                </p:cTn>
                              </p:par>
                              <p:par>
                                <p:cTn id="158" presetID="10" presetClass="entr" presetSubtype="0" fill="hold" nodeType="withEffect">
                                  <p:stCondLst>
                                    <p:cond delay="0"/>
                                  </p:stCondLst>
                                  <p:childTnLst>
                                    <p:set>
                                      <p:cBhvr>
                                        <p:cTn id="159" dur="1" fill="hold">
                                          <p:stCondLst>
                                            <p:cond delay="0"/>
                                          </p:stCondLst>
                                        </p:cTn>
                                        <p:tgtEl>
                                          <p:spTgt spid="1143"/>
                                        </p:tgtEl>
                                        <p:attrNameLst>
                                          <p:attrName>style.visibility</p:attrName>
                                        </p:attrNameLst>
                                      </p:cBhvr>
                                      <p:to>
                                        <p:strVal val="visible"/>
                                      </p:to>
                                    </p:set>
                                    <p:animEffect transition="in" filter="fade">
                                      <p:cBhvr>
                                        <p:cTn id="160" dur="500"/>
                                        <p:tgtEl>
                                          <p:spTgt spid="1143"/>
                                        </p:tgtEl>
                                      </p:cBhvr>
                                    </p:animEffect>
                                  </p:childTnLst>
                                </p:cTn>
                              </p:par>
                              <p:par>
                                <p:cTn id="161" presetID="10" presetClass="entr" presetSubtype="0" fill="hold" nodeType="withEffect">
                                  <p:stCondLst>
                                    <p:cond delay="0"/>
                                  </p:stCondLst>
                                  <p:childTnLst>
                                    <p:set>
                                      <p:cBhvr>
                                        <p:cTn id="162" dur="1" fill="hold">
                                          <p:stCondLst>
                                            <p:cond delay="0"/>
                                          </p:stCondLst>
                                        </p:cTn>
                                        <p:tgtEl>
                                          <p:spTgt spid="1144"/>
                                        </p:tgtEl>
                                        <p:attrNameLst>
                                          <p:attrName>style.visibility</p:attrName>
                                        </p:attrNameLst>
                                      </p:cBhvr>
                                      <p:to>
                                        <p:strVal val="visible"/>
                                      </p:to>
                                    </p:set>
                                    <p:animEffect transition="in" filter="fade">
                                      <p:cBhvr>
                                        <p:cTn id="163" dur="500"/>
                                        <p:tgtEl>
                                          <p:spTgt spid="1144"/>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145"/>
                                        </p:tgtEl>
                                        <p:attrNameLst>
                                          <p:attrName>style.visibility</p:attrName>
                                        </p:attrNameLst>
                                      </p:cBhvr>
                                      <p:to>
                                        <p:strVal val="visible"/>
                                      </p:to>
                                    </p:set>
                                    <p:animEffect transition="in" filter="fade">
                                      <p:cBhvr>
                                        <p:cTn id="166" dur="500"/>
                                        <p:tgtEl>
                                          <p:spTgt spid="1145"/>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146"/>
                                        </p:tgtEl>
                                        <p:attrNameLst>
                                          <p:attrName>style.visibility</p:attrName>
                                        </p:attrNameLst>
                                      </p:cBhvr>
                                      <p:to>
                                        <p:strVal val="visible"/>
                                      </p:to>
                                    </p:set>
                                    <p:animEffect transition="in" filter="fade">
                                      <p:cBhvr>
                                        <p:cTn id="169" dur="500"/>
                                        <p:tgtEl>
                                          <p:spTgt spid="1146"/>
                                        </p:tgtEl>
                                      </p:cBhvr>
                                    </p:animEffect>
                                  </p:childTnLst>
                                </p:cTn>
                              </p:par>
                              <p:par>
                                <p:cTn id="170" presetID="10" presetClass="entr" presetSubtype="0" fill="hold" nodeType="withEffect">
                                  <p:stCondLst>
                                    <p:cond delay="0"/>
                                  </p:stCondLst>
                                  <p:childTnLst>
                                    <p:set>
                                      <p:cBhvr>
                                        <p:cTn id="171" dur="1" fill="hold">
                                          <p:stCondLst>
                                            <p:cond delay="0"/>
                                          </p:stCondLst>
                                        </p:cTn>
                                        <p:tgtEl>
                                          <p:spTgt spid="1147"/>
                                        </p:tgtEl>
                                        <p:attrNameLst>
                                          <p:attrName>style.visibility</p:attrName>
                                        </p:attrNameLst>
                                      </p:cBhvr>
                                      <p:to>
                                        <p:strVal val="visible"/>
                                      </p:to>
                                    </p:set>
                                    <p:animEffect transition="in" filter="fade">
                                      <p:cBhvr>
                                        <p:cTn id="172" dur="500"/>
                                        <p:tgtEl>
                                          <p:spTgt spid="1147"/>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148"/>
                                        </p:tgtEl>
                                        <p:attrNameLst>
                                          <p:attrName>style.visibility</p:attrName>
                                        </p:attrNameLst>
                                      </p:cBhvr>
                                      <p:to>
                                        <p:strVal val="visible"/>
                                      </p:to>
                                    </p:set>
                                    <p:animEffect transition="in" filter="fade">
                                      <p:cBhvr>
                                        <p:cTn id="175" dur="500"/>
                                        <p:tgtEl>
                                          <p:spTgt spid="1148"/>
                                        </p:tgtEl>
                                      </p:cBhvr>
                                    </p:animEffect>
                                  </p:childTnLst>
                                </p:cTn>
                              </p:par>
                              <p:par>
                                <p:cTn id="176" presetID="10" presetClass="entr" presetSubtype="0" fill="hold" nodeType="withEffect">
                                  <p:stCondLst>
                                    <p:cond delay="0"/>
                                  </p:stCondLst>
                                  <p:childTnLst>
                                    <p:set>
                                      <p:cBhvr>
                                        <p:cTn id="177" dur="1" fill="hold">
                                          <p:stCondLst>
                                            <p:cond delay="0"/>
                                          </p:stCondLst>
                                        </p:cTn>
                                        <p:tgtEl>
                                          <p:spTgt spid="1149"/>
                                        </p:tgtEl>
                                        <p:attrNameLst>
                                          <p:attrName>style.visibility</p:attrName>
                                        </p:attrNameLst>
                                      </p:cBhvr>
                                      <p:to>
                                        <p:strVal val="visible"/>
                                      </p:to>
                                    </p:set>
                                    <p:animEffect transition="in" filter="fade">
                                      <p:cBhvr>
                                        <p:cTn id="178" dur="500"/>
                                        <p:tgtEl>
                                          <p:spTgt spid="1149"/>
                                        </p:tgtEl>
                                      </p:cBhvr>
                                    </p:animEffect>
                                  </p:childTnLst>
                                </p:cTn>
                              </p:par>
                              <p:par>
                                <p:cTn id="179" presetID="10" presetClass="entr" presetSubtype="0" fill="hold" nodeType="withEffect">
                                  <p:stCondLst>
                                    <p:cond delay="0"/>
                                  </p:stCondLst>
                                  <p:childTnLst>
                                    <p:set>
                                      <p:cBhvr>
                                        <p:cTn id="180" dur="1" fill="hold">
                                          <p:stCondLst>
                                            <p:cond delay="0"/>
                                          </p:stCondLst>
                                        </p:cTn>
                                        <p:tgtEl>
                                          <p:spTgt spid="1150"/>
                                        </p:tgtEl>
                                        <p:attrNameLst>
                                          <p:attrName>style.visibility</p:attrName>
                                        </p:attrNameLst>
                                      </p:cBhvr>
                                      <p:to>
                                        <p:strVal val="visible"/>
                                      </p:to>
                                    </p:set>
                                    <p:animEffect transition="in" filter="fade">
                                      <p:cBhvr>
                                        <p:cTn id="181" dur="500"/>
                                        <p:tgtEl>
                                          <p:spTgt spid="1150"/>
                                        </p:tgtEl>
                                      </p:cBhvr>
                                    </p:animEffect>
                                  </p:childTnLst>
                                </p:cTn>
                              </p:par>
                              <p:par>
                                <p:cTn id="182" presetID="10" presetClass="entr" presetSubtype="0" fill="hold" nodeType="withEffect">
                                  <p:stCondLst>
                                    <p:cond delay="0"/>
                                  </p:stCondLst>
                                  <p:childTnLst>
                                    <p:set>
                                      <p:cBhvr>
                                        <p:cTn id="183" dur="1" fill="hold">
                                          <p:stCondLst>
                                            <p:cond delay="0"/>
                                          </p:stCondLst>
                                        </p:cTn>
                                        <p:tgtEl>
                                          <p:spTgt spid="1151"/>
                                        </p:tgtEl>
                                        <p:attrNameLst>
                                          <p:attrName>style.visibility</p:attrName>
                                        </p:attrNameLst>
                                      </p:cBhvr>
                                      <p:to>
                                        <p:strVal val="visible"/>
                                      </p:to>
                                    </p:set>
                                    <p:animEffect transition="in" filter="fade">
                                      <p:cBhvr>
                                        <p:cTn id="184" dur="500"/>
                                        <p:tgtEl>
                                          <p:spTgt spid="1151"/>
                                        </p:tgtEl>
                                      </p:cBhvr>
                                    </p:animEffect>
                                  </p:childTnLst>
                                </p:cTn>
                              </p:par>
                              <p:par>
                                <p:cTn id="185" presetID="10" presetClass="entr" presetSubtype="0" fill="hold" nodeType="withEffect">
                                  <p:stCondLst>
                                    <p:cond delay="0"/>
                                  </p:stCondLst>
                                  <p:childTnLst>
                                    <p:set>
                                      <p:cBhvr>
                                        <p:cTn id="186" dur="1" fill="hold">
                                          <p:stCondLst>
                                            <p:cond delay="0"/>
                                          </p:stCondLst>
                                        </p:cTn>
                                        <p:tgtEl>
                                          <p:spTgt spid="1152"/>
                                        </p:tgtEl>
                                        <p:attrNameLst>
                                          <p:attrName>style.visibility</p:attrName>
                                        </p:attrNameLst>
                                      </p:cBhvr>
                                      <p:to>
                                        <p:strVal val="visible"/>
                                      </p:to>
                                    </p:set>
                                    <p:animEffect transition="in" filter="fade">
                                      <p:cBhvr>
                                        <p:cTn id="187" dur="500"/>
                                        <p:tgtEl>
                                          <p:spTgt spid="1152"/>
                                        </p:tgtEl>
                                      </p:cBhvr>
                                    </p:animEffect>
                                  </p:childTnLst>
                                </p:cTn>
                              </p:par>
                              <p:par>
                                <p:cTn id="188" presetID="10" presetClass="entr" presetSubtype="0" fill="hold" nodeType="withEffect">
                                  <p:stCondLst>
                                    <p:cond delay="0"/>
                                  </p:stCondLst>
                                  <p:childTnLst>
                                    <p:set>
                                      <p:cBhvr>
                                        <p:cTn id="189" dur="1" fill="hold">
                                          <p:stCondLst>
                                            <p:cond delay="0"/>
                                          </p:stCondLst>
                                        </p:cTn>
                                        <p:tgtEl>
                                          <p:spTgt spid="1153"/>
                                        </p:tgtEl>
                                        <p:attrNameLst>
                                          <p:attrName>style.visibility</p:attrName>
                                        </p:attrNameLst>
                                      </p:cBhvr>
                                      <p:to>
                                        <p:strVal val="visible"/>
                                      </p:to>
                                    </p:set>
                                    <p:animEffect transition="in" filter="fade">
                                      <p:cBhvr>
                                        <p:cTn id="190" dur="500"/>
                                        <p:tgtEl>
                                          <p:spTgt spid="1153"/>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1154"/>
                                        </p:tgtEl>
                                        <p:attrNameLst>
                                          <p:attrName>style.visibility</p:attrName>
                                        </p:attrNameLst>
                                      </p:cBhvr>
                                      <p:to>
                                        <p:strVal val="visible"/>
                                      </p:to>
                                    </p:set>
                                    <p:animEffect transition="in" filter="fade">
                                      <p:cBhvr>
                                        <p:cTn id="193" dur="500"/>
                                        <p:tgtEl>
                                          <p:spTgt spid="1154"/>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1155"/>
                                        </p:tgtEl>
                                        <p:attrNameLst>
                                          <p:attrName>style.visibility</p:attrName>
                                        </p:attrNameLst>
                                      </p:cBhvr>
                                      <p:to>
                                        <p:strVal val="visible"/>
                                      </p:to>
                                    </p:set>
                                    <p:animEffect transition="in" filter="fade">
                                      <p:cBhvr>
                                        <p:cTn id="196" dur="500"/>
                                        <p:tgtEl>
                                          <p:spTgt spid="1155"/>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1156"/>
                                        </p:tgtEl>
                                        <p:attrNameLst>
                                          <p:attrName>style.visibility</p:attrName>
                                        </p:attrNameLst>
                                      </p:cBhvr>
                                      <p:to>
                                        <p:strVal val="visible"/>
                                      </p:to>
                                    </p:set>
                                    <p:animEffect transition="in" filter="fade">
                                      <p:cBhvr>
                                        <p:cTn id="199" dur="500"/>
                                        <p:tgtEl>
                                          <p:spTgt spid="1156"/>
                                        </p:tgtEl>
                                      </p:cBhvr>
                                    </p:animEffect>
                                  </p:childTnLst>
                                </p:cTn>
                              </p:par>
                              <p:par>
                                <p:cTn id="200" presetID="10" presetClass="entr" presetSubtype="0" fill="hold" nodeType="withEffect">
                                  <p:stCondLst>
                                    <p:cond delay="0"/>
                                  </p:stCondLst>
                                  <p:childTnLst>
                                    <p:set>
                                      <p:cBhvr>
                                        <p:cTn id="201" dur="1" fill="hold">
                                          <p:stCondLst>
                                            <p:cond delay="0"/>
                                          </p:stCondLst>
                                        </p:cTn>
                                        <p:tgtEl>
                                          <p:spTgt spid="1157"/>
                                        </p:tgtEl>
                                        <p:attrNameLst>
                                          <p:attrName>style.visibility</p:attrName>
                                        </p:attrNameLst>
                                      </p:cBhvr>
                                      <p:to>
                                        <p:strVal val="visible"/>
                                      </p:to>
                                    </p:set>
                                    <p:animEffect transition="in" filter="fade">
                                      <p:cBhvr>
                                        <p:cTn id="202" dur="500"/>
                                        <p:tgtEl>
                                          <p:spTgt spid="1157"/>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1158"/>
                                        </p:tgtEl>
                                        <p:attrNameLst>
                                          <p:attrName>style.visibility</p:attrName>
                                        </p:attrNameLst>
                                      </p:cBhvr>
                                      <p:to>
                                        <p:strVal val="visible"/>
                                      </p:to>
                                    </p:set>
                                    <p:animEffect transition="in" filter="fade">
                                      <p:cBhvr>
                                        <p:cTn id="205" dur="500"/>
                                        <p:tgtEl>
                                          <p:spTgt spid="1158"/>
                                        </p:tgtEl>
                                      </p:cBhvr>
                                    </p:animEffect>
                                  </p:childTnLst>
                                </p:cTn>
                              </p:par>
                              <p:par>
                                <p:cTn id="206" presetID="10" presetClass="entr" presetSubtype="0" fill="hold" nodeType="withEffect">
                                  <p:stCondLst>
                                    <p:cond delay="0"/>
                                  </p:stCondLst>
                                  <p:childTnLst>
                                    <p:set>
                                      <p:cBhvr>
                                        <p:cTn id="207" dur="1" fill="hold">
                                          <p:stCondLst>
                                            <p:cond delay="0"/>
                                          </p:stCondLst>
                                        </p:cTn>
                                        <p:tgtEl>
                                          <p:spTgt spid="1159"/>
                                        </p:tgtEl>
                                        <p:attrNameLst>
                                          <p:attrName>style.visibility</p:attrName>
                                        </p:attrNameLst>
                                      </p:cBhvr>
                                      <p:to>
                                        <p:strVal val="visible"/>
                                      </p:to>
                                    </p:set>
                                    <p:animEffect transition="in" filter="fade">
                                      <p:cBhvr>
                                        <p:cTn id="208" dur="500"/>
                                        <p:tgtEl>
                                          <p:spTgt spid="1159"/>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160"/>
                                        </p:tgtEl>
                                        <p:attrNameLst>
                                          <p:attrName>style.visibility</p:attrName>
                                        </p:attrNameLst>
                                      </p:cBhvr>
                                      <p:to>
                                        <p:strVal val="visible"/>
                                      </p:to>
                                    </p:set>
                                    <p:animEffect transition="in" filter="fade">
                                      <p:cBhvr>
                                        <p:cTn id="211" dur="500"/>
                                        <p:tgtEl>
                                          <p:spTgt spid="1160"/>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1161"/>
                                        </p:tgtEl>
                                        <p:attrNameLst>
                                          <p:attrName>style.visibility</p:attrName>
                                        </p:attrNameLst>
                                      </p:cBhvr>
                                      <p:to>
                                        <p:strVal val="visible"/>
                                      </p:to>
                                    </p:set>
                                    <p:animEffect transition="in" filter="fade">
                                      <p:cBhvr>
                                        <p:cTn id="214" dur="500"/>
                                        <p:tgtEl>
                                          <p:spTgt spid="1161"/>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1162"/>
                                        </p:tgtEl>
                                        <p:attrNameLst>
                                          <p:attrName>style.visibility</p:attrName>
                                        </p:attrNameLst>
                                      </p:cBhvr>
                                      <p:to>
                                        <p:strVal val="visible"/>
                                      </p:to>
                                    </p:set>
                                    <p:animEffect transition="in" filter="fade">
                                      <p:cBhvr>
                                        <p:cTn id="217" dur="500"/>
                                        <p:tgtEl>
                                          <p:spTgt spid="1162"/>
                                        </p:tgtEl>
                                      </p:cBhvr>
                                    </p:animEffect>
                                  </p:childTnLst>
                                </p:cTn>
                              </p:par>
                              <p:par>
                                <p:cTn id="218" presetID="10" presetClass="entr" presetSubtype="0" fill="hold" nodeType="withEffect">
                                  <p:stCondLst>
                                    <p:cond delay="0"/>
                                  </p:stCondLst>
                                  <p:childTnLst>
                                    <p:set>
                                      <p:cBhvr>
                                        <p:cTn id="219" dur="1" fill="hold">
                                          <p:stCondLst>
                                            <p:cond delay="0"/>
                                          </p:stCondLst>
                                        </p:cTn>
                                        <p:tgtEl>
                                          <p:spTgt spid="1163"/>
                                        </p:tgtEl>
                                        <p:attrNameLst>
                                          <p:attrName>style.visibility</p:attrName>
                                        </p:attrNameLst>
                                      </p:cBhvr>
                                      <p:to>
                                        <p:strVal val="visible"/>
                                      </p:to>
                                    </p:set>
                                    <p:animEffect transition="in" filter="fade">
                                      <p:cBhvr>
                                        <p:cTn id="220" dur="500"/>
                                        <p:tgtEl>
                                          <p:spTgt spid="1163"/>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1164"/>
                                        </p:tgtEl>
                                        <p:attrNameLst>
                                          <p:attrName>style.visibility</p:attrName>
                                        </p:attrNameLst>
                                      </p:cBhvr>
                                      <p:to>
                                        <p:strVal val="visible"/>
                                      </p:to>
                                    </p:set>
                                    <p:animEffect transition="in" filter="fade">
                                      <p:cBhvr>
                                        <p:cTn id="223" dur="500"/>
                                        <p:tgtEl>
                                          <p:spTgt spid="1164"/>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1165"/>
                                        </p:tgtEl>
                                        <p:attrNameLst>
                                          <p:attrName>style.visibility</p:attrName>
                                        </p:attrNameLst>
                                      </p:cBhvr>
                                      <p:to>
                                        <p:strVal val="visible"/>
                                      </p:to>
                                    </p:set>
                                    <p:animEffect transition="in" filter="fade">
                                      <p:cBhvr>
                                        <p:cTn id="226" dur="500"/>
                                        <p:tgtEl>
                                          <p:spTgt spid="1165"/>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1166"/>
                                        </p:tgtEl>
                                        <p:attrNameLst>
                                          <p:attrName>style.visibility</p:attrName>
                                        </p:attrNameLst>
                                      </p:cBhvr>
                                      <p:to>
                                        <p:strVal val="visible"/>
                                      </p:to>
                                    </p:set>
                                    <p:animEffect transition="in" filter="fade">
                                      <p:cBhvr>
                                        <p:cTn id="229" dur="500"/>
                                        <p:tgtEl>
                                          <p:spTgt spid="1166"/>
                                        </p:tgtEl>
                                      </p:cBhvr>
                                    </p:animEffect>
                                  </p:childTnLst>
                                </p:cTn>
                              </p:par>
                              <p:par>
                                <p:cTn id="230" presetID="10" presetClass="entr" presetSubtype="0" fill="hold" nodeType="withEffect">
                                  <p:stCondLst>
                                    <p:cond delay="0"/>
                                  </p:stCondLst>
                                  <p:childTnLst>
                                    <p:set>
                                      <p:cBhvr>
                                        <p:cTn id="231" dur="1" fill="hold">
                                          <p:stCondLst>
                                            <p:cond delay="0"/>
                                          </p:stCondLst>
                                        </p:cTn>
                                        <p:tgtEl>
                                          <p:spTgt spid="1167"/>
                                        </p:tgtEl>
                                        <p:attrNameLst>
                                          <p:attrName>style.visibility</p:attrName>
                                        </p:attrNameLst>
                                      </p:cBhvr>
                                      <p:to>
                                        <p:strVal val="visible"/>
                                      </p:to>
                                    </p:set>
                                    <p:animEffect transition="in" filter="fade">
                                      <p:cBhvr>
                                        <p:cTn id="232" dur="500"/>
                                        <p:tgtEl>
                                          <p:spTgt spid="1167"/>
                                        </p:tgtEl>
                                      </p:cBhvr>
                                    </p:animEffect>
                                  </p:childTnLst>
                                </p:cTn>
                              </p:par>
                              <p:par>
                                <p:cTn id="233" presetID="10" presetClass="entr" presetSubtype="0" fill="hold" nodeType="withEffect">
                                  <p:stCondLst>
                                    <p:cond delay="0"/>
                                  </p:stCondLst>
                                  <p:childTnLst>
                                    <p:set>
                                      <p:cBhvr>
                                        <p:cTn id="234" dur="1" fill="hold">
                                          <p:stCondLst>
                                            <p:cond delay="0"/>
                                          </p:stCondLst>
                                        </p:cTn>
                                        <p:tgtEl>
                                          <p:spTgt spid="1168"/>
                                        </p:tgtEl>
                                        <p:attrNameLst>
                                          <p:attrName>style.visibility</p:attrName>
                                        </p:attrNameLst>
                                      </p:cBhvr>
                                      <p:to>
                                        <p:strVal val="visible"/>
                                      </p:to>
                                    </p:set>
                                    <p:animEffect transition="in" filter="fade">
                                      <p:cBhvr>
                                        <p:cTn id="235" dur="500"/>
                                        <p:tgtEl>
                                          <p:spTgt spid="1168"/>
                                        </p:tgtEl>
                                      </p:cBhvr>
                                    </p:animEffect>
                                  </p:childTnLst>
                                </p:cTn>
                              </p:par>
                              <p:par>
                                <p:cTn id="236" presetID="10" presetClass="entr" presetSubtype="0" fill="hold" nodeType="withEffect">
                                  <p:stCondLst>
                                    <p:cond delay="0"/>
                                  </p:stCondLst>
                                  <p:childTnLst>
                                    <p:set>
                                      <p:cBhvr>
                                        <p:cTn id="237" dur="1" fill="hold">
                                          <p:stCondLst>
                                            <p:cond delay="0"/>
                                          </p:stCondLst>
                                        </p:cTn>
                                        <p:tgtEl>
                                          <p:spTgt spid="1169"/>
                                        </p:tgtEl>
                                        <p:attrNameLst>
                                          <p:attrName>style.visibility</p:attrName>
                                        </p:attrNameLst>
                                      </p:cBhvr>
                                      <p:to>
                                        <p:strVal val="visible"/>
                                      </p:to>
                                    </p:set>
                                    <p:animEffect transition="in" filter="fade">
                                      <p:cBhvr>
                                        <p:cTn id="238" dur="500"/>
                                        <p:tgtEl>
                                          <p:spTgt spid="1169"/>
                                        </p:tgtEl>
                                      </p:cBhvr>
                                    </p:animEffect>
                                  </p:childTnLst>
                                </p:cTn>
                              </p:par>
                              <p:par>
                                <p:cTn id="239" presetID="10" presetClass="entr" presetSubtype="0" fill="hold" nodeType="withEffect">
                                  <p:stCondLst>
                                    <p:cond delay="0"/>
                                  </p:stCondLst>
                                  <p:childTnLst>
                                    <p:set>
                                      <p:cBhvr>
                                        <p:cTn id="240" dur="1" fill="hold">
                                          <p:stCondLst>
                                            <p:cond delay="0"/>
                                          </p:stCondLst>
                                        </p:cTn>
                                        <p:tgtEl>
                                          <p:spTgt spid="1170"/>
                                        </p:tgtEl>
                                        <p:attrNameLst>
                                          <p:attrName>style.visibility</p:attrName>
                                        </p:attrNameLst>
                                      </p:cBhvr>
                                      <p:to>
                                        <p:strVal val="visible"/>
                                      </p:to>
                                    </p:set>
                                    <p:animEffect transition="in" filter="fade">
                                      <p:cBhvr>
                                        <p:cTn id="241" dur="500"/>
                                        <p:tgtEl>
                                          <p:spTgt spid="1170"/>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1171"/>
                                        </p:tgtEl>
                                        <p:attrNameLst>
                                          <p:attrName>style.visibility</p:attrName>
                                        </p:attrNameLst>
                                      </p:cBhvr>
                                      <p:to>
                                        <p:strVal val="visible"/>
                                      </p:to>
                                    </p:set>
                                    <p:animEffect transition="in" filter="fade">
                                      <p:cBhvr>
                                        <p:cTn id="244" dur="500"/>
                                        <p:tgtEl>
                                          <p:spTgt spid="1171"/>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1172"/>
                                        </p:tgtEl>
                                        <p:attrNameLst>
                                          <p:attrName>style.visibility</p:attrName>
                                        </p:attrNameLst>
                                      </p:cBhvr>
                                      <p:to>
                                        <p:strVal val="visible"/>
                                      </p:to>
                                    </p:set>
                                    <p:animEffect transition="in" filter="fade">
                                      <p:cBhvr>
                                        <p:cTn id="247" dur="500"/>
                                        <p:tgtEl>
                                          <p:spTgt spid="1172"/>
                                        </p:tgtEl>
                                      </p:cBhvr>
                                    </p:animEffect>
                                  </p:childTnLst>
                                </p:cTn>
                              </p:par>
                              <p:par>
                                <p:cTn id="248" presetID="10" presetClass="entr" presetSubtype="0" fill="hold" nodeType="withEffect">
                                  <p:stCondLst>
                                    <p:cond delay="0"/>
                                  </p:stCondLst>
                                  <p:childTnLst>
                                    <p:set>
                                      <p:cBhvr>
                                        <p:cTn id="249" dur="1" fill="hold">
                                          <p:stCondLst>
                                            <p:cond delay="0"/>
                                          </p:stCondLst>
                                        </p:cTn>
                                        <p:tgtEl>
                                          <p:spTgt spid="1173"/>
                                        </p:tgtEl>
                                        <p:attrNameLst>
                                          <p:attrName>style.visibility</p:attrName>
                                        </p:attrNameLst>
                                      </p:cBhvr>
                                      <p:to>
                                        <p:strVal val="visible"/>
                                      </p:to>
                                    </p:set>
                                    <p:animEffect transition="in" filter="fade">
                                      <p:cBhvr>
                                        <p:cTn id="250" dur="500"/>
                                        <p:tgtEl>
                                          <p:spTgt spid="1173"/>
                                        </p:tgtEl>
                                      </p:cBhvr>
                                    </p:animEffect>
                                  </p:childTnLst>
                                </p:cTn>
                              </p:par>
                              <p:par>
                                <p:cTn id="251" presetID="10" presetClass="entr" presetSubtype="0" fill="hold" nodeType="withEffect">
                                  <p:stCondLst>
                                    <p:cond delay="0"/>
                                  </p:stCondLst>
                                  <p:childTnLst>
                                    <p:set>
                                      <p:cBhvr>
                                        <p:cTn id="252" dur="1" fill="hold">
                                          <p:stCondLst>
                                            <p:cond delay="0"/>
                                          </p:stCondLst>
                                        </p:cTn>
                                        <p:tgtEl>
                                          <p:spTgt spid="1174"/>
                                        </p:tgtEl>
                                        <p:attrNameLst>
                                          <p:attrName>style.visibility</p:attrName>
                                        </p:attrNameLst>
                                      </p:cBhvr>
                                      <p:to>
                                        <p:strVal val="visible"/>
                                      </p:to>
                                    </p:set>
                                    <p:animEffect transition="in" filter="fade">
                                      <p:cBhvr>
                                        <p:cTn id="253" dur="500"/>
                                        <p:tgtEl>
                                          <p:spTgt spid="1174"/>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1175"/>
                                        </p:tgtEl>
                                        <p:attrNameLst>
                                          <p:attrName>style.visibility</p:attrName>
                                        </p:attrNameLst>
                                      </p:cBhvr>
                                      <p:to>
                                        <p:strVal val="visible"/>
                                      </p:to>
                                    </p:set>
                                    <p:animEffect transition="in" filter="fade">
                                      <p:cBhvr>
                                        <p:cTn id="256" dur="500"/>
                                        <p:tgtEl>
                                          <p:spTgt spid="1175"/>
                                        </p:tgtEl>
                                      </p:cBhvr>
                                    </p:animEffect>
                                  </p:childTnLst>
                                </p:cTn>
                              </p:par>
                              <p:par>
                                <p:cTn id="257" presetID="10" presetClass="entr" presetSubtype="0" fill="hold" nodeType="withEffect">
                                  <p:stCondLst>
                                    <p:cond delay="0"/>
                                  </p:stCondLst>
                                  <p:childTnLst>
                                    <p:set>
                                      <p:cBhvr>
                                        <p:cTn id="258" dur="1" fill="hold">
                                          <p:stCondLst>
                                            <p:cond delay="0"/>
                                          </p:stCondLst>
                                        </p:cTn>
                                        <p:tgtEl>
                                          <p:spTgt spid="1176"/>
                                        </p:tgtEl>
                                        <p:attrNameLst>
                                          <p:attrName>style.visibility</p:attrName>
                                        </p:attrNameLst>
                                      </p:cBhvr>
                                      <p:to>
                                        <p:strVal val="visible"/>
                                      </p:to>
                                    </p:set>
                                    <p:animEffect transition="in" filter="fade">
                                      <p:cBhvr>
                                        <p:cTn id="259" dur="500"/>
                                        <p:tgtEl>
                                          <p:spTgt spid="1176"/>
                                        </p:tgtEl>
                                      </p:cBhvr>
                                    </p:animEffect>
                                  </p:childTnLst>
                                </p:cTn>
                              </p:par>
                              <p:par>
                                <p:cTn id="260" presetID="10" presetClass="entr" presetSubtype="0" fill="hold" nodeType="withEffect">
                                  <p:stCondLst>
                                    <p:cond delay="0"/>
                                  </p:stCondLst>
                                  <p:childTnLst>
                                    <p:set>
                                      <p:cBhvr>
                                        <p:cTn id="261" dur="1" fill="hold">
                                          <p:stCondLst>
                                            <p:cond delay="0"/>
                                          </p:stCondLst>
                                        </p:cTn>
                                        <p:tgtEl>
                                          <p:spTgt spid="1177"/>
                                        </p:tgtEl>
                                        <p:attrNameLst>
                                          <p:attrName>style.visibility</p:attrName>
                                        </p:attrNameLst>
                                      </p:cBhvr>
                                      <p:to>
                                        <p:strVal val="visible"/>
                                      </p:to>
                                    </p:set>
                                    <p:animEffect transition="in" filter="fade">
                                      <p:cBhvr>
                                        <p:cTn id="262" dur="500"/>
                                        <p:tgtEl>
                                          <p:spTgt spid="1177"/>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1178"/>
                                        </p:tgtEl>
                                        <p:attrNameLst>
                                          <p:attrName>style.visibility</p:attrName>
                                        </p:attrNameLst>
                                      </p:cBhvr>
                                      <p:to>
                                        <p:strVal val="visible"/>
                                      </p:to>
                                    </p:set>
                                    <p:animEffect transition="in" filter="fade">
                                      <p:cBhvr>
                                        <p:cTn id="265" dur="500"/>
                                        <p:tgtEl>
                                          <p:spTgt spid="1178"/>
                                        </p:tgtEl>
                                      </p:cBhvr>
                                    </p:animEffect>
                                  </p:childTnLst>
                                </p:cTn>
                              </p:par>
                              <p:par>
                                <p:cTn id="266" presetID="10" presetClass="entr" presetSubtype="0" fill="hold" nodeType="withEffect">
                                  <p:stCondLst>
                                    <p:cond delay="0"/>
                                  </p:stCondLst>
                                  <p:childTnLst>
                                    <p:set>
                                      <p:cBhvr>
                                        <p:cTn id="267" dur="1" fill="hold">
                                          <p:stCondLst>
                                            <p:cond delay="0"/>
                                          </p:stCondLst>
                                        </p:cTn>
                                        <p:tgtEl>
                                          <p:spTgt spid="1179"/>
                                        </p:tgtEl>
                                        <p:attrNameLst>
                                          <p:attrName>style.visibility</p:attrName>
                                        </p:attrNameLst>
                                      </p:cBhvr>
                                      <p:to>
                                        <p:strVal val="visible"/>
                                      </p:to>
                                    </p:set>
                                    <p:animEffect transition="in" filter="fade">
                                      <p:cBhvr>
                                        <p:cTn id="268" dur="500"/>
                                        <p:tgtEl>
                                          <p:spTgt spid="1179"/>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1180"/>
                                        </p:tgtEl>
                                        <p:attrNameLst>
                                          <p:attrName>style.visibility</p:attrName>
                                        </p:attrNameLst>
                                      </p:cBhvr>
                                      <p:to>
                                        <p:strVal val="visible"/>
                                      </p:to>
                                    </p:set>
                                    <p:animEffect transition="in" filter="fade">
                                      <p:cBhvr>
                                        <p:cTn id="271" dur="500"/>
                                        <p:tgtEl>
                                          <p:spTgt spid="1180"/>
                                        </p:tgtEl>
                                      </p:cBhvr>
                                    </p:animEffect>
                                  </p:childTnLst>
                                </p:cTn>
                              </p:par>
                              <p:par>
                                <p:cTn id="272" presetID="10" presetClass="entr" presetSubtype="0" fill="hold" nodeType="withEffect">
                                  <p:stCondLst>
                                    <p:cond delay="0"/>
                                  </p:stCondLst>
                                  <p:childTnLst>
                                    <p:set>
                                      <p:cBhvr>
                                        <p:cTn id="273" dur="1" fill="hold">
                                          <p:stCondLst>
                                            <p:cond delay="0"/>
                                          </p:stCondLst>
                                        </p:cTn>
                                        <p:tgtEl>
                                          <p:spTgt spid="1181"/>
                                        </p:tgtEl>
                                        <p:attrNameLst>
                                          <p:attrName>style.visibility</p:attrName>
                                        </p:attrNameLst>
                                      </p:cBhvr>
                                      <p:to>
                                        <p:strVal val="visible"/>
                                      </p:to>
                                    </p:set>
                                    <p:animEffect transition="in" filter="fade">
                                      <p:cBhvr>
                                        <p:cTn id="274" dur="500"/>
                                        <p:tgtEl>
                                          <p:spTgt spid="1181"/>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1182"/>
                                        </p:tgtEl>
                                        <p:attrNameLst>
                                          <p:attrName>style.visibility</p:attrName>
                                        </p:attrNameLst>
                                      </p:cBhvr>
                                      <p:to>
                                        <p:strVal val="visible"/>
                                      </p:to>
                                    </p:set>
                                    <p:animEffect transition="in" filter="fade">
                                      <p:cBhvr>
                                        <p:cTn id="277" dur="500"/>
                                        <p:tgtEl>
                                          <p:spTgt spid="1182"/>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1183"/>
                                        </p:tgtEl>
                                        <p:attrNameLst>
                                          <p:attrName>style.visibility</p:attrName>
                                        </p:attrNameLst>
                                      </p:cBhvr>
                                      <p:to>
                                        <p:strVal val="visible"/>
                                      </p:to>
                                    </p:set>
                                    <p:animEffect transition="in" filter="fade">
                                      <p:cBhvr>
                                        <p:cTn id="280" dur="500"/>
                                        <p:tgtEl>
                                          <p:spTgt spid="1183"/>
                                        </p:tgtEl>
                                      </p:cBhvr>
                                    </p:animEffect>
                                  </p:childTnLst>
                                </p:cTn>
                              </p:par>
                              <p:par>
                                <p:cTn id="281" presetID="10" presetClass="entr" presetSubtype="0" fill="hold" nodeType="withEffect">
                                  <p:stCondLst>
                                    <p:cond delay="0"/>
                                  </p:stCondLst>
                                  <p:childTnLst>
                                    <p:set>
                                      <p:cBhvr>
                                        <p:cTn id="282" dur="1" fill="hold">
                                          <p:stCondLst>
                                            <p:cond delay="0"/>
                                          </p:stCondLst>
                                        </p:cTn>
                                        <p:tgtEl>
                                          <p:spTgt spid="1184"/>
                                        </p:tgtEl>
                                        <p:attrNameLst>
                                          <p:attrName>style.visibility</p:attrName>
                                        </p:attrNameLst>
                                      </p:cBhvr>
                                      <p:to>
                                        <p:strVal val="visible"/>
                                      </p:to>
                                    </p:set>
                                    <p:animEffect transition="in" filter="fade">
                                      <p:cBhvr>
                                        <p:cTn id="283" dur="500"/>
                                        <p:tgtEl>
                                          <p:spTgt spid="1184"/>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1185"/>
                                        </p:tgtEl>
                                        <p:attrNameLst>
                                          <p:attrName>style.visibility</p:attrName>
                                        </p:attrNameLst>
                                      </p:cBhvr>
                                      <p:to>
                                        <p:strVal val="visible"/>
                                      </p:to>
                                    </p:set>
                                    <p:animEffect transition="in" filter="fade">
                                      <p:cBhvr>
                                        <p:cTn id="286" dur="500"/>
                                        <p:tgtEl>
                                          <p:spTgt spid="1185"/>
                                        </p:tgtEl>
                                      </p:cBhvr>
                                    </p:animEffect>
                                  </p:childTnLst>
                                </p:cTn>
                              </p:par>
                              <p:par>
                                <p:cTn id="287" presetID="10" presetClass="entr" presetSubtype="0" fill="hold" nodeType="withEffect">
                                  <p:stCondLst>
                                    <p:cond delay="0"/>
                                  </p:stCondLst>
                                  <p:childTnLst>
                                    <p:set>
                                      <p:cBhvr>
                                        <p:cTn id="288" dur="1" fill="hold">
                                          <p:stCondLst>
                                            <p:cond delay="0"/>
                                          </p:stCondLst>
                                        </p:cTn>
                                        <p:tgtEl>
                                          <p:spTgt spid="1186"/>
                                        </p:tgtEl>
                                        <p:attrNameLst>
                                          <p:attrName>style.visibility</p:attrName>
                                        </p:attrNameLst>
                                      </p:cBhvr>
                                      <p:to>
                                        <p:strVal val="visible"/>
                                      </p:to>
                                    </p:set>
                                    <p:animEffect transition="in" filter="fade">
                                      <p:cBhvr>
                                        <p:cTn id="289" dur="500"/>
                                        <p:tgtEl>
                                          <p:spTgt spid="1186"/>
                                        </p:tgtEl>
                                      </p:cBhvr>
                                    </p:animEffect>
                                  </p:childTnLst>
                                </p:cTn>
                              </p:par>
                              <p:par>
                                <p:cTn id="290" presetID="10" presetClass="entr" presetSubtype="0" fill="hold" nodeType="withEffect">
                                  <p:stCondLst>
                                    <p:cond delay="0"/>
                                  </p:stCondLst>
                                  <p:childTnLst>
                                    <p:set>
                                      <p:cBhvr>
                                        <p:cTn id="291" dur="1" fill="hold">
                                          <p:stCondLst>
                                            <p:cond delay="0"/>
                                          </p:stCondLst>
                                        </p:cTn>
                                        <p:tgtEl>
                                          <p:spTgt spid="1028"/>
                                        </p:tgtEl>
                                        <p:attrNameLst>
                                          <p:attrName>style.visibility</p:attrName>
                                        </p:attrNameLst>
                                      </p:cBhvr>
                                      <p:to>
                                        <p:strVal val="visible"/>
                                      </p:to>
                                    </p:set>
                                    <p:animEffect transition="in" filter="fade">
                                      <p:cBhvr>
                                        <p:cTn id="292" dur="500"/>
                                        <p:tgtEl>
                                          <p:spTgt spid="1028"/>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7"/>
                                        </p:tgtEl>
                                        <p:attrNameLst>
                                          <p:attrName>style.visibility</p:attrName>
                                        </p:attrNameLst>
                                      </p:cBhvr>
                                      <p:to>
                                        <p:strVal val="visible"/>
                                      </p:to>
                                    </p:set>
                                    <p:animEffect transition="in" filter="fade">
                                      <p:cBhvr>
                                        <p:cTn id="295" dur="500"/>
                                        <p:tgtEl>
                                          <p:spTgt spid="7"/>
                                        </p:tgtEl>
                                      </p:cBhvr>
                                    </p:animEffect>
                                  </p:childTnLst>
                                </p:cTn>
                              </p:par>
                              <p:par>
                                <p:cTn id="296" presetID="10" presetClass="entr" presetSubtype="0" fill="hold" nodeType="withEffect">
                                  <p:stCondLst>
                                    <p:cond delay="0"/>
                                  </p:stCondLst>
                                  <p:childTnLst>
                                    <p:set>
                                      <p:cBhvr>
                                        <p:cTn id="297" dur="1" fill="hold">
                                          <p:stCondLst>
                                            <p:cond delay="0"/>
                                          </p:stCondLst>
                                        </p:cTn>
                                        <p:tgtEl>
                                          <p:spTgt spid="1030"/>
                                        </p:tgtEl>
                                        <p:attrNameLst>
                                          <p:attrName>style.visibility</p:attrName>
                                        </p:attrNameLst>
                                      </p:cBhvr>
                                      <p:to>
                                        <p:strVal val="visible"/>
                                      </p:to>
                                    </p:set>
                                    <p:animEffect transition="in" filter="fade">
                                      <p:cBhvr>
                                        <p:cTn id="298" dur="500"/>
                                        <p:tgtEl>
                                          <p:spTgt spid="1030"/>
                                        </p:tgtEl>
                                      </p:cBhvr>
                                    </p:animEffect>
                                  </p:childTnLst>
                                </p:cTn>
                              </p:par>
                              <p:par>
                                <p:cTn id="299" presetID="10" presetClass="entr" presetSubtype="0" fill="hold" grpId="0" nodeType="withEffect">
                                  <p:stCondLst>
                                    <p:cond delay="0"/>
                                  </p:stCondLst>
                                  <p:childTnLst>
                                    <p:set>
                                      <p:cBhvr>
                                        <p:cTn id="300" dur="1" fill="hold">
                                          <p:stCondLst>
                                            <p:cond delay="0"/>
                                          </p:stCondLst>
                                        </p:cTn>
                                        <p:tgtEl>
                                          <p:spTgt spid="8"/>
                                        </p:tgtEl>
                                        <p:attrNameLst>
                                          <p:attrName>style.visibility</p:attrName>
                                        </p:attrNameLst>
                                      </p:cBhvr>
                                      <p:to>
                                        <p:strVal val="visible"/>
                                      </p:to>
                                    </p:set>
                                    <p:animEffect transition="in" filter="fade">
                                      <p:cBhvr>
                                        <p:cTn id="301" dur="500"/>
                                        <p:tgtEl>
                                          <p:spTgt spid="8"/>
                                        </p:tgtEl>
                                      </p:cBhvr>
                                    </p:animEffect>
                                  </p:childTnLst>
                                </p:cTn>
                              </p:par>
                              <p:par>
                                <p:cTn id="302" presetID="10" presetClass="entr" presetSubtype="0" fill="hold" nodeType="withEffect">
                                  <p:stCondLst>
                                    <p:cond delay="0"/>
                                  </p:stCondLst>
                                  <p:childTnLst>
                                    <p:set>
                                      <p:cBhvr>
                                        <p:cTn id="303" dur="1" fill="hold">
                                          <p:stCondLst>
                                            <p:cond delay="0"/>
                                          </p:stCondLst>
                                        </p:cTn>
                                        <p:tgtEl>
                                          <p:spTgt spid="1032"/>
                                        </p:tgtEl>
                                        <p:attrNameLst>
                                          <p:attrName>style.visibility</p:attrName>
                                        </p:attrNameLst>
                                      </p:cBhvr>
                                      <p:to>
                                        <p:strVal val="visible"/>
                                      </p:to>
                                    </p:set>
                                    <p:animEffect transition="in" filter="fade">
                                      <p:cBhvr>
                                        <p:cTn id="304" dur="500"/>
                                        <p:tgtEl>
                                          <p:spTgt spid="1032"/>
                                        </p:tgtEl>
                                      </p:cBhvr>
                                    </p:animEffect>
                                  </p:childTnLst>
                                </p:cTn>
                              </p:par>
                              <p:par>
                                <p:cTn id="305" presetID="10" presetClass="entr" presetSubtype="0" fill="hold" grpId="0" nodeType="withEffect">
                                  <p:stCondLst>
                                    <p:cond delay="0"/>
                                  </p:stCondLst>
                                  <p:childTnLst>
                                    <p:set>
                                      <p:cBhvr>
                                        <p:cTn id="306" dur="1" fill="hold">
                                          <p:stCondLst>
                                            <p:cond delay="0"/>
                                          </p:stCondLst>
                                        </p:cTn>
                                        <p:tgtEl>
                                          <p:spTgt spid="9"/>
                                        </p:tgtEl>
                                        <p:attrNameLst>
                                          <p:attrName>style.visibility</p:attrName>
                                        </p:attrNameLst>
                                      </p:cBhvr>
                                      <p:to>
                                        <p:strVal val="visible"/>
                                      </p:to>
                                    </p:set>
                                    <p:animEffect transition="in" filter="fade">
                                      <p:cBhvr>
                                        <p:cTn id="307" dur="500"/>
                                        <p:tgtEl>
                                          <p:spTgt spid="9"/>
                                        </p:tgtEl>
                                      </p:cBhvr>
                                    </p:animEffect>
                                  </p:childTnLst>
                                </p:cTn>
                              </p:par>
                              <p:par>
                                <p:cTn id="308" presetID="10" presetClass="entr" presetSubtype="0" fill="hold" nodeType="withEffect">
                                  <p:stCondLst>
                                    <p:cond delay="0"/>
                                  </p:stCondLst>
                                  <p:childTnLst>
                                    <p:set>
                                      <p:cBhvr>
                                        <p:cTn id="309" dur="1" fill="hold">
                                          <p:stCondLst>
                                            <p:cond delay="0"/>
                                          </p:stCondLst>
                                        </p:cTn>
                                        <p:tgtEl>
                                          <p:spTgt spid="10"/>
                                        </p:tgtEl>
                                        <p:attrNameLst>
                                          <p:attrName>style.visibility</p:attrName>
                                        </p:attrNameLst>
                                      </p:cBhvr>
                                      <p:to>
                                        <p:strVal val="visible"/>
                                      </p:to>
                                    </p:set>
                                    <p:animEffect transition="in" filter="fade">
                                      <p:cBhvr>
                                        <p:cTn id="310" dur="500"/>
                                        <p:tgtEl>
                                          <p:spTgt spid="10"/>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11"/>
                                        </p:tgtEl>
                                        <p:attrNameLst>
                                          <p:attrName>style.visibility</p:attrName>
                                        </p:attrNameLst>
                                      </p:cBhvr>
                                      <p:to>
                                        <p:strVal val="visible"/>
                                      </p:to>
                                    </p:set>
                                    <p:animEffect transition="in" filter="fade">
                                      <p:cBhvr>
                                        <p:cTn id="313" dur="500"/>
                                        <p:tgtEl>
                                          <p:spTgt spid="11"/>
                                        </p:tgtEl>
                                      </p:cBhvr>
                                    </p:animEffect>
                                  </p:childTnLst>
                                </p:cTn>
                              </p:par>
                              <p:par>
                                <p:cTn id="314" presetID="10" presetClass="entr" presetSubtype="0" fill="hold" nodeType="withEffect">
                                  <p:stCondLst>
                                    <p:cond delay="0"/>
                                  </p:stCondLst>
                                  <p:childTnLst>
                                    <p:set>
                                      <p:cBhvr>
                                        <p:cTn id="315" dur="1" fill="hold">
                                          <p:stCondLst>
                                            <p:cond delay="0"/>
                                          </p:stCondLst>
                                        </p:cTn>
                                        <p:tgtEl>
                                          <p:spTgt spid="14"/>
                                        </p:tgtEl>
                                        <p:attrNameLst>
                                          <p:attrName>style.visibility</p:attrName>
                                        </p:attrNameLst>
                                      </p:cBhvr>
                                      <p:to>
                                        <p:strVal val="visible"/>
                                      </p:to>
                                    </p:set>
                                    <p:animEffect transition="in" filter="fade">
                                      <p:cBhvr>
                                        <p:cTn id="316" dur="500"/>
                                        <p:tgtEl>
                                          <p:spTgt spid="14"/>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16"/>
                                        </p:tgtEl>
                                        <p:attrNameLst>
                                          <p:attrName>style.visibility</p:attrName>
                                        </p:attrNameLst>
                                      </p:cBhvr>
                                      <p:to>
                                        <p:strVal val="visible"/>
                                      </p:to>
                                    </p:set>
                                    <p:animEffect transition="in" filter="fade">
                                      <p:cBhvr>
                                        <p:cTn id="319" dur="500"/>
                                        <p:tgtEl>
                                          <p:spTgt spid="16"/>
                                        </p:tgtEl>
                                      </p:cBhvr>
                                    </p:animEffect>
                                  </p:childTnLst>
                                </p:cTn>
                              </p:par>
                              <p:par>
                                <p:cTn id="320" presetID="10" presetClass="entr" presetSubtype="0" fill="hold" nodeType="withEffect">
                                  <p:stCondLst>
                                    <p:cond delay="0"/>
                                  </p:stCondLst>
                                  <p:childTnLst>
                                    <p:set>
                                      <p:cBhvr>
                                        <p:cTn id="321" dur="1" fill="hold">
                                          <p:stCondLst>
                                            <p:cond delay="0"/>
                                          </p:stCondLst>
                                        </p:cTn>
                                        <p:tgtEl>
                                          <p:spTgt spid="1034"/>
                                        </p:tgtEl>
                                        <p:attrNameLst>
                                          <p:attrName>style.visibility</p:attrName>
                                        </p:attrNameLst>
                                      </p:cBhvr>
                                      <p:to>
                                        <p:strVal val="visible"/>
                                      </p:to>
                                    </p:set>
                                    <p:animEffect transition="in" filter="fade">
                                      <p:cBhvr>
                                        <p:cTn id="322" dur="500"/>
                                        <p:tgtEl>
                                          <p:spTgt spid="1034"/>
                                        </p:tgtEl>
                                      </p:cBhvr>
                                    </p:animEffect>
                                  </p:childTnLst>
                                </p:cTn>
                              </p:par>
                              <p:par>
                                <p:cTn id="323" presetID="10" presetClass="entr" presetSubtype="0" fill="hold" nodeType="withEffect">
                                  <p:stCondLst>
                                    <p:cond delay="0"/>
                                  </p:stCondLst>
                                  <p:childTnLst>
                                    <p:set>
                                      <p:cBhvr>
                                        <p:cTn id="324" dur="1" fill="hold">
                                          <p:stCondLst>
                                            <p:cond delay="0"/>
                                          </p:stCondLst>
                                        </p:cTn>
                                        <p:tgtEl>
                                          <p:spTgt spid="3"/>
                                        </p:tgtEl>
                                        <p:attrNameLst>
                                          <p:attrName>style.visibility</p:attrName>
                                        </p:attrNameLst>
                                      </p:cBhvr>
                                      <p:to>
                                        <p:strVal val="visible"/>
                                      </p:to>
                                    </p:set>
                                    <p:animEffect transition="in" filter="fade">
                                      <p:cBhvr>
                                        <p:cTn id="325" dur="500"/>
                                        <p:tgtEl>
                                          <p:spTgt spid="3"/>
                                        </p:tgtEl>
                                      </p:cBhvr>
                                    </p:animEffect>
                                  </p:childTnLst>
                                </p:cTn>
                              </p:par>
                              <p:par>
                                <p:cTn id="326" presetID="10" presetClass="entr" presetSubtype="0" fill="hold" grpId="0" nodeType="withEffect">
                                  <p:stCondLst>
                                    <p:cond delay="0"/>
                                  </p:stCondLst>
                                  <p:childTnLst>
                                    <p:set>
                                      <p:cBhvr>
                                        <p:cTn id="327" dur="1" fill="hold">
                                          <p:stCondLst>
                                            <p:cond delay="0"/>
                                          </p:stCondLst>
                                        </p:cTn>
                                        <p:tgtEl>
                                          <p:spTgt spid="5"/>
                                        </p:tgtEl>
                                        <p:attrNameLst>
                                          <p:attrName>style.visibility</p:attrName>
                                        </p:attrNameLst>
                                      </p:cBhvr>
                                      <p:to>
                                        <p:strVal val="visible"/>
                                      </p:to>
                                    </p:set>
                                    <p:animEffect transition="in" filter="fade">
                                      <p:cBhvr>
                                        <p:cTn id="328" dur="500"/>
                                        <p:tgtEl>
                                          <p:spTgt spid="5"/>
                                        </p:tgtEl>
                                      </p:cBhvr>
                                    </p:animEffect>
                                  </p:childTnLst>
                                </p:cTn>
                              </p:par>
                              <p:par>
                                <p:cTn id="329" presetID="10" presetClass="entr" presetSubtype="0" fill="hold" nodeType="withEffect">
                                  <p:stCondLst>
                                    <p:cond delay="0"/>
                                  </p:stCondLst>
                                  <p:childTnLst>
                                    <p:set>
                                      <p:cBhvr>
                                        <p:cTn id="330" dur="1" fill="hold">
                                          <p:stCondLst>
                                            <p:cond delay="0"/>
                                          </p:stCondLst>
                                        </p:cTn>
                                        <p:tgtEl>
                                          <p:spTgt spid="6"/>
                                        </p:tgtEl>
                                        <p:attrNameLst>
                                          <p:attrName>style.visibility</p:attrName>
                                        </p:attrNameLst>
                                      </p:cBhvr>
                                      <p:to>
                                        <p:strVal val="visible"/>
                                      </p:to>
                                    </p:set>
                                    <p:animEffect transition="in" filter="fade">
                                      <p:cBhvr>
                                        <p:cTn id="331" dur="500"/>
                                        <p:tgtEl>
                                          <p:spTgt spid="6"/>
                                        </p:tgtEl>
                                      </p:cBhvr>
                                    </p:animEffect>
                                  </p:childTnLst>
                                </p:cTn>
                              </p:par>
                              <p:par>
                                <p:cTn id="332" presetID="10" presetClass="entr" presetSubtype="0" fill="hold" nodeType="withEffect">
                                  <p:stCondLst>
                                    <p:cond delay="0"/>
                                  </p:stCondLst>
                                  <p:childTnLst>
                                    <p:set>
                                      <p:cBhvr>
                                        <p:cTn id="333" dur="1" fill="hold">
                                          <p:stCondLst>
                                            <p:cond delay="0"/>
                                          </p:stCondLst>
                                        </p:cTn>
                                        <p:tgtEl>
                                          <p:spTgt spid="13"/>
                                        </p:tgtEl>
                                        <p:attrNameLst>
                                          <p:attrName>style.visibility</p:attrName>
                                        </p:attrNameLst>
                                      </p:cBhvr>
                                      <p:to>
                                        <p:strVal val="visible"/>
                                      </p:to>
                                    </p:set>
                                    <p:animEffect transition="in" filter="fade">
                                      <p:cBhvr>
                                        <p:cTn id="334" dur="500"/>
                                        <p:tgtEl>
                                          <p:spTgt spid="13"/>
                                        </p:tgtEl>
                                      </p:cBhvr>
                                    </p:animEffect>
                                  </p:childTnLst>
                                </p:cTn>
                              </p:par>
                              <p:par>
                                <p:cTn id="335" presetID="10" presetClass="entr" presetSubtype="0" fill="hold" nodeType="withEffect">
                                  <p:stCondLst>
                                    <p:cond delay="0"/>
                                  </p:stCondLst>
                                  <p:childTnLst>
                                    <p:set>
                                      <p:cBhvr>
                                        <p:cTn id="336" dur="1" fill="hold">
                                          <p:stCondLst>
                                            <p:cond delay="0"/>
                                          </p:stCondLst>
                                        </p:cTn>
                                        <p:tgtEl>
                                          <p:spTgt spid="18"/>
                                        </p:tgtEl>
                                        <p:attrNameLst>
                                          <p:attrName>style.visibility</p:attrName>
                                        </p:attrNameLst>
                                      </p:cBhvr>
                                      <p:to>
                                        <p:strVal val="visible"/>
                                      </p:to>
                                    </p:set>
                                    <p:animEffect transition="in" filter="fade">
                                      <p:cBhvr>
                                        <p:cTn id="337" dur="500"/>
                                        <p:tgtEl>
                                          <p:spTgt spid="18"/>
                                        </p:tgtEl>
                                      </p:cBhvr>
                                    </p:animEffect>
                                  </p:childTnLst>
                                </p:cTn>
                              </p:par>
                              <p:par>
                                <p:cTn id="338" presetID="10" presetClass="entr" presetSubtype="0" fill="hold" grpId="0" nodeType="withEffect">
                                  <p:stCondLst>
                                    <p:cond delay="0"/>
                                  </p:stCondLst>
                                  <p:childTnLst>
                                    <p:set>
                                      <p:cBhvr>
                                        <p:cTn id="339" dur="1" fill="hold">
                                          <p:stCondLst>
                                            <p:cond delay="0"/>
                                          </p:stCondLst>
                                        </p:cTn>
                                        <p:tgtEl>
                                          <p:spTgt spid="20"/>
                                        </p:tgtEl>
                                        <p:attrNameLst>
                                          <p:attrName>style.visibility</p:attrName>
                                        </p:attrNameLst>
                                      </p:cBhvr>
                                      <p:to>
                                        <p:strVal val="visible"/>
                                      </p:to>
                                    </p:set>
                                    <p:animEffect transition="in" filter="fade">
                                      <p:cBhvr>
                                        <p:cTn id="340" dur="500"/>
                                        <p:tgtEl>
                                          <p:spTgt spid="20"/>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23"/>
                                        </p:tgtEl>
                                        <p:attrNameLst>
                                          <p:attrName>style.visibility</p:attrName>
                                        </p:attrNameLst>
                                      </p:cBhvr>
                                      <p:to>
                                        <p:strVal val="visible"/>
                                      </p:to>
                                    </p:set>
                                    <p:animEffect transition="in" filter="fade">
                                      <p:cBhvr>
                                        <p:cTn id="343" dur="500"/>
                                        <p:tgtEl>
                                          <p:spTgt spid="23"/>
                                        </p:tgtEl>
                                      </p:cBhvr>
                                    </p:animEffect>
                                  </p:childTnLst>
                                </p:cTn>
                              </p:par>
                              <p:par>
                                <p:cTn id="344" presetID="10" presetClass="entr" presetSubtype="0" fill="hold" grpId="0" nodeType="withEffect">
                                  <p:stCondLst>
                                    <p:cond delay="0"/>
                                  </p:stCondLst>
                                  <p:childTnLst>
                                    <p:set>
                                      <p:cBhvr>
                                        <p:cTn id="345" dur="1" fill="hold">
                                          <p:stCondLst>
                                            <p:cond delay="0"/>
                                          </p:stCondLst>
                                        </p:cTn>
                                        <p:tgtEl>
                                          <p:spTgt spid="24"/>
                                        </p:tgtEl>
                                        <p:attrNameLst>
                                          <p:attrName>style.visibility</p:attrName>
                                        </p:attrNameLst>
                                      </p:cBhvr>
                                      <p:to>
                                        <p:strVal val="visible"/>
                                      </p:to>
                                    </p:set>
                                    <p:animEffect transition="in" filter="fade">
                                      <p:cBhvr>
                                        <p:cTn id="346" dur="500"/>
                                        <p:tgtEl>
                                          <p:spTgt spid="24"/>
                                        </p:tgtEl>
                                      </p:cBhvr>
                                    </p:animEffect>
                                  </p:childTnLst>
                                </p:cTn>
                              </p:par>
                              <p:par>
                                <p:cTn id="347" presetID="10" presetClass="entr" presetSubtype="0" fill="hold" nodeType="withEffect">
                                  <p:stCondLst>
                                    <p:cond delay="0"/>
                                  </p:stCondLst>
                                  <p:childTnLst>
                                    <p:set>
                                      <p:cBhvr>
                                        <p:cTn id="348" dur="1" fill="hold">
                                          <p:stCondLst>
                                            <p:cond delay="0"/>
                                          </p:stCondLst>
                                        </p:cTn>
                                        <p:tgtEl>
                                          <p:spTgt spid="26"/>
                                        </p:tgtEl>
                                        <p:attrNameLst>
                                          <p:attrName>style.visibility</p:attrName>
                                        </p:attrNameLst>
                                      </p:cBhvr>
                                      <p:to>
                                        <p:strVal val="visible"/>
                                      </p:to>
                                    </p:set>
                                    <p:animEffect transition="in" filter="fade">
                                      <p:cBhvr>
                                        <p:cTn id="349" dur="500"/>
                                        <p:tgtEl>
                                          <p:spTgt spid="26"/>
                                        </p:tgtEl>
                                      </p:cBhvr>
                                    </p:animEffect>
                                  </p:childTnLst>
                                </p:cTn>
                              </p:par>
                              <p:par>
                                <p:cTn id="350" presetID="10" presetClass="entr" presetSubtype="0" fill="hold" grpId="0" nodeType="withEffect">
                                  <p:stCondLst>
                                    <p:cond delay="0"/>
                                  </p:stCondLst>
                                  <p:childTnLst>
                                    <p:set>
                                      <p:cBhvr>
                                        <p:cTn id="351" dur="1" fill="hold">
                                          <p:stCondLst>
                                            <p:cond delay="0"/>
                                          </p:stCondLst>
                                        </p:cTn>
                                        <p:tgtEl>
                                          <p:spTgt spid="28"/>
                                        </p:tgtEl>
                                        <p:attrNameLst>
                                          <p:attrName>style.visibility</p:attrName>
                                        </p:attrNameLst>
                                      </p:cBhvr>
                                      <p:to>
                                        <p:strVal val="visible"/>
                                      </p:to>
                                    </p:set>
                                    <p:animEffect transition="in" filter="fade">
                                      <p:cBhvr>
                                        <p:cTn id="352" dur="500"/>
                                        <p:tgtEl>
                                          <p:spTgt spid="28"/>
                                        </p:tgtEl>
                                      </p:cBhvr>
                                    </p:animEffect>
                                  </p:childTnLst>
                                </p:cTn>
                              </p:par>
                              <p:par>
                                <p:cTn id="353" presetID="10" presetClass="entr" presetSubtype="0" fill="hold" nodeType="withEffect">
                                  <p:stCondLst>
                                    <p:cond delay="0"/>
                                  </p:stCondLst>
                                  <p:childTnLst>
                                    <p:set>
                                      <p:cBhvr>
                                        <p:cTn id="354" dur="1" fill="hold">
                                          <p:stCondLst>
                                            <p:cond delay="0"/>
                                          </p:stCondLst>
                                        </p:cTn>
                                        <p:tgtEl>
                                          <p:spTgt spid="19"/>
                                        </p:tgtEl>
                                        <p:attrNameLst>
                                          <p:attrName>style.visibility</p:attrName>
                                        </p:attrNameLst>
                                      </p:cBhvr>
                                      <p:to>
                                        <p:strVal val="visible"/>
                                      </p:to>
                                    </p:set>
                                    <p:animEffect transition="in" filter="fade">
                                      <p:cBhvr>
                                        <p:cTn id="355" dur="500"/>
                                        <p:tgtEl>
                                          <p:spTgt spid="19"/>
                                        </p:tgtEl>
                                      </p:cBhvr>
                                    </p:animEffect>
                                  </p:childTnLst>
                                </p:cTn>
                              </p:par>
                              <p:par>
                                <p:cTn id="356" presetID="10" presetClass="entr" presetSubtype="0" fill="hold" grpId="0" nodeType="withEffect">
                                  <p:stCondLst>
                                    <p:cond delay="0"/>
                                  </p:stCondLst>
                                  <p:childTnLst>
                                    <p:set>
                                      <p:cBhvr>
                                        <p:cTn id="357" dur="1" fill="hold">
                                          <p:stCondLst>
                                            <p:cond delay="0"/>
                                          </p:stCondLst>
                                        </p:cTn>
                                        <p:tgtEl>
                                          <p:spTgt spid="21"/>
                                        </p:tgtEl>
                                        <p:attrNameLst>
                                          <p:attrName>style.visibility</p:attrName>
                                        </p:attrNameLst>
                                      </p:cBhvr>
                                      <p:to>
                                        <p:strVal val="visible"/>
                                      </p:to>
                                    </p:set>
                                    <p:animEffect transition="in" filter="fade">
                                      <p:cBhvr>
                                        <p:cTn id="358" dur="500"/>
                                        <p:tgtEl>
                                          <p:spTgt spid="21"/>
                                        </p:tgtEl>
                                      </p:cBhvr>
                                    </p:animEffect>
                                  </p:childTnLst>
                                </p:cTn>
                              </p:par>
                              <p:par>
                                <p:cTn id="359" presetID="10" presetClass="entr" presetSubtype="0" fill="hold" grpId="0" nodeType="withEffect">
                                  <p:stCondLst>
                                    <p:cond delay="0"/>
                                  </p:stCondLst>
                                  <p:childTnLst>
                                    <p:set>
                                      <p:cBhvr>
                                        <p:cTn id="360" dur="1" fill="hold">
                                          <p:stCondLst>
                                            <p:cond delay="0"/>
                                          </p:stCondLst>
                                        </p:cTn>
                                        <p:tgtEl>
                                          <p:spTgt spid="22"/>
                                        </p:tgtEl>
                                        <p:attrNameLst>
                                          <p:attrName>style.visibility</p:attrName>
                                        </p:attrNameLst>
                                      </p:cBhvr>
                                      <p:to>
                                        <p:strVal val="visible"/>
                                      </p:to>
                                    </p:set>
                                    <p:animEffect transition="in" filter="fade">
                                      <p:cBhvr>
                                        <p:cTn id="361" dur="500"/>
                                        <p:tgtEl>
                                          <p:spTgt spid="22"/>
                                        </p:tgtEl>
                                      </p:cBhvr>
                                    </p:animEffect>
                                  </p:childTnLst>
                                </p:cTn>
                              </p:par>
                              <p:par>
                                <p:cTn id="362" presetID="10" presetClass="entr" presetSubtype="0" fill="hold" grpId="0" nodeType="withEffect">
                                  <p:stCondLst>
                                    <p:cond delay="0"/>
                                  </p:stCondLst>
                                  <p:childTnLst>
                                    <p:set>
                                      <p:cBhvr>
                                        <p:cTn id="363" dur="1" fill="hold">
                                          <p:stCondLst>
                                            <p:cond delay="0"/>
                                          </p:stCondLst>
                                        </p:cTn>
                                        <p:tgtEl>
                                          <p:spTgt spid="25"/>
                                        </p:tgtEl>
                                        <p:attrNameLst>
                                          <p:attrName>style.visibility</p:attrName>
                                        </p:attrNameLst>
                                      </p:cBhvr>
                                      <p:to>
                                        <p:strVal val="visible"/>
                                      </p:to>
                                    </p:set>
                                    <p:animEffect transition="in" filter="fade">
                                      <p:cBhvr>
                                        <p:cTn id="364" dur="500"/>
                                        <p:tgtEl>
                                          <p:spTgt spid="25"/>
                                        </p:tgtEl>
                                      </p:cBhvr>
                                    </p:animEffect>
                                  </p:childTnLst>
                                </p:cTn>
                              </p:par>
                              <p:par>
                                <p:cTn id="365" presetID="10" presetClass="entr" presetSubtype="0" fill="hold" nodeType="withEffect">
                                  <p:stCondLst>
                                    <p:cond delay="0"/>
                                  </p:stCondLst>
                                  <p:childTnLst>
                                    <p:set>
                                      <p:cBhvr>
                                        <p:cTn id="366" dur="1" fill="hold">
                                          <p:stCondLst>
                                            <p:cond delay="0"/>
                                          </p:stCondLst>
                                        </p:cTn>
                                        <p:tgtEl>
                                          <p:spTgt spid="17"/>
                                        </p:tgtEl>
                                        <p:attrNameLst>
                                          <p:attrName>style.visibility</p:attrName>
                                        </p:attrNameLst>
                                      </p:cBhvr>
                                      <p:to>
                                        <p:strVal val="visible"/>
                                      </p:to>
                                    </p:set>
                                    <p:animEffect transition="in" filter="fade">
                                      <p:cBhvr>
                                        <p:cTn id="367" dur="500"/>
                                        <p:tgtEl>
                                          <p:spTgt spid="17"/>
                                        </p:tgtEl>
                                      </p:cBhvr>
                                    </p:animEffect>
                                  </p:childTnLst>
                                </p:cTn>
                              </p:par>
                            </p:childTnLst>
                          </p:cTn>
                        </p:par>
                      </p:childTnLst>
                    </p:cTn>
                  </p:par>
                  <p:par>
                    <p:cTn id="368" fill="hold">
                      <p:stCondLst>
                        <p:cond delay="indefinite"/>
                      </p:stCondLst>
                      <p:childTnLst>
                        <p:par>
                          <p:cTn id="369" fill="hold">
                            <p:stCondLst>
                              <p:cond delay="0"/>
                            </p:stCondLst>
                            <p:childTnLst>
                              <p:par>
                                <p:cTn id="370" presetID="10" presetClass="entr" presetSubtype="0" fill="hold" grpId="0" nodeType="clickEffect">
                                  <p:stCondLst>
                                    <p:cond delay="0"/>
                                  </p:stCondLst>
                                  <p:childTnLst>
                                    <p:set>
                                      <p:cBhvr>
                                        <p:cTn id="371" dur="1" fill="hold">
                                          <p:stCondLst>
                                            <p:cond delay="0"/>
                                          </p:stCondLst>
                                        </p:cTn>
                                        <p:tgtEl>
                                          <p:spTgt spid="2"/>
                                        </p:tgtEl>
                                        <p:attrNameLst>
                                          <p:attrName>style.visibility</p:attrName>
                                        </p:attrNameLst>
                                      </p:cBhvr>
                                      <p:to>
                                        <p:strVal val="visible"/>
                                      </p:to>
                                    </p:set>
                                    <p:animEffect transition="in" filter="fade">
                                      <p:cBhvr>
                                        <p:cTn id="37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 grpId="0" animBg="1"/>
      <p:bldP spid="1108" grpId="0"/>
      <p:bldP spid="1109" grpId="0"/>
      <p:bldP spid="1110" grpId="0"/>
      <p:bldP spid="1111" grpId="0"/>
      <p:bldP spid="1112" grpId="0"/>
      <p:bldP spid="1113" grpId="0" animBg="1"/>
      <p:bldP spid="1114" grpId="0"/>
      <p:bldP spid="1115" grpId="0"/>
      <p:bldP spid="1117" grpId="0"/>
      <p:bldP spid="1118" grpId="0"/>
      <p:bldP spid="1119" grpId="0"/>
      <p:bldP spid="1120" grpId="0"/>
      <p:bldP spid="1121" grpId="0" animBg="1"/>
      <p:bldP spid="1122" grpId="0"/>
      <p:bldP spid="1124" grpId="0"/>
      <p:bldP spid="1125" grpId="0"/>
      <p:bldP spid="1126" grpId="0"/>
      <p:bldP spid="1127" grpId="0" animBg="1"/>
      <p:bldP spid="1128" grpId="0"/>
      <p:bldP spid="1129" grpId="0" animBg="1"/>
      <p:bldP spid="1130" grpId="0"/>
      <p:bldP spid="1131" grpId="0"/>
      <p:bldP spid="1135" grpId="0"/>
      <p:bldP spid="1136" grpId="0" animBg="1"/>
      <p:bldP spid="1138" grpId="0" animBg="1"/>
      <p:bldP spid="1139" grpId="0"/>
      <p:bldP spid="1141" grpId="0"/>
      <p:bldP spid="1145" grpId="0"/>
      <p:bldP spid="1146" grpId="0" animBg="1"/>
      <p:bldP spid="1148" grpId="0" animBg="1"/>
      <p:bldP spid="1154" grpId="0"/>
      <p:bldP spid="1155" grpId="0" animBg="1"/>
      <p:bldP spid="1156" grpId="0"/>
      <p:bldP spid="1158" grpId="0"/>
      <p:bldP spid="1160" grpId="0"/>
      <p:bldP spid="1161" grpId="0" animBg="1"/>
      <p:bldP spid="1162" grpId="0"/>
      <p:bldP spid="1164" grpId="0"/>
      <p:bldP spid="1165" grpId="0" animBg="1"/>
      <p:bldP spid="1166" grpId="0" animBg="1"/>
      <p:bldP spid="1171" grpId="0" animBg="1"/>
      <p:bldP spid="1172" grpId="0" animBg="1"/>
      <p:bldP spid="1175" grpId="0"/>
      <p:bldP spid="1178" grpId="0"/>
      <p:bldP spid="1180" grpId="0"/>
      <p:bldP spid="1182" grpId="0"/>
      <p:bldP spid="1183" grpId="0"/>
      <p:bldP spid="1185" grpId="0" animBg="1"/>
      <p:bldP spid="7" grpId="0"/>
      <p:bldP spid="8" grpId="0"/>
      <p:bldP spid="9" grpId="0" animBg="1"/>
      <p:bldP spid="11" grpId="0"/>
      <p:bldP spid="16" grpId="0"/>
      <p:bldP spid="5" grpId="0"/>
      <p:bldP spid="20" grpId="0"/>
      <p:bldP spid="23" grpId="0"/>
      <p:bldP spid="24" grpId="0"/>
      <p:bldP spid="28" grpId="0"/>
      <p:bldP spid="21" grpId="0"/>
      <p:bldP spid="22" grpId="0" animBg="1"/>
      <p:bldP spid="25"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7008A-FC87-298B-4803-EE6296A14C15}"/>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4A06F4BF-ED88-747A-E98C-E06F7AC37928}"/>
              </a:ext>
            </a:extLst>
          </p:cNvPr>
          <p:cNvSpPr>
            <a:spLocks noGrp="1"/>
          </p:cNvSpPr>
          <p:nvPr>
            <p:ph type="title"/>
          </p:nvPr>
        </p:nvSpPr>
        <p:spPr/>
        <p:txBody>
          <a:bodyPr/>
          <a:lstStyle/>
          <a:p>
            <a:pPr defTabSz="239821">
              <a:lnSpc>
                <a:spcPct val="100000"/>
              </a:lnSpc>
            </a:pPr>
            <a:r>
              <a:rPr lang="en-AU" sz="1800" b="1" spc="-13" dirty="0">
                <a:latin typeface="Avenir Next LT Pro" panose="020B0504020202020204" pitchFamily="34" charset="0"/>
                <a:cs typeface="Calibri" panose="020F0502020204030204" pitchFamily="34" charset="0"/>
              </a:rPr>
              <a:t>SUSTAINABLE INTELLIGENT WATER SYSTEM</a:t>
            </a:r>
          </a:p>
        </p:txBody>
      </p:sp>
    </p:spTree>
    <p:extLst>
      <p:ext uri="{BB962C8B-B14F-4D97-AF65-F5344CB8AC3E}">
        <p14:creationId xmlns:p14="http://schemas.microsoft.com/office/powerpoint/2010/main" val="3403648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D3EC3553-2563-5A82-7A61-CBCA1F59F0AB}"/>
              </a:ext>
            </a:extLst>
          </p:cNvPr>
          <p:cNvSpPr/>
          <p:nvPr/>
        </p:nvSpPr>
        <p:spPr>
          <a:xfrm>
            <a:off x="2190805" y="458193"/>
            <a:ext cx="5119416" cy="3968035"/>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s-ES" sz="1799">
              <a:solidFill>
                <a:srgbClr val="FFFFFF"/>
              </a:solidFill>
              <a:latin typeface="Barlow"/>
            </a:endParaRPr>
          </a:p>
        </p:txBody>
      </p:sp>
      <p:grpSp>
        <p:nvGrpSpPr>
          <p:cNvPr id="260" name="Grupo 259">
            <a:extLst>
              <a:ext uri="{FF2B5EF4-FFF2-40B4-BE49-F238E27FC236}">
                <a16:creationId xmlns:a16="http://schemas.microsoft.com/office/drawing/2014/main" id="{8C989625-DC4E-A9A6-D2CA-6DE92A2209AE}"/>
              </a:ext>
            </a:extLst>
          </p:cNvPr>
          <p:cNvGrpSpPr/>
          <p:nvPr/>
        </p:nvGrpSpPr>
        <p:grpSpPr>
          <a:xfrm>
            <a:off x="75019" y="72927"/>
            <a:ext cx="2013917" cy="1886656"/>
            <a:chOff x="73631" y="72950"/>
            <a:chExt cx="2014538" cy="1887238"/>
          </a:xfrm>
        </p:grpSpPr>
        <p:sp>
          <p:nvSpPr>
            <p:cNvPr id="105" name="Teardrop 14">
              <a:extLst>
                <a:ext uri="{FF2B5EF4-FFF2-40B4-BE49-F238E27FC236}">
                  <a16:creationId xmlns:a16="http://schemas.microsoft.com/office/drawing/2014/main" id="{7197A706-E37A-0CDB-ACFE-6DE141BAC312}"/>
                </a:ext>
              </a:extLst>
            </p:cNvPr>
            <p:cNvSpPr/>
            <p:nvPr/>
          </p:nvSpPr>
          <p:spPr>
            <a:xfrm flipH="1">
              <a:off x="73631" y="72950"/>
              <a:ext cx="2014538" cy="1887238"/>
            </a:xfrm>
            <a:prstGeom prst="ellipse">
              <a:avLst/>
            </a:prstGeom>
            <a:solidFill>
              <a:srgbClr val="FFFFFF"/>
            </a:solidFill>
            <a:ln w="101600" cap="flat" cmpd="sng" algn="ctr">
              <a:solidFill>
                <a:srgbClr val="FB9D05"/>
              </a:solidFill>
              <a:prstDash val="solid"/>
              <a:miter lim="800000"/>
            </a:ln>
            <a:effectLst/>
          </p:spPr>
          <p:txBody>
            <a:bodyPr rtlCol="0" anchor="ctr"/>
            <a:lstStyle/>
            <a:p>
              <a:pPr algn="ctr" defTabSz="457052"/>
              <a:endParaRPr lang="es-ES" sz="800" kern="0">
                <a:solidFill>
                  <a:srgbClr val="000000">
                    <a:lumMod val="85000"/>
                    <a:lumOff val="15000"/>
                  </a:srgbClr>
                </a:solidFill>
                <a:latin typeface="Arial" panose="020B0604020202020204"/>
              </a:endParaRPr>
            </a:p>
          </p:txBody>
        </p:sp>
        <p:cxnSp>
          <p:nvCxnSpPr>
            <p:cNvPr id="112" name="Straight Connector 36">
              <a:extLst>
                <a:ext uri="{FF2B5EF4-FFF2-40B4-BE49-F238E27FC236}">
                  <a16:creationId xmlns:a16="http://schemas.microsoft.com/office/drawing/2014/main" id="{891DEF70-DF7F-9612-C695-804CEBF3A34D}"/>
                </a:ext>
              </a:extLst>
            </p:cNvPr>
            <p:cNvCxnSpPr>
              <a:cxnSpLocks/>
            </p:cNvCxnSpPr>
            <p:nvPr/>
          </p:nvCxnSpPr>
          <p:spPr>
            <a:xfrm>
              <a:off x="390323" y="783177"/>
              <a:ext cx="1279232" cy="0"/>
            </a:xfrm>
            <a:prstGeom prst="line">
              <a:avLst/>
            </a:prstGeom>
            <a:noFill/>
            <a:ln w="9525" cap="flat" cmpd="sng" algn="ctr">
              <a:solidFill>
                <a:srgbClr val="FB9D05"/>
              </a:solidFill>
              <a:prstDash val="sysDot"/>
            </a:ln>
            <a:effectLst/>
          </p:spPr>
        </p:cxnSp>
        <p:sp>
          <p:nvSpPr>
            <p:cNvPr id="113" name="CuadroTexto 112">
              <a:extLst>
                <a:ext uri="{FF2B5EF4-FFF2-40B4-BE49-F238E27FC236}">
                  <a16:creationId xmlns:a16="http://schemas.microsoft.com/office/drawing/2014/main" id="{EE651B40-8401-CDDF-25D7-5891BD19A2F3}"/>
                </a:ext>
              </a:extLst>
            </p:cNvPr>
            <p:cNvSpPr txBox="1"/>
            <p:nvPr/>
          </p:nvSpPr>
          <p:spPr>
            <a:xfrm>
              <a:off x="169942" y="816130"/>
              <a:ext cx="1800745" cy="600349"/>
            </a:xfrm>
            <a:prstGeom prst="rect">
              <a:avLst/>
            </a:prstGeom>
            <a:noFill/>
            <a:ln>
              <a:noFill/>
            </a:ln>
          </p:spPr>
          <p:txBody>
            <a:bodyPr wrap="square">
              <a:spAutoFit/>
            </a:bodyPr>
            <a:lstStyle/>
            <a:p>
              <a:pPr algn="ctr" defTabSz="457052" fontAlgn="base">
                <a:defRPr/>
              </a:pPr>
              <a:r>
                <a:rPr lang="en-US" sz="900" b="1" kern="0">
                  <a:solidFill>
                    <a:srgbClr val="000000">
                      <a:lumMod val="85000"/>
                      <a:lumOff val="15000"/>
                    </a:srgbClr>
                  </a:solidFill>
                  <a:latin typeface="Arial" panose="020B0604020202020204"/>
                </a:rPr>
                <a:t>Sensors</a:t>
              </a:r>
            </a:p>
            <a:p>
              <a:pPr algn="ctr" defTabSz="457052" fontAlgn="base">
                <a:defRPr/>
              </a:pPr>
              <a:r>
                <a:rPr lang="en-US" sz="800" kern="0">
                  <a:solidFill>
                    <a:srgbClr val="000000">
                      <a:lumMod val="85000"/>
                      <a:lumOff val="15000"/>
                    </a:srgbClr>
                  </a:solidFill>
                  <a:latin typeface="Arial" panose="020B0604020202020204"/>
                </a:rPr>
                <a:t>It is necessary to have information on pressures, flow rates, levels, pump status and valve opening.</a:t>
              </a:r>
              <a:r>
                <a:rPr lang="es-ES" sz="800" kern="0">
                  <a:solidFill>
                    <a:srgbClr val="000000">
                      <a:lumMod val="85000"/>
                      <a:lumOff val="15000"/>
                    </a:srgbClr>
                  </a:solidFill>
                  <a:latin typeface="Arial" panose="020B0604020202020204"/>
                </a:rPr>
                <a:t>.</a:t>
              </a:r>
            </a:p>
          </p:txBody>
        </p:sp>
        <p:pic>
          <p:nvPicPr>
            <p:cNvPr id="98" name="Picture 25">
              <a:extLst>
                <a:ext uri="{FF2B5EF4-FFF2-40B4-BE49-F238E27FC236}">
                  <a16:creationId xmlns:a16="http://schemas.microsoft.com/office/drawing/2014/main" id="{83CED11C-A5A1-DC4D-7B71-3103A7480241}"/>
                </a:ext>
              </a:extLst>
            </p:cNvPr>
            <p:cNvPicPr>
              <a:picLocks noChangeAspect="1"/>
            </p:cNvPicPr>
            <p:nvPr/>
          </p:nvPicPr>
          <p:blipFill>
            <a:blip r:embed="rId2">
              <a:biLevel thresh="50000"/>
            </a:blip>
            <a:srcRect/>
            <a:stretch/>
          </p:blipFill>
          <p:spPr>
            <a:xfrm>
              <a:off x="837416" y="249488"/>
              <a:ext cx="472165" cy="472165"/>
            </a:xfrm>
            <a:prstGeom prst="rect">
              <a:avLst/>
            </a:prstGeom>
            <a:ln>
              <a:noFill/>
            </a:ln>
          </p:spPr>
        </p:pic>
      </p:grpSp>
      <p:grpSp>
        <p:nvGrpSpPr>
          <p:cNvPr id="125" name="Grupo 124">
            <a:extLst>
              <a:ext uri="{FF2B5EF4-FFF2-40B4-BE49-F238E27FC236}">
                <a16:creationId xmlns:a16="http://schemas.microsoft.com/office/drawing/2014/main" id="{30AE76BD-4A53-04D8-487B-3DF7CCCC2CE3}"/>
              </a:ext>
            </a:extLst>
          </p:cNvPr>
          <p:cNvGrpSpPr/>
          <p:nvPr/>
        </p:nvGrpSpPr>
        <p:grpSpPr>
          <a:xfrm>
            <a:off x="75019" y="1525888"/>
            <a:ext cx="2013917" cy="1886656"/>
            <a:chOff x="4976725" y="1920695"/>
            <a:chExt cx="2014538" cy="1887238"/>
          </a:xfrm>
        </p:grpSpPr>
        <p:sp>
          <p:nvSpPr>
            <p:cNvPr id="89" name="Teardrop 14">
              <a:extLst>
                <a:ext uri="{FF2B5EF4-FFF2-40B4-BE49-F238E27FC236}">
                  <a16:creationId xmlns:a16="http://schemas.microsoft.com/office/drawing/2014/main" id="{86D87C65-1BBE-4E40-7E1A-8BAD1D1CDA12}"/>
                </a:ext>
              </a:extLst>
            </p:cNvPr>
            <p:cNvSpPr/>
            <p:nvPr/>
          </p:nvSpPr>
          <p:spPr>
            <a:xfrm flipH="1">
              <a:off x="4976725" y="1920695"/>
              <a:ext cx="2014538" cy="1887238"/>
            </a:xfrm>
            <a:prstGeom prst="ellipse">
              <a:avLst/>
            </a:prstGeom>
            <a:solidFill>
              <a:srgbClr val="FFFFFF"/>
            </a:solidFill>
            <a:ln w="101600" cap="flat" cmpd="sng" algn="ctr">
              <a:solidFill>
                <a:srgbClr val="FB9D05"/>
              </a:solidFill>
              <a:prstDash val="solid"/>
              <a:miter lim="800000"/>
            </a:ln>
            <a:effectLst/>
          </p:spPr>
          <p:txBody>
            <a:bodyPr rtlCol="0" anchor="ctr"/>
            <a:lstStyle/>
            <a:p>
              <a:pPr algn="ctr" defTabSz="457052">
                <a:defRPr/>
              </a:pPr>
              <a:endParaRPr lang="en-US" sz="800" kern="0">
                <a:solidFill>
                  <a:srgbClr val="000000">
                    <a:lumMod val="85000"/>
                    <a:lumOff val="15000"/>
                  </a:srgbClr>
                </a:solidFill>
                <a:latin typeface="Arial" panose="020B0604020202020204"/>
              </a:endParaRPr>
            </a:p>
          </p:txBody>
        </p:sp>
        <p:cxnSp>
          <p:nvCxnSpPr>
            <p:cNvPr id="90" name="Straight Connector 36">
              <a:extLst>
                <a:ext uri="{FF2B5EF4-FFF2-40B4-BE49-F238E27FC236}">
                  <a16:creationId xmlns:a16="http://schemas.microsoft.com/office/drawing/2014/main" id="{8FDD6B21-6D9A-04AA-72B0-F72CFB60A9F6}"/>
                </a:ext>
              </a:extLst>
            </p:cNvPr>
            <p:cNvCxnSpPr>
              <a:cxnSpLocks/>
            </p:cNvCxnSpPr>
            <p:nvPr/>
          </p:nvCxnSpPr>
          <p:spPr>
            <a:xfrm>
              <a:off x="5271541" y="2526012"/>
              <a:ext cx="1279232" cy="0"/>
            </a:xfrm>
            <a:prstGeom prst="line">
              <a:avLst/>
            </a:prstGeom>
            <a:noFill/>
            <a:ln w="9525" cap="flat" cmpd="sng" algn="ctr">
              <a:solidFill>
                <a:srgbClr val="FB9D05"/>
              </a:solidFill>
              <a:prstDash val="sysDot"/>
            </a:ln>
            <a:effectLst/>
          </p:spPr>
        </p:cxnSp>
        <p:sp>
          <p:nvSpPr>
            <p:cNvPr id="91" name="CuadroTexto 20">
              <a:extLst>
                <a:ext uri="{FF2B5EF4-FFF2-40B4-BE49-F238E27FC236}">
                  <a16:creationId xmlns:a16="http://schemas.microsoft.com/office/drawing/2014/main" id="{C99EEF8D-CB25-5D4A-F269-8ED83328BD5D}"/>
                </a:ext>
              </a:extLst>
            </p:cNvPr>
            <p:cNvSpPr txBox="1"/>
            <p:nvPr/>
          </p:nvSpPr>
          <p:spPr>
            <a:xfrm>
              <a:off x="5066574" y="2513013"/>
              <a:ext cx="1800745" cy="862040"/>
            </a:xfrm>
            <a:prstGeom prst="rect">
              <a:avLst/>
            </a:prstGeom>
            <a:noFill/>
            <a:ln>
              <a:noFill/>
            </a:ln>
          </p:spPr>
          <p:txBody>
            <a:bodyPr wrap="square">
              <a:spAutoFit/>
            </a:bodyPr>
            <a:lstStyle/>
            <a:p>
              <a:pPr algn="ctr" defTabSz="457052" fontAlgn="base">
                <a:defRPr/>
              </a:pPr>
              <a:r>
                <a:rPr lang="en-US" sz="900" b="1" kern="0">
                  <a:solidFill>
                    <a:srgbClr val="000000">
                      <a:lumMod val="85000"/>
                      <a:lumOff val="15000"/>
                    </a:srgbClr>
                  </a:solidFill>
                  <a:latin typeface="Arial" panose="020B0604020202020204"/>
                </a:rPr>
                <a:t>Dataloggers and communication systems </a:t>
              </a:r>
            </a:p>
            <a:p>
              <a:pPr algn="ctr" defTabSz="457052" fontAlgn="base">
                <a:defRPr/>
              </a:pPr>
              <a:r>
                <a:rPr lang="en-US" sz="800" kern="0">
                  <a:solidFill>
                    <a:srgbClr val="000000">
                      <a:lumMod val="85000"/>
                      <a:lumOff val="15000"/>
                    </a:srgbClr>
                  </a:solidFill>
                  <a:latin typeface="Arial" panose="020B0604020202020204"/>
                </a:rPr>
                <a:t>The calculation of the water balance depends on two variables: water injected into the network and water consumed. </a:t>
              </a:r>
              <a:endParaRPr lang="es-ES" sz="800" kern="0">
                <a:solidFill>
                  <a:srgbClr val="000000">
                    <a:lumMod val="85000"/>
                    <a:lumOff val="15000"/>
                  </a:srgbClr>
                </a:solidFill>
                <a:latin typeface="Arial" panose="020B0604020202020204"/>
              </a:endParaRPr>
            </a:p>
          </p:txBody>
        </p:sp>
        <p:pic>
          <p:nvPicPr>
            <p:cNvPr id="82" name="Imagen 31">
              <a:extLst>
                <a:ext uri="{FF2B5EF4-FFF2-40B4-BE49-F238E27FC236}">
                  <a16:creationId xmlns:a16="http://schemas.microsoft.com/office/drawing/2014/main" id="{A1A62BAA-AC03-B930-7302-8ACA1E70E080}"/>
                </a:ext>
              </a:extLst>
            </p:cNvPr>
            <p:cNvPicPr>
              <a:picLocks noChangeAspect="1"/>
            </p:cNvPicPr>
            <p:nvPr/>
          </p:nvPicPr>
          <p:blipFill>
            <a:blip r:embed="rId3">
              <a:duotone>
                <a:prstClr val="black"/>
                <a:srgbClr val="0085AD">
                  <a:tint val="45000"/>
                  <a:satMod val="400000"/>
                </a:srgbClr>
              </a:duotone>
              <a:lum bright="-16000"/>
            </a:blip>
            <a:stretch>
              <a:fillRect/>
            </a:stretch>
          </p:blipFill>
          <p:spPr>
            <a:xfrm>
              <a:off x="5685426" y="2018008"/>
              <a:ext cx="553817" cy="495005"/>
            </a:xfrm>
            <a:prstGeom prst="rect">
              <a:avLst/>
            </a:prstGeom>
            <a:ln>
              <a:noFill/>
            </a:ln>
          </p:spPr>
        </p:pic>
      </p:grpSp>
      <p:grpSp>
        <p:nvGrpSpPr>
          <p:cNvPr id="124" name="Grupo 123">
            <a:extLst>
              <a:ext uri="{FF2B5EF4-FFF2-40B4-BE49-F238E27FC236}">
                <a16:creationId xmlns:a16="http://schemas.microsoft.com/office/drawing/2014/main" id="{9458C848-8CB1-45F1-195B-77248553F844}"/>
              </a:ext>
            </a:extLst>
          </p:cNvPr>
          <p:cNvGrpSpPr/>
          <p:nvPr/>
        </p:nvGrpSpPr>
        <p:grpSpPr>
          <a:xfrm>
            <a:off x="69355" y="3039112"/>
            <a:ext cx="2013917" cy="1886656"/>
            <a:chOff x="11858220" y="3649227"/>
            <a:chExt cx="2014538" cy="1887238"/>
          </a:xfrm>
        </p:grpSpPr>
        <p:grpSp>
          <p:nvGrpSpPr>
            <p:cNvPr id="119" name="Grupo 118">
              <a:extLst>
                <a:ext uri="{FF2B5EF4-FFF2-40B4-BE49-F238E27FC236}">
                  <a16:creationId xmlns:a16="http://schemas.microsoft.com/office/drawing/2014/main" id="{A1F67819-CB1F-4199-032B-444C3581437C}"/>
                </a:ext>
              </a:extLst>
            </p:cNvPr>
            <p:cNvGrpSpPr/>
            <p:nvPr/>
          </p:nvGrpSpPr>
          <p:grpSpPr>
            <a:xfrm>
              <a:off x="11858220" y="3649227"/>
              <a:ext cx="2014538" cy="1887238"/>
              <a:chOff x="3002427" y="2277865"/>
              <a:chExt cx="2014538" cy="1887238"/>
            </a:xfrm>
          </p:grpSpPr>
          <p:sp>
            <p:nvSpPr>
              <p:cNvPr id="88" name="Teardrop 14">
                <a:extLst>
                  <a:ext uri="{FF2B5EF4-FFF2-40B4-BE49-F238E27FC236}">
                    <a16:creationId xmlns:a16="http://schemas.microsoft.com/office/drawing/2014/main" id="{9D484B73-CFFD-B993-B391-A236D441C85E}"/>
                  </a:ext>
                </a:extLst>
              </p:cNvPr>
              <p:cNvSpPr/>
              <p:nvPr/>
            </p:nvSpPr>
            <p:spPr>
              <a:xfrm flipH="1">
                <a:off x="3002427" y="2277865"/>
                <a:ext cx="2014538" cy="1887238"/>
              </a:xfrm>
              <a:prstGeom prst="ellipse">
                <a:avLst/>
              </a:prstGeom>
              <a:solidFill>
                <a:srgbClr val="FFFFFF"/>
              </a:solidFill>
              <a:ln w="101600" cap="flat" cmpd="sng" algn="ctr">
                <a:solidFill>
                  <a:srgbClr val="FB9D05"/>
                </a:solidFill>
                <a:prstDash val="solid"/>
                <a:miter lim="800000"/>
              </a:ln>
              <a:effectLst/>
            </p:spPr>
            <p:txBody>
              <a:bodyPr rtlCol="0" anchor="ctr"/>
              <a:lstStyle/>
              <a:p>
                <a:pPr algn="ctr" defTabSz="457052">
                  <a:defRPr/>
                </a:pPr>
                <a:endParaRPr lang="en-US" sz="800" kern="0">
                  <a:solidFill>
                    <a:srgbClr val="000000">
                      <a:lumMod val="85000"/>
                      <a:lumOff val="15000"/>
                    </a:srgbClr>
                  </a:solidFill>
                  <a:latin typeface="Arial" panose="020B0604020202020204"/>
                </a:endParaRPr>
              </a:p>
            </p:txBody>
          </p:sp>
          <p:sp>
            <p:nvSpPr>
              <p:cNvPr id="92" name="CuadroTexto 24">
                <a:extLst>
                  <a:ext uri="{FF2B5EF4-FFF2-40B4-BE49-F238E27FC236}">
                    <a16:creationId xmlns:a16="http://schemas.microsoft.com/office/drawing/2014/main" id="{9820C63D-4797-6E1F-BB57-0CE05B31695B}"/>
                  </a:ext>
                </a:extLst>
              </p:cNvPr>
              <p:cNvSpPr txBox="1"/>
              <p:nvPr/>
            </p:nvSpPr>
            <p:spPr>
              <a:xfrm>
                <a:off x="3243376" y="2872237"/>
                <a:ext cx="1562014" cy="1092944"/>
              </a:xfrm>
              <a:prstGeom prst="rect">
                <a:avLst/>
              </a:prstGeom>
              <a:noFill/>
              <a:ln>
                <a:noFill/>
              </a:ln>
            </p:spPr>
            <p:txBody>
              <a:bodyPr wrap="square">
                <a:spAutoFit/>
              </a:bodyPr>
              <a:lstStyle/>
              <a:p>
                <a:pPr algn="ctr" defTabSz="457052" fontAlgn="base">
                  <a:defRPr/>
                </a:pPr>
                <a:r>
                  <a:rPr lang="en-US" sz="900" b="1" kern="0">
                    <a:solidFill>
                      <a:srgbClr val="000000">
                        <a:lumMod val="85000"/>
                        <a:lumOff val="15000"/>
                      </a:srgbClr>
                    </a:solidFill>
                    <a:latin typeface="Arial" panose="020B0604020202020204"/>
                  </a:rPr>
                  <a:t>3</a:t>
                </a:r>
                <a:r>
                  <a:rPr lang="en-US" sz="900" b="1" kern="0" baseline="30000">
                    <a:solidFill>
                      <a:srgbClr val="000000">
                        <a:lumMod val="85000"/>
                        <a:lumOff val="15000"/>
                      </a:srgbClr>
                    </a:solidFill>
                    <a:latin typeface="Arial" panose="020B0604020202020204"/>
                  </a:rPr>
                  <a:t>rd</a:t>
                </a:r>
                <a:r>
                  <a:rPr lang="en-US" sz="900" b="1" kern="0">
                    <a:solidFill>
                      <a:srgbClr val="000000">
                        <a:lumMod val="85000"/>
                        <a:lumOff val="15000"/>
                      </a:srgbClr>
                    </a:solidFill>
                    <a:latin typeface="Arial" panose="020B0604020202020204"/>
                  </a:rPr>
                  <a:t> Party Systems</a:t>
                </a:r>
                <a:endParaRPr lang="en-US" sz="900" kern="0">
                  <a:solidFill>
                    <a:srgbClr val="000000">
                      <a:lumMod val="85000"/>
                      <a:lumOff val="15000"/>
                    </a:srgbClr>
                  </a:solidFill>
                  <a:latin typeface="Arial" panose="020B0604020202020204"/>
                </a:endParaRPr>
              </a:p>
              <a:p>
                <a:pPr algn="ctr" defTabSz="457052" fontAlgn="base">
                  <a:defRPr/>
                </a:pPr>
                <a:r>
                  <a:rPr lang="en-US" sz="800" kern="0">
                    <a:solidFill>
                      <a:srgbClr val="000000">
                        <a:lumMod val="85000"/>
                        <a:lumOff val="15000"/>
                      </a:srgbClr>
                    </a:solidFill>
                    <a:latin typeface="Arial" panose="020B0604020202020204"/>
                  </a:rPr>
                  <a:t>Integration of other operational systems:</a:t>
                </a:r>
              </a:p>
              <a:p>
                <a:pPr marL="128588" indent="-128588" defTabSz="457052" fontAlgn="base">
                  <a:buFont typeface="Arial" panose="020B0604020202020204" pitchFamily="34" charset="0"/>
                  <a:buChar char="•"/>
                  <a:defRPr/>
                </a:pPr>
                <a:r>
                  <a:rPr lang="en-US" sz="800" kern="0">
                    <a:solidFill>
                      <a:srgbClr val="000000">
                        <a:lumMod val="85000"/>
                        <a:lumOff val="15000"/>
                      </a:srgbClr>
                    </a:solidFill>
                    <a:latin typeface="Arial" panose="020B0604020202020204"/>
                  </a:rPr>
                  <a:t>Financial Information</a:t>
                </a:r>
              </a:p>
              <a:p>
                <a:pPr marL="128588" indent="-128588" defTabSz="457052" fontAlgn="base">
                  <a:buFont typeface="Arial" panose="020B0604020202020204" pitchFamily="34" charset="0"/>
                  <a:buChar char="•"/>
                  <a:defRPr/>
                </a:pPr>
                <a:r>
                  <a:rPr lang="en-US" sz="800" kern="0">
                    <a:solidFill>
                      <a:srgbClr val="000000">
                        <a:lumMod val="85000"/>
                        <a:lumOff val="15000"/>
                      </a:srgbClr>
                    </a:solidFill>
                    <a:latin typeface="Arial" panose="020B0604020202020204"/>
                  </a:rPr>
                  <a:t>Asset Information</a:t>
                </a:r>
              </a:p>
              <a:p>
                <a:pPr marL="128588" indent="-128588" defTabSz="457052" fontAlgn="base">
                  <a:buFont typeface="Arial" panose="020B0604020202020204" pitchFamily="34" charset="0"/>
                  <a:buChar char="•"/>
                  <a:defRPr/>
                </a:pPr>
                <a:r>
                  <a:rPr lang="en-US" sz="800" kern="0">
                    <a:solidFill>
                      <a:srgbClr val="000000">
                        <a:lumMod val="85000"/>
                        <a:lumOff val="15000"/>
                      </a:srgbClr>
                    </a:solidFill>
                    <a:latin typeface="Arial" panose="020B0604020202020204"/>
                  </a:rPr>
                  <a:t>GIS</a:t>
                </a:r>
              </a:p>
              <a:p>
                <a:pPr marL="128588" indent="-128588" defTabSz="457052" fontAlgn="base">
                  <a:buFont typeface="Arial" panose="020B0604020202020204" pitchFamily="34" charset="0"/>
                  <a:buChar char="•"/>
                  <a:defRPr/>
                </a:pPr>
                <a:r>
                  <a:rPr lang="en-US" sz="800" kern="0">
                    <a:solidFill>
                      <a:srgbClr val="000000">
                        <a:lumMod val="85000"/>
                        <a:lumOff val="15000"/>
                      </a:srgbClr>
                    </a:solidFill>
                    <a:latin typeface="Arial" panose="020B0604020202020204"/>
                  </a:rPr>
                  <a:t>Weather Information</a:t>
                </a:r>
              </a:p>
              <a:p>
                <a:pPr marL="128588" indent="-128588" defTabSz="457052" fontAlgn="base">
                  <a:buFont typeface="Arial" panose="020B0604020202020204" pitchFamily="34" charset="0"/>
                  <a:buChar char="•"/>
                  <a:defRPr/>
                </a:pPr>
                <a:r>
                  <a:rPr lang="en-US" sz="800" kern="0">
                    <a:solidFill>
                      <a:srgbClr val="000000">
                        <a:lumMod val="85000"/>
                        <a:lumOff val="15000"/>
                      </a:srgbClr>
                    </a:solidFill>
                    <a:latin typeface="Arial" panose="020B0604020202020204"/>
                  </a:rPr>
                  <a:t>LIMS</a:t>
                </a:r>
                <a:endParaRPr lang="en-US" sz="900" kern="0">
                  <a:solidFill>
                    <a:srgbClr val="000000">
                      <a:lumMod val="85000"/>
                      <a:lumOff val="15000"/>
                    </a:srgbClr>
                  </a:solidFill>
                  <a:latin typeface="Arial" panose="020B0604020202020204"/>
                </a:endParaRPr>
              </a:p>
            </p:txBody>
          </p:sp>
        </p:grpSp>
        <p:cxnSp>
          <p:nvCxnSpPr>
            <p:cNvPr id="93" name="Straight Connector 36">
              <a:extLst>
                <a:ext uri="{FF2B5EF4-FFF2-40B4-BE49-F238E27FC236}">
                  <a16:creationId xmlns:a16="http://schemas.microsoft.com/office/drawing/2014/main" id="{7BC7CB77-B58D-93FB-2722-72D47226B7E5}"/>
                </a:ext>
              </a:extLst>
            </p:cNvPr>
            <p:cNvCxnSpPr>
              <a:cxnSpLocks/>
            </p:cNvCxnSpPr>
            <p:nvPr/>
          </p:nvCxnSpPr>
          <p:spPr>
            <a:xfrm>
              <a:off x="12180940" y="4243599"/>
              <a:ext cx="1279232" cy="0"/>
            </a:xfrm>
            <a:prstGeom prst="line">
              <a:avLst/>
            </a:prstGeom>
            <a:noFill/>
            <a:ln w="9525" cap="flat" cmpd="sng" algn="ctr">
              <a:solidFill>
                <a:srgbClr val="FB9D05"/>
              </a:solidFill>
              <a:prstDash val="sysDot"/>
            </a:ln>
            <a:effectLst/>
          </p:spPr>
        </p:cxnSp>
      </p:grpSp>
      <p:grpSp>
        <p:nvGrpSpPr>
          <p:cNvPr id="264" name="Grupo 263">
            <a:extLst>
              <a:ext uri="{FF2B5EF4-FFF2-40B4-BE49-F238E27FC236}">
                <a16:creationId xmlns:a16="http://schemas.microsoft.com/office/drawing/2014/main" id="{C8F7D318-1B81-AB54-FF23-138514E58879}"/>
              </a:ext>
            </a:extLst>
          </p:cNvPr>
          <p:cNvGrpSpPr/>
          <p:nvPr/>
        </p:nvGrpSpPr>
        <p:grpSpPr>
          <a:xfrm>
            <a:off x="-1347527" y="217733"/>
            <a:ext cx="5277644" cy="4625449"/>
            <a:chOff x="-1349354" y="349796"/>
            <a:chExt cx="5279273" cy="4494880"/>
          </a:xfrm>
        </p:grpSpPr>
        <p:grpSp>
          <p:nvGrpSpPr>
            <p:cNvPr id="121" name="Grupo 120">
              <a:extLst>
                <a:ext uri="{FF2B5EF4-FFF2-40B4-BE49-F238E27FC236}">
                  <a16:creationId xmlns:a16="http://schemas.microsoft.com/office/drawing/2014/main" id="{F803B60D-256C-CFAA-A727-78FBB48C57E4}"/>
                </a:ext>
              </a:extLst>
            </p:cNvPr>
            <p:cNvGrpSpPr/>
            <p:nvPr/>
          </p:nvGrpSpPr>
          <p:grpSpPr>
            <a:xfrm>
              <a:off x="2129174" y="1672331"/>
              <a:ext cx="1800745" cy="1419811"/>
              <a:chOff x="5073581" y="2433603"/>
              <a:chExt cx="1800745" cy="1419811"/>
            </a:xfrm>
          </p:grpSpPr>
          <p:sp>
            <p:nvSpPr>
              <p:cNvPr id="95" name="CuadroTexto 33">
                <a:extLst>
                  <a:ext uri="{FF2B5EF4-FFF2-40B4-BE49-F238E27FC236}">
                    <a16:creationId xmlns:a16="http://schemas.microsoft.com/office/drawing/2014/main" id="{5EA6151B-ABFF-91A0-685A-6F15E92DA2B2}"/>
                  </a:ext>
                </a:extLst>
              </p:cNvPr>
              <p:cNvSpPr txBox="1"/>
              <p:nvPr/>
            </p:nvSpPr>
            <p:spPr>
              <a:xfrm>
                <a:off x="5073581" y="2911285"/>
                <a:ext cx="1800745" cy="942129"/>
              </a:xfrm>
              <a:prstGeom prst="rect">
                <a:avLst/>
              </a:prstGeom>
              <a:noFill/>
              <a:ln>
                <a:noFill/>
              </a:ln>
            </p:spPr>
            <p:txBody>
              <a:bodyPr wrap="square">
                <a:spAutoFit/>
              </a:bodyPr>
              <a:lstStyle/>
              <a:p>
                <a:pPr algn="ctr" defTabSz="457052" fontAlgn="base">
                  <a:defRPr/>
                </a:pPr>
                <a:r>
                  <a:rPr lang="en-US" sz="900" b="1" kern="0">
                    <a:solidFill>
                      <a:srgbClr val="000000">
                        <a:lumMod val="85000"/>
                        <a:lumOff val="15000"/>
                      </a:srgbClr>
                    </a:solidFill>
                    <a:latin typeface="Arial" panose="020B0604020202020204"/>
                  </a:rPr>
                  <a:t>SCADA </a:t>
                </a:r>
              </a:p>
              <a:p>
                <a:pPr algn="ctr" defTabSz="457052" fontAlgn="base">
                  <a:defRPr/>
                </a:pPr>
                <a:r>
                  <a:rPr lang="en-US" sz="800" kern="0">
                    <a:solidFill>
                      <a:srgbClr val="000000">
                        <a:lumMod val="85000"/>
                        <a:lumOff val="15000"/>
                      </a:srgbClr>
                    </a:solidFill>
                    <a:latin typeface="Arial" panose="020B0604020202020204"/>
                  </a:rPr>
                  <a:t>In the case of existing SCADAs in the modeled distribution network, it is possible to connect both systems to share data to calibrate and optimize the performance of the hydraulic model.</a:t>
                </a:r>
                <a:r>
                  <a:rPr lang="es-ES" sz="800" kern="0">
                    <a:solidFill>
                      <a:srgbClr val="000000">
                        <a:lumMod val="85000"/>
                        <a:lumOff val="15000"/>
                      </a:srgbClr>
                    </a:solidFill>
                    <a:latin typeface="Arial" panose="020B0604020202020204"/>
                  </a:rPr>
                  <a:t>. </a:t>
                </a:r>
              </a:p>
            </p:txBody>
          </p:sp>
          <p:cxnSp>
            <p:nvCxnSpPr>
              <p:cNvPr id="94" name="Straight Connector 36">
                <a:extLst>
                  <a:ext uri="{FF2B5EF4-FFF2-40B4-BE49-F238E27FC236}">
                    <a16:creationId xmlns:a16="http://schemas.microsoft.com/office/drawing/2014/main" id="{240E73AD-B06F-6595-91B0-7C4A5AA377DE}"/>
                  </a:ext>
                </a:extLst>
              </p:cNvPr>
              <p:cNvCxnSpPr>
                <a:cxnSpLocks/>
              </p:cNvCxnSpPr>
              <p:nvPr/>
            </p:nvCxnSpPr>
            <p:spPr>
              <a:xfrm>
                <a:off x="5304371" y="2883182"/>
                <a:ext cx="1279232" cy="0"/>
              </a:xfrm>
              <a:prstGeom prst="line">
                <a:avLst/>
              </a:prstGeom>
              <a:noFill/>
              <a:ln w="9525" cap="flat" cmpd="sng" algn="ctr">
                <a:solidFill>
                  <a:srgbClr val="FB9D05"/>
                </a:solidFill>
                <a:prstDash val="sysDot"/>
              </a:ln>
              <a:effectLst/>
            </p:spPr>
          </p:cxnSp>
          <p:pic>
            <p:nvPicPr>
              <p:cNvPr id="84" name="Imagen 32">
                <a:extLst>
                  <a:ext uri="{FF2B5EF4-FFF2-40B4-BE49-F238E27FC236}">
                    <a16:creationId xmlns:a16="http://schemas.microsoft.com/office/drawing/2014/main" id="{8873E1FB-6E71-2FAC-863D-3D07567D5285}"/>
                  </a:ext>
                </a:extLst>
              </p:cNvPr>
              <p:cNvPicPr>
                <a:picLocks noChangeAspect="1"/>
              </p:cNvPicPr>
              <p:nvPr/>
            </p:nvPicPr>
            <p:blipFill>
              <a:blip r:embed="rId4">
                <a:duotone>
                  <a:prstClr val="black"/>
                  <a:srgbClr val="0085AD">
                    <a:tint val="45000"/>
                    <a:satMod val="400000"/>
                  </a:srgbClr>
                </a:duotone>
                <a:lum bright="-16000"/>
              </a:blip>
              <a:stretch>
                <a:fillRect/>
              </a:stretch>
            </p:blipFill>
            <p:spPr>
              <a:xfrm>
                <a:off x="5727183" y="2433603"/>
                <a:ext cx="493539" cy="421449"/>
              </a:xfrm>
              <a:prstGeom prst="rect">
                <a:avLst/>
              </a:prstGeom>
              <a:ln>
                <a:noFill/>
              </a:ln>
            </p:spPr>
          </p:pic>
        </p:grpSp>
        <p:sp>
          <p:nvSpPr>
            <p:cNvPr id="261" name="Arco 260">
              <a:extLst>
                <a:ext uri="{FF2B5EF4-FFF2-40B4-BE49-F238E27FC236}">
                  <a16:creationId xmlns:a16="http://schemas.microsoft.com/office/drawing/2014/main" id="{7DB8E81E-EE61-55E2-719B-D5CCD81DBBEB}"/>
                </a:ext>
              </a:extLst>
            </p:cNvPr>
            <p:cNvSpPr/>
            <p:nvPr/>
          </p:nvSpPr>
          <p:spPr>
            <a:xfrm>
              <a:off x="-1349354" y="380580"/>
              <a:ext cx="5279272" cy="4464096"/>
            </a:xfrm>
            <a:prstGeom prst="arc">
              <a:avLst>
                <a:gd name="adj1" fmla="val 16815906"/>
                <a:gd name="adj2" fmla="val 21519438"/>
              </a:avLst>
            </a:prstGeom>
            <a:noFill/>
            <a:ln w="101600" cap="flat" cmpd="sng" algn="ctr">
              <a:solidFill>
                <a:srgbClr val="FB9D05"/>
              </a:solidFill>
              <a:prstDash val="solid"/>
              <a:miter lim="800000"/>
            </a:ln>
            <a:effectLst/>
          </p:spPr>
          <p:txBody>
            <a:bodyPr rtlCol="0" anchor="ctr"/>
            <a:lstStyle/>
            <a:p>
              <a:pPr algn="ctr" defTabSz="457052"/>
              <a:endParaRPr lang="es-ES" sz="800" kern="0">
                <a:solidFill>
                  <a:srgbClr val="000000">
                    <a:lumMod val="85000"/>
                    <a:lumOff val="15000"/>
                  </a:srgbClr>
                </a:solidFill>
                <a:latin typeface="Arial" panose="020B0604020202020204"/>
              </a:endParaRPr>
            </a:p>
          </p:txBody>
        </p:sp>
        <p:sp>
          <p:nvSpPr>
            <p:cNvPr id="263" name="Arco 262">
              <a:extLst>
                <a:ext uri="{FF2B5EF4-FFF2-40B4-BE49-F238E27FC236}">
                  <a16:creationId xmlns:a16="http://schemas.microsoft.com/office/drawing/2014/main" id="{FA1212F7-0F5C-871A-564D-33668D68487A}"/>
                </a:ext>
              </a:extLst>
            </p:cNvPr>
            <p:cNvSpPr/>
            <p:nvPr/>
          </p:nvSpPr>
          <p:spPr>
            <a:xfrm rot="5400000">
              <a:off x="-530833" y="344066"/>
              <a:ext cx="4455021" cy="4466482"/>
            </a:xfrm>
            <a:prstGeom prst="arc">
              <a:avLst>
                <a:gd name="adj1" fmla="val 15988645"/>
                <a:gd name="adj2" fmla="val 178397"/>
              </a:avLst>
            </a:prstGeom>
            <a:noFill/>
            <a:ln w="101600" cap="flat" cmpd="sng" algn="ctr">
              <a:solidFill>
                <a:srgbClr val="FB9D05"/>
              </a:solidFill>
              <a:prstDash val="solid"/>
              <a:miter lim="800000"/>
            </a:ln>
            <a:effectLst/>
          </p:spPr>
          <p:txBody>
            <a:bodyPr rtlCol="0" anchor="ctr"/>
            <a:lstStyle/>
            <a:p>
              <a:pPr algn="ctr" defTabSz="457052"/>
              <a:endParaRPr lang="es-ES" sz="800" kern="0">
                <a:solidFill>
                  <a:srgbClr val="000000">
                    <a:lumMod val="85000"/>
                    <a:lumOff val="15000"/>
                  </a:srgbClr>
                </a:solidFill>
                <a:latin typeface="Arial" panose="020B0604020202020204"/>
              </a:endParaRPr>
            </a:p>
          </p:txBody>
        </p:sp>
      </p:grpSp>
      <p:sp>
        <p:nvSpPr>
          <p:cNvPr id="7" name="CuadroTexto 6">
            <a:extLst>
              <a:ext uri="{FF2B5EF4-FFF2-40B4-BE49-F238E27FC236}">
                <a16:creationId xmlns:a16="http://schemas.microsoft.com/office/drawing/2014/main" id="{56659B75-1E2A-8426-A444-E2A341FA8992}"/>
              </a:ext>
            </a:extLst>
          </p:cNvPr>
          <p:cNvSpPr txBox="1"/>
          <p:nvPr/>
        </p:nvSpPr>
        <p:spPr>
          <a:xfrm>
            <a:off x="2886203" y="4561673"/>
            <a:ext cx="1181410" cy="415498"/>
          </a:xfrm>
          <a:prstGeom prst="rect">
            <a:avLst/>
          </a:prstGeom>
          <a:noFill/>
          <a:ln>
            <a:noFill/>
          </a:ln>
        </p:spPr>
        <p:txBody>
          <a:bodyPr wrap="square" rtlCol="0">
            <a:spAutoFit/>
          </a:bodyPr>
          <a:lstStyle/>
          <a:p>
            <a:r>
              <a:rPr lang="nl-NL" sz="2100" b="1">
                <a:solidFill>
                  <a:srgbClr val="FB9D05"/>
                </a:solidFill>
                <a:latin typeface="Barlow" pitchFamily="2" charset="77"/>
              </a:rPr>
              <a:t>PHASE 1</a:t>
            </a:r>
            <a:endParaRPr lang="nl-NL" sz="2100">
              <a:solidFill>
                <a:srgbClr val="FB9D05"/>
              </a:solidFill>
              <a:latin typeface="Barlow" pitchFamily="2" charset="77"/>
            </a:endParaRPr>
          </a:p>
        </p:txBody>
      </p:sp>
      <p:sp>
        <p:nvSpPr>
          <p:cNvPr id="5" name="CuadroTexto 4">
            <a:extLst>
              <a:ext uri="{FF2B5EF4-FFF2-40B4-BE49-F238E27FC236}">
                <a16:creationId xmlns:a16="http://schemas.microsoft.com/office/drawing/2014/main" id="{77328378-49D5-6D5D-27D7-84A09585AE1C}"/>
              </a:ext>
            </a:extLst>
          </p:cNvPr>
          <p:cNvSpPr txBox="1"/>
          <p:nvPr/>
        </p:nvSpPr>
        <p:spPr>
          <a:xfrm>
            <a:off x="3934649" y="3294179"/>
            <a:ext cx="1789549" cy="846386"/>
          </a:xfrm>
          <a:prstGeom prst="rect">
            <a:avLst/>
          </a:prstGeom>
          <a:noFill/>
        </p:spPr>
        <p:txBody>
          <a:bodyPr wrap="square">
            <a:spAutoFit/>
          </a:bodyPr>
          <a:lstStyle/>
          <a:p>
            <a:pPr algn="ctr" defTabSz="457052" fontAlgn="base">
              <a:defRPr/>
            </a:pPr>
            <a:r>
              <a:rPr lang="en-US" sz="900" b="1" kern="0">
                <a:solidFill>
                  <a:srgbClr val="000000">
                    <a:lumMod val="85000"/>
                    <a:lumOff val="15000"/>
                  </a:srgbClr>
                </a:solidFill>
                <a:latin typeface="Arial" panose="020B0604020202020204"/>
              </a:rPr>
              <a:t>Hydraulic Model</a:t>
            </a:r>
          </a:p>
          <a:p>
            <a:pPr algn="ctr" defTabSz="457052" fontAlgn="base">
              <a:defRPr/>
            </a:pPr>
            <a:r>
              <a:rPr lang="en-US" sz="800" kern="0">
                <a:solidFill>
                  <a:srgbClr val="000000">
                    <a:lumMod val="85000"/>
                    <a:lumOff val="15000"/>
                  </a:srgbClr>
                </a:solidFill>
                <a:latin typeface="Arial" panose="020B0604020202020204"/>
              </a:rPr>
              <a:t>It is necessary to have a complete model of the distribution network as a necessary tool for the operation and management of the system.</a:t>
            </a:r>
            <a:endParaRPr lang="es-ES" sz="800" kern="0">
              <a:solidFill>
                <a:srgbClr val="000000">
                  <a:lumMod val="85000"/>
                  <a:lumOff val="15000"/>
                </a:srgbClr>
              </a:solidFill>
              <a:latin typeface="Arial" panose="020B0604020202020204"/>
            </a:endParaRPr>
          </a:p>
        </p:txBody>
      </p:sp>
      <p:pic>
        <p:nvPicPr>
          <p:cNvPr id="8" name="Picture 22">
            <a:extLst>
              <a:ext uri="{FF2B5EF4-FFF2-40B4-BE49-F238E27FC236}">
                <a16:creationId xmlns:a16="http://schemas.microsoft.com/office/drawing/2014/main" id="{E8E90D14-5073-B357-BA23-6D0EB091A363}"/>
              </a:ext>
            </a:extLst>
          </p:cNvPr>
          <p:cNvPicPr>
            <a:picLocks noChangeAspect="1"/>
          </p:cNvPicPr>
          <p:nvPr/>
        </p:nvPicPr>
        <p:blipFill>
          <a:blip r:embed="rId5"/>
          <a:stretch>
            <a:fillRect/>
          </a:stretch>
        </p:blipFill>
        <p:spPr>
          <a:xfrm>
            <a:off x="4423078" y="2766561"/>
            <a:ext cx="630909" cy="486702"/>
          </a:xfrm>
          <a:prstGeom prst="rect">
            <a:avLst/>
          </a:prstGeom>
        </p:spPr>
      </p:pic>
      <p:cxnSp>
        <p:nvCxnSpPr>
          <p:cNvPr id="9" name="Straight Connector 36">
            <a:extLst>
              <a:ext uri="{FF2B5EF4-FFF2-40B4-BE49-F238E27FC236}">
                <a16:creationId xmlns:a16="http://schemas.microsoft.com/office/drawing/2014/main" id="{D8963D72-D36D-C765-1203-53F654830CC8}"/>
              </a:ext>
            </a:extLst>
          </p:cNvPr>
          <p:cNvCxnSpPr>
            <a:cxnSpLocks/>
          </p:cNvCxnSpPr>
          <p:nvPr/>
        </p:nvCxnSpPr>
        <p:spPr>
          <a:xfrm>
            <a:off x="4100267" y="3294179"/>
            <a:ext cx="1278837" cy="0"/>
          </a:xfrm>
          <a:prstGeom prst="line">
            <a:avLst/>
          </a:prstGeom>
          <a:noFill/>
          <a:ln w="9525" cap="flat" cmpd="sng" algn="ctr">
            <a:solidFill>
              <a:srgbClr val="000000"/>
            </a:solidFill>
            <a:prstDash val="sysDot"/>
          </a:ln>
          <a:effectLst/>
        </p:spPr>
      </p:cxnSp>
      <p:sp>
        <p:nvSpPr>
          <p:cNvPr id="10" name="Teardrop 14">
            <a:extLst>
              <a:ext uri="{FF2B5EF4-FFF2-40B4-BE49-F238E27FC236}">
                <a16:creationId xmlns:a16="http://schemas.microsoft.com/office/drawing/2014/main" id="{B9516121-A5F8-AA4A-40F0-FA822E6DAE65}"/>
              </a:ext>
            </a:extLst>
          </p:cNvPr>
          <p:cNvSpPr/>
          <p:nvPr/>
        </p:nvSpPr>
        <p:spPr>
          <a:xfrm flipH="1">
            <a:off x="3911474" y="662999"/>
            <a:ext cx="1732442" cy="1671321"/>
          </a:xfrm>
          <a:prstGeom prst="ellipse">
            <a:avLst/>
          </a:prstGeom>
          <a:solidFill>
            <a:srgbClr val="446CAA"/>
          </a:solidFill>
          <a:ln w="101600" cap="flat" cmpd="sng" algn="ctr">
            <a:solidFill>
              <a:srgbClr val="446CAA"/>
            </a:solidFill>
            <a:prstDash val="solid"/>
            <a:miter lim="800000"/>
          </a:ln>
          <a:effectLst/>
        </p:spPr>
        <p:txBody>
          <a:bodyPr rtlCol="0" anchor="ctr"/>
          <a:lstStyle/>
          <a:p>
            <a:pPr algn="ctr" defTabSz="457052">
              <a:defRPr/>
            </a:pPr>
            <a:endParaRPr lang="es-ES" sz="800" kern="0">
              <a:solidFill>
                <a:srgbClr val="000000">
                  <a:lumMod val="85000"/>
                  <a:lumOff val="15000"/>
                </a:srgbClr>
              </a:solidFill>
              <a:latin typeface="Arial" panose="020B0604020202020204"/>
            </a:endParaRPr>
          </a:p>
        </p:txBody>
      </p:sp>
      <p:sp>
        <p:nvSpPr>
          <p:cNvPr id="11" name="CuadroTexto 33">
            <a:extLst>
              <a:ext uri="{FF2B5EF4-FFF2-40B4-BE49-F238E27FC236}">
                <a16:creationId xmlns:a16="http://schemas.microsoft.com/office/drawing/2014/main" id="{29203EF0-DF83-41FD-0904-78BA784385F9}"/>
              </a:ext>
            </a:extLst>
          </p:cNvPr>
          <p:cNvSpPr txBox="1"/>
          <p:nvPr/>
        </p:nvSpPr>
        <p:spPr>
          <a:xfrm>
            <a:off x="3862203" y="1243996"/>
            <a:ext cx="1819978" cy="846386"/>
          </a:xfrm>
          <a:prstGeom prst="rect">
            <a:avLst/>
          </a:prstGeom>
          <a:noFill/>
        </p:spPr>
        <p:txBody>
          <a:bodyPr wrap="square">
            <a:spAutoFit/>
          </a:bodyPr>
          <a:lstStyle/>
          <a:p>
            <a:pPr algn="ctr" defTabSz="457052" fontAlgn="base">
              <a:defRPr/>
            </a:pPr>
            <a:r>
              <a:rPr lang="en-US" sz="900" b="1" kern="0">
                <a:solidFill>
                  <a:srgbClr val="FFFFFF"/>
                </a:solidFill>
                <a:latin typeface="Arial" panose="020B0604020202020204"/>
              </a:rPr>
              <a:t>DIGITAL TWIN</a:t>
            </a:r>
          </a:p>
          <a:p>
            <a:pPr algn="ctr" defTabSz="457052" fontAlgn="base">
              <a:defRPr/>
            </a:pPr>
            <a:r>
              <a:rPr lang="en-US" sz="800" kern="0">
                <a:solidFill>
                  <a:srgbClr val="FFFFFF"/>
                </a:solidFill>
                <a:latin typeface="Arial" panose="020B0604020202020204"/>
              </a:rPr>
              <a:t>Real-time information of the system and real-time calibrated hydraulic model. Ability to perform what-if scenarios based on real boundary conditions.</a:t>
            </a:r>
            <a:endParaRPr lang="es-ES" sz="800" kern="0">
              <a:solidFill>
                <a:srgbClr val="FFFFFF"/>
              </a:solidFill>
              <a:latin typeface="Arial" panose="020B0604020202020204"/>
            </a:endParaRPr>
          </a:p>
        </p:txBody>
      </p:sp>
      <p:cxnSp>
        <p:nvCxnSpPr>
          <p:cNvPr id="12" name="Straight Connector 36">
            <a:extLst>
              <a:ext uri="{FF2B5EF4-FFF2-40B4-BE49-F238E27FC236}">
                <a16:creationId xmlns:a16="http://schemas.microsoft.com/office/drawing/2014/main" id="{7DE3ABC8-5294-7BF8-15E2-1929335C7E79}"/>
              </a:ext>
            </a:extLst>
          </p:cNvPr>
          <p:cNvCxnSpPr>
            <a:cxnSpLocks/>
          </p:cNvCxnSpPr>
          <p:nvPr/>
        </p:nvCxnSpPr>
        <p:spPr>
          <a:xfrm>
            <a:off x="4191562" y="1243997"/>
            <a:ext cx="1241750" cy="0"/>
          </a:xfrm>
          <a:prstGeom prst="line">
            <a:avLst/>
          </a:prstGeom>
          <a:noFill/>
          <a:ln w="9525" cap="flat" cmpd="sng" algn="ctr">
            <a:solidFill>
              <a:schemeClr val="bg1">
                <a:lumMod val="95000"/>
              </a:schemeClr>
            </a:solidFill>
            <a:prstDash val="sysDot"/>
          </a:ln>
          <a:effectLst/>
        </p:spPr>
      </p:cxnSp>
      <p:pic>
        <p:nvPicPr>
          <p:cNvPr id="13" name="Picture 41">
            <a:extLst>
              <a:ext uri="{FF2B5EF4-FFF2-40B4-BE49-F238E27FC236}">
                <a16:creationId xmlns:a16="http://schemas.microsoft.com/office/drawing/2014/main" id="{5E57B011-B2CE-7473-2A68-6303CDDC13CB}"/>
              </a:ext>
            </a:extLst>
          </p:cNvPr>
          <p:cNvPicPr>
            <a:picLocks noChangeAspect="1"/>
          </p:cNvPicPr>
          <p:nvPr/>
        </p:nvPicPr>
        <p:blipFill>
          <a:blip r:embed="rId6">
            <a:biLevel thresh="25000"/>
          </a:blip>
          <a:srcRect/>
          <a:stretch/>
        </p:blipFill>
        <p:spPr>
          <a:xfrm>
            <a:off x="4511025" y="705234"/>
            <a:ext cx="448562" cy="481757"/>
          </a:xfrm>
          <a:prstGeom prst="rect">
            <a:avLst/>
          </a:prstGeom>
        </p:spPr>
      </p:pic>
      <p:sp>
        <p:nvSpPr>
          <p:cNvPr id="14" name="Elipse 13">
            <a:extLst>
              <a:ext uri="{FF2B5EF4-FFF2-40B4-BE49-F238E27FC236}">
                <a16:creationId xmlns:a16="http://schemas.microsoft.com/office/drawing/2014/main" id="{231A6FBE-DD19-ED06-8B7E-0730CE8635FD}"/>
              </a:ext>
            </a:extLst>
          </p:cNvPr>
          <p:cNvSpPr/>
          <p:nvPr/>
        </p:nvSpPr>
        <p:spPr>
          <a:xfrm>
            <a:off x="5754636" y="485197"/>
            <a:ext cx="3298360" cy="4232438"/>
          </a:xfrm>
          <a:prstGeom prst="ellipse">
            <a:avLst/>
          </a:prstGeom>
          <a:noFill/>
          <a:ln w="76200">
            <a:solidFill>
              <a:srgbClr val="B4E3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s-ES" sz="1799">
              <a:solidFill>
                <a:srgbClr val="FFFFFF"/>
              </a:solidFill>
              <a:latin typeface="Barlow"/>
            </a:endParaRPr>
          </a:p>
        </p:txBody>
      </p:sp>
      <p:sp>
        <p:nvSpPr>
          <p:cNvPr id="15" name="CuadroTexto 14">
            <a:extLst>
              <a:ext uri="{FF2B5EF4-FFF2-40B4-BE49-F238E27FC236}">
                <a16:creationId xmlns:a16="http://schemas.microsoft.com/office/drawing/2014/main" id="{BDC966BF-80CD-4187-617C-85EF73A369FA}"/>
              </a:ext>
            </a:extLst>
          </p:cNvPr>
          <p:cNvSpPr txBox="1"/>
          <p:nvPr/>
        </p:nvSpPr>
        <p:spPr>
          <a:xfrm>
            <a:off x="4269502" y="4553607"/>
            <a:ext cx="1245803" cy="415498"/>
          </a:xfrm>
          <a:prstGeom prst="rect">
            <a:avLst/>
          </a:prstGeom>
          <a:noFill/>
          <a:ln>
            <a:noFill/>
          </a:ln>
        </p:spPr>
        <p:txBody>
          <a:bodyPr wrap="square" rtlCol="0">
            <a:spAutoFit/>
          </a:bodyPr>
          <a:lstStyle/>
          <a:p>
            <a:r>
              <a:rPr lang="nl-NL" sz="2100" b="1" dirty="0">
                <a:solidFill>
                  <a:srgbClr val="456CA8"/>
                </a:solidFill>
                <a:latin typeface="Barlow" pitchFamily="2" charset="77"/>
              </a:rPr>
              <a:t>PHASE 2</a:t>
            </a:r>
            <a:endParaRPr lang="nl-NL" sz="2100" dirty="0">
              <a:solidFill>
                <a:srgbClr val="456CA8"/>
              </a:solidFill>
              <a:latin typeface="Barlow" pitchFamily="2" charset="77"/>
            </a:endParaRPr>
          </a:p>
        </p:txBody>
      </p:sp>
      <p:sp>
        <p:nvSpPr>
          <p:cNvPr id="16" name="CuadroTexto 15">
            <a:extLst>
              <a:ext uri="{FF2B5EF4-FFF2-40B4-BE49-F238E27FC236}">
                <a16:creationId xmlns:a16="http://schemas.microsoft.com/office/drawing/2014/main" id="{C22B5066-2262-E77E-7B7A-BF1F6F0000E6}"/>
              </a:ext>
            </a:extLst>
          </p:cNvPr>
          <p:cNvSpPr txBox="1"/>
          <p:nvPr/>
        </p:nvSpPr>
        <p:spPr>
          <a:xfrm>
            <a:off x="5652803" y="4568488"/>
            <a:ext cx="1451432" cy="415498"/>
          </a:xfrm>
          <a:prstGeom prst="rect">
            <a:avLst/>
          </a:prstGeom>
          <a:noFill/>
          <a:ln>
            <a:noFill/>
          </a:ln>
        </p:spPr>
        <p:txBody>
          <a:bodyPr wrap="square" rtlCol="0">
            <a:spAutoFit/>
          </a:bodyPr>
          <a:lstStyle/>
          <a:p>
            <a:r>
              <a:rPr lang="nl-NL" sz="2100" b="1" dirty="0">
                <a:solidFill>
                  <a:srgbClr val="B4E3D7"/>
                </a:solidFill>
                <a:latin typeface="Barlow" pitchFamily="2" charset="77"/>
              </a:rPr>
              <a:t>PHASE 3</a:t>
            </a:r>
            <a:endParaRPr lang="nl-NL" sz="2100" dirty="0">
              <a:solidFill>
                <a:srgbClr val="B4E3D7"/>
              </a:solidFill>
              <a:latin typeface="Barlow" pitchFamily="2" charset="77"/>
            </a:endParaRPr>
          </a:p>
        </p:txBody>
      </p:sp>
      <p:pic>
        <p:nvPicPr>
          <p:cNvPr id="17" name="Gráfico 16">
            <a:extLst>
              <a:ext uri="{FF2B5EF4-FFF2-40B4-BE49-F238E27FC236}">
                <a16:creationId xmlns:a16="http://schemas.microsoft.com/office/drawing/2014/main" id="{EBFFCFB9-CA61-37D0-FB7E-5D3E52D45BB5}"/>
              </a:ext>
            </a:extLst>
          </p:cNvPr>
          <p:cNvPicPr>
            <a:picLocks noChangeAspect="1"/>
          </p:cNvPicPr>
          <p:nvPr/>
        </p:nvPicPr>
        <p:blipFill>
          <a:blip r:embed="rId7">
            <a:duotone>
              <a:prstClr val="black"/>
              <a:srgbClr val="0085AD">
                <a:tint val="45000"/>
                <a:satMod val="400000"/>
              </a:srgbClr>
            </a:duotone>
            <a:lum bright="-16000"/>
            <a:extLst>
              <a:ext uri="{96DAC541-7B7A-43D3-8B79-37D633B846F1}">
                <asvg:svgBlip xmlns:asvg="http://schemas.microsoft.com/office/drawing/2016/SVG/main" r:embed="rId8"/>
              </a:ext>
            </a:extLst>
          </a:blip>
          <a:stretch>
            <a:fillRect/>
          </a:stretch>
        </p:blipFill>
        <p:spPr>
          <a:xfrm>
            <a:off x="790393" y="3124123"/>
            <a:ext cx="583847" cy="472637"/>
          </a:xfrm>
          <a:prstGeom prst="rect">
            <a:avLst/>
          </a:prstGeom>
        </p:spPr>
      </p:pic>
      <p:pic>
        <p:nvPicPr>
          <p:cNvPr id="18" name="Picture 16">
            <a:extLst>
              <a:ext uri="{FF2B5EF4-FFF2-40B4-BE49-F238E27FC236}">
                <a16:creationId xmlns:a16="http://schemas.microsoft.com/office/drawing/2014/main" id="{19BB38EA-791A-B51B-D385-F35E9A27AA4E}"/>
              </a:ext>
            </a:extLst>
          </p:cNvPr>
          <p:cNvPicPr>
            <a:picLocks noChangeAspect="1"/>
          </p:cNvPicPr>
          <p:nvPr/>
        </p:nvPicPr>
        <p:blipFill>
          <a:blip r:embed="rId9">
            <a:lum bright="-16000"/>
            <a:duotone>
              <a:prstClr val="black"/>
              <a:srgbClr val="0085AD">
                <a:tint val="45000"/>
                <a:satMod val="400000"/>
              </a:srgbClr>
            </a:duotone>
          </a:blip>
          <a:srcRect/>
          <a:stretch/>
        </p:blipFill>
        <p:spPr>
          <a:xfrm>
            <a:off x="5993922" y="1185609"/>
            <a:ext cx="972412" cy="972412"/>
          </a:xfrm>
          <a:prstGeom prst="rect">
            <a:avLst/>
          </a:prstGeom>
          <a:ln>
            <a:noFill/>
          </a:ln>
        </p:spPr>
      </p:pic>
      <p:cxnSp>
        <p:nvCxnSpPr>
          <p:cNvPr id="19" name="Straight Connector 36">
            <a:extLst>
              <a:ext uri="{FF2B5EF4-FFF2-40B4-BE49-F238E27FC236}">
                <a16:creationId xmlns:a16="http://schemas.microsoft.com/office/drawing/2014/main" id="{AB8E45FF-0797-5999-A463-571CCFAB7BD7}"/>
              </a:ext>
            </a:extLst>
          </p:cNvPr>
          <p:cNvCxnSpPr>
            <a:cxnSpLocks/>
          </p:cNvCxnSpPr>
          <p:nvPr/>
        </p:nvCxnSpPr>
        <p:spPr>
          <a:xfrm>
            <a:off x="6021135" y="2030800"/>
            <a:ext cx="945199" cy="0"/>
          </a:xfrm>
          <a:prstGeom prst="line">
            <a:avLst/>
          </a:prstGeom>
          <a:noFill/>
          <a:ln w="9525" cap="flat" cmpd="sng" algn="ctr">
            <a:solidFill>
              <a:srgbClr val="000000"/>
            </a:solidFill>
            <a:prstDash val="sysDot"/>
          </a:ln>
          <a:effectLst/>
        </p:spPr>
      </p:cxnSp>
      <p:sp>
        <p:nvSpPr>
          <p:cNvPr id="23" name="CuadroTexto 22">
            <a:extLst>
              <a:ext uri="{FF2B5EF4-FFF2-40B4-BE49-F238E27FC236}">
                <a16:creationId xmlns:a16="http://schemas.microsoft.com/office/drawing/2014/main" id="{ED4D8C2E-D259-A84D-E5A7-FA80E753D8A4}"/>
              </a:ext>
            </a:extLst>
          </p:cNvPr>
          <p:cNvSpPr txBox="1"/>
          <p:nvPr/>
        </p:nvSpPr>
        <p:spPr>
          <a:xfrm>
            <a:off x="5847797" y="2103633"/>
            <a:ext cx="1329098" cy="981038"/>
          </a:xfrm>
          <a:prstGeom prst="rect">
            <a:avLst/>
          </a:prstGeom>
          <a:noFill/>
        </p:spPr>
        <p:txBody>
          <a:bodyPr wrap="square">
            <a:spAutoFit/>
          </a:bodyPr>
          <a:lstStyle/>
          <a:p>
            <a:pPr algn="ctr" defTabSz="457052" fontAlgn="base">
              <a:defRPr/>
            </a:pPr>
            <a:r>
              <a:rPr lang="en-US" sz="825" b="1" kern="0">
                <a:solidFill>
                  <a:srgbClr val="000000">
                    <a:lumMod val="85000"/>
                    <a:lumOff val="15000"/>
                  </a:srgbClr>
                </a:solidFill>
                <a:latin typeface="Arial" panose="020B0604020202020204"/>
              </a:rPr>
              <a:t>Operational Intelligence</a:t>
            </a:r>
          </a:p>
          <a:p>
            <a:pPr algn="ctr" defTabSz="457052" fontAlgn="base">
              <a:defRPr/>
            </a:pPr>
            <a:r>
              <a:rPr lang="en-US" sz="825" kern="0">
                <a:latin typeface="Arial" panose="020B0604020202020204"/>
              </a:rPr>
              <a:t>Make data-driven decisions supported by enhanced analytics utilizing Artificial </a:t>
            </a:r>
          </a:p>
          <a:p>
            <a:pPr algn="ctr" defTabSz="457052" fontAlgn="base">
              <a:defRPr/>
            </a:pPr>
            <a:r>
              <a:rPr lang="en-US" sz="825" kern="0">
                <a:latin typeface="Arial" panose="020B0604020202020204"/>
              </a:rPr>
              <a:t>Intelligence (AI) </a:t>
            </a:r>
          </a:p>
        </p:txBody>
      </p:sp>
      <p:sp>
        <p:nvSpPr>
          <p:cNvPr id="25" name="CuadroTexto 24">
            <a:extLst>
              <a:ext uri="{FF2B5EF4-FFF2-40B4-BE49-F238E27FC236}">
                <a16:creationId xmlns:a16="http://schemas.microsoft.com/office/drawing/2014/main" id="{9852B701-AF76-411A-5E69-3346E9542682}"/>
              </a:ext>
            </a:extLst>
          </p:cNvPr>
          <p:cNvSpPr txBox="1"/>
          <p:nvPr/>
        </p:nvSpPr>
        <p:spPr>
          <a:xfrm>
            <a:off x="7267623" y="1359170"/>
            <a:ext cx="1504200" cy="1234953"/>
          </a:xfrm>
          <a:prstGeom prst="rect">
            <a:avLst/>
          </a:prstGeom>
          <a:noFill/>
        </p:spPr>
        <p:txBody>
          <a:bodyPr wrap="square">
            <a:spAutoFit/>
          </a:bodyPr>
          <a:lstStyle/>
          <a:p>
            <a:pPr algn="ctr" defTabSz="457052" fontAlgn="base">
              <a:defRPr/>
            </a:pPr>
            <a:r>
              <a:rPr lang="en-US" sz="825" b="1" kern="0">
                <a:solidFill>
                  <a:srgbClr val="000000">
                    <a:lumMod val="85000"/>
                    <a:lumOff val="15000"/>
                  </a:srgbClr>
                </a:solidFill>
                <a:latin typeface="Arial" panose="020B0604020202020204"/>
              </a:rPr>
              <a:t>Real Time Decision Support System</a:t>
            </a:r>
          </a:p>
          <a:p>
            <a:pPr algn="r" defTabSz="457052" fontAlgn="base">
              <a:defRPr/>
            </a:pPr>
            <a:r>
              <a:rPr lang="en-US" sz="825" kern="0">
                <a:latin typeface="Arial" panose="020B0604020202020204"/>
              </a:rPr>
              <a:t>Support in decision making, considering information from different applications in Real time. Suggestion of </a:t>
            </a:r>
          </a:p>
          <a:p>
            <a:pPr algn="r" defTabSz="457052" fontAlgn="base">
              <a:defRPr/>
            </a:pPr>
            <a:r>
              <a:rPr lang="en-US" sz="825" kern="0">
                <a:latin typeface="Arial" panose="020B0604020202020204"/>
              </a:rPr>
              <a:t>prioritized actions for utterly system optimization</a:t>
            </a:r>
          </a:p>
          <a:p>
            <a:pPr algn="r" defTabSz="457052" fontAlgn="base">
              <a:defRPr/>
            </a:pPr>
            <a:endParaRPr lang="es-ES" sz="825" kern="0">
              <a:solidFill>
                <a:srgbClr val="FF0000"/>
              </a:solidFill>
              <a:latin typeface="Arial" panose="020B0604020202020204"/>
            </a:endParaRPr>
          </a:p>
        </p:txBody>
      </p:sp>
      <p:cxnSp>
        <p:nvCxnSpPr>
          <p:cNvPr id="26" name="Straight Connector 36">
            <a:extLst>
              <a:ext uri="{FF2B5EF4-FFF2-40B4-BE49-F238E27FC236}">
                <a16:creationId xmlns:a16="http://schemas.microsoft.com/office/drawing/2014/main" id="{E77E741D-BB06-ACA3-5198-72EA5B919BB9}"/>
              </a:ext>
            </a:extLst>
          </p:cNvPr>
          <p:cNvCxnSpPr>
            <a:cxnSpLocks/>
          </p:cNvCxnSpPr>
          <p:nvPr/>
        </p:nvCxnSpPr>
        <p:spPr>
          <a:xfrm>
            <a:off x="7252975" y="1338800"/>
            <a:ext cx="1094555" cy="0"/>
          </a:xfrm>
          <a:prstGeom prst="line">
            <a:avLst/>
          </a:prstGeom>
          <a:noFill/>
          <a:ln w="9525" cap="flat" cmpd="sng" algn="ctr">
            <a:solidFill>
              <a:srgbClr val="000000"/>
            </a:solidFill>
            <a:prstDash val="sysDot"/>
          </a:ln>
          <a:effectLst/>
        </p:spPr>
      </p:cxnSp>
      <p:pic>
        <p:nvPicPr>
          <p:cNvPr id="27" name="Picture 46">
            <a:extLst>
              <a:ext uri="{FF2B5EF4-FFF2-40B4-BE49-F238E27FC236}">
                <a16:creationId xmlns:a16="http://schemas.microsoft.com/office/drawing/2014/main" id="{C01DF714-895B-D42F-7A37-9D38E04E794A}"/>
              </a:ext>
            </a:extLst>
          </p:cNvPr>
          <p:cNvPicPr>
            <a:picLocks noChangeAspect="1"/>
          </p:cNvPicPr>
          <p:nvPr/>
        </p:nvPicPr>
        <p:blipFill>
          <a:blip r:embed="rId10">
            <a:duotone>
              <a:prstClr val="black"/>
              <a:srgbClr val="0085AD">
                <a:tint val="45000"/>
                <a:satMod val="400000"/>
              </a:srgbClr>
            </a:duotone>
            <a:lum bright="-16000"/>
          </a:blip>
          <a:srcRect/>
          <a:stretch/>
        </p:blipFill>
        <p:spPr>
          <a:xfrm>
            <a:off x="7466801" y="804650"/>
            <a:ext cx="544068" cy="464058"/>
          </a:xfrm>
          <a:prstGeom prst="rect">
            <a:avLst/>
          </a:prstGeom>
          <a:ln>
            <a:noFill/>
          </a:ln>
        </p:spPr>
      </p:pic>
      <p:pic>
        <p:nvPicPr>
          <p:cNvPr id="28" name="Picture 74">
            <a:extLst>
              <a:ext uri="{FF2B5EF4-FFF2-40B4-BE49-F238E27FC236}">
                <a16:creationId xmlns:a16="http://schemas.microsoft.com/office/drawing/2014/main" id="{01037040-7B96-5417-D9DD-538D892D369B}"/>
              </a:ext>
            </a:extLst>
          </p:cNvPr>
          <p:cNvPicPr>
            <a:picLocks noChangeAspect="1"/>
          </p:cNvPicPr>
          <p:nvPr/>
        </p:nvPicPr>
        <p:blipFill>
          <a:blip r:embed="rId11">
            <a:duotone>
              <a:prstClr val="black"/>
              <a:srgbClr val="0085AD">
                <a:tint val="45000"/>
                <a:satMod val="400000"/>
              </a:srgbClr>
            </a:duotone>
            <a:lum bright="-16000"/>
          </a:blip>
          <a:srcRect/>
          <a:stretch/>
        </p:blipFill>
        <p:spPr>
          <a:xfrm>
            <a:off x="7572364" y="2660480"/>
            <a:ext cx="480060" cy="528066"/>
          </a:xfrm>
          <a:prstGeom prst="rect">
            <a:avLst/>
          </a:prstGeom>
          <a:ln>
            <a:noFill/>
          </a:ln>
        </p:spPr>
      </p:pic>
      <p:sp>
        <p:nvSpPr>
          <p:cNvPr id="29" name="CuadroTexto 28">
            <a:extLst>
              <a:ext uri="{FF2B5EF4-FFF2-40B4-BE49-F238E27FC236}">
                <a16:creationId xmlns:a16="http://schemas.microsoft.com/office/drawing/2014/main" id="{29528811-F706-F89D-2CC1-5701B695F4DC}"/>
              </a:ext>
            </a:extLst>
          </p:cNvPr>
          <p:cNvSpPr txBox="1"/>
          <p:nvPr/>
        </p:nvSpPr>
        <p:spPr>
          <a:xfrm>
            <a:off x="7104235" y="3276680"/>
            <a:ext cx="1515329" cy="1361911"/>
          </a:xfrm>
          <a:prstGeom prst="rect">
            <a:avLst/>
          </a:prstGeom>
          <a:noFill/>
        </p:spPr>
        <p:txBody>
          <a:bodyPr wrap="square">
            <a:spAutoFit/>
          </a:bodyPr>
          <a:lstStyle/>
          <a:p>
            <a:pPr defTabSz="457052" fontAlgn="base">
              <a:defRPr/>
            </a:pPr>
            <a:r>
              <a:rPr lang="en-US" sz="825" b="1" kern="0">
                <a:solidFill>
                  <a:srgbClr val="000000">
                    <a:lumMod val="85000"/>
                    <a:lumOff val="15000"/>
                  </a:srgbClr>
                </a:solidFill>
                <a:latin typeface="Arial" panose="020B0604020202020204"/>
              </a:rPr>
              <a:t>Full Operational Awareness</a:t>
            </a:r>
          </a:p>
          <a:p>
            <a:pPr defTabSz="457052" fontAlgn="base">
              <a:defRPr/>
            </a:pPr>
            <a:r>
              <a:rPr lang="en-US" sz="825" kern="0">
                <a:latin typeface="Arial" panose="020B0604020202020204"/>
              </a:rPr>
              <a:t>Real-time  situational awareness and performance monitoring. Multiple anomalies are detected from a system macro-perspective and providing key insight for decision making </a:t>
            </a:r>
            <a:endParaRPr lang="es-ES" sz="825" kern="0">
              <a:latin typeface="Arial" panose="020B0604020202020204"/>
            </a:endParaRPr>
          </a:p>
        </p:txBody>
      </p:sp>
      <p:cxnSp>
        <p:nvCxnSpPr>
          <p:cNvPr id="30" name="Straight Connector 36">
            <a:extLst>
              <a:ext uri="{FF2B5EF4-FFF2-40B4-BE49-F238E27FC236}">
                <a16:creationId xmlns:a16="http://schemas.microsoft.com/office/drawing/2014/main" id="{D9E2902D-C805-0036-79BC-C5BADA960DF6}"/>
              </a:ext>
            </a:extLst>
          </p:cNvPr>
          <p:cNvCxnSpPr>
            <a:cxnSpLocks/>
          </p:cNvCxnSpPr>
          <p:nvPr/>
        </p:nvCxnSpPr>
        <p:spPr>
          <a:xfrm>
            <a:off x="7351776" y="3253263"/>
            <a:ext cx="945199" cy="0"/>
          </a:xfrm>
          <a:prstGeom prst="line">
            <a:avLst/>
          </a:prstGeom>
          <a:noFill/>
          <a:ln w="9525" cap="flat" cmpd="sng" algn="ctr">
            <a:solidFill>
              <a:srgbClr val="000000"/>
            </a:solidFill>
            <a:prstDash val="sysDot"/>
          </a:ln>
          <a:effectLst/>
        </p:spPr>
      </p:cxnSp>
      <p:sp>
        <p:nvSpPr>
          <p:cNvPr id="31" name="CuadroTexto 30">
            <a:extLst>
              <a:ext uri="{FF2B5EF4-FFF2-40B4-BE49-F238E27FC236}">
                <a16:creationId xmlns:a16="http://schemas.microsoft.com/office/drawing/2014/main" id="{AF7FB865-2003-6FD2-613C-9E2916F5FB66}"/>
              </a:ext>
            </a:extLst>
          </p:cNvPr>
          <p:cNvSpPr txBox="1"/>
          <p:nvPr/>
        </p:nvSpPr>
        <p:spPr>
          <a:xfrm>
            <a:off x="2248083" y="10354"/>
            <a:ext cx="6099448" cy="369204"/>
          </a:xfrm>
          <a:prstGeom prst="rect">
            <a:avLst/>
          </a:prstGeom>
          <a:noFill/>
        </p:spPr>
        <p:txBody>
          <a:bodyPr wrap="square">
            <a:spAutoFit/>
          </a:bodyPr>
          <a:lstStyle/>
          <a:p>
            <a:pPr defTabSz="914103">
              <a:defRPr/>
            </a:pPr>
            <a:r>
              <a:rPr lang="en-AU" sz="1799" b="1" dirty="0">
                <a:solidFill>
                  <a:srgbClr val="446CAA"/>
                </a:solidFill>
                <a:latin typeface="Barlow" pitchFamily="2" charset="77"/>
              </a:rPr>
              <a:t>JOURNEY TOWARDS UTILITIES’s DIGITALIZATION PATH</a:t>
            </a:r>
          </a:p>
        </p:txBody>
      </p:sp>
    </p:spTree>
    <p:extLst>
      <p:ext uri="{BB962C8B-B14F-4D97-AF65-F5344CB8AC3E}">
        <p14:creationId xmlns:p14="http://schemas.microsoft.com/office/powerpoint/2010/main" val="261009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5" grpId="0"/>
      <p:bldP spid="10" grpId="0" animBg="1"/>
      <p:bldP spid="11" grpId="0"/>
      <p:bldP spid="14" grpId="0" animBg="1"/>
      <p:bldP spid="15" grpId="0"/>
      <p:bldP spid="16" grpId="0"/>
      <p:bldP spid="23" grpId="0"/>
      <p:bldP spid="25"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EEF8C-3238-DEDD-D90D-91F4F8E9E563}"/>
            </a:ext>
          </a:extLst>
        </p:cNvPr>
        <p:cNvGrpSpPr/>
        <p:nvPr/>
      </p:nvGrpSpPr>
      <p:grpSpPr>
        <a:xfrm>
          <a:off x="0" y="0"/>
          <a:ext cx="0" cy="0"/>
          <a:chOff x="0" y="0"/>
          <a:chExt cx="0" cy="0"/>
        </a:xfrm>
      </p:grpSpPr>
      <p:sp>
        <p:nvSpPr>
          <p:cNvPr id="78" name="Pentagon 59">
            <a:extLst>
              <a:ext uri="{FF2B5EF4-FFF2-40B4-BE49-F238E27FC236}">
                <a16:creationId xmlns:a16="http://schemas.microsoft.com/office/drawing/2014/main" id="{5412E8EA-6DB3-8749-BA93-059E23A2B06D}"/>
              </a:ext>
            </a:extLst>
          </p:cNvPr>
          <p:cNvSpPr/>
          <p:nvPr/>
        </p:nvSpPr>
        <p:spPr>
          <a:xfrm>
            <a:off x="157853" y="1329965"/>
            <a:ext cx="6518973" cy="1270452"/>
          </a:xfrm>
          <a:prstGeom prst="homePlate">
            <a:avLst>
              <a:gd name="adj" fmla="val 30806"/>
            </a:avLst>
          </a:prstGeom>
          <a:solidFill>
            <a:srgbClr val="80C2D6"/>
          </a:solidFill>
          <a:ln w="12700">
            <a:solidFill>
              <a:srgbClr val="80C2D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3">
              <a:defRPr/>
            </a:pPr>
            <a:endParaRPr lang="en-US" sz="1050">
              <a:solidFill>
                <a:srgbClr val="FFFFFF"/>
              </a:solidFill>
              <a:latin typeface="Arial" panose="020B0604020202020204" pitchFamily="34" charset="0"/>
              <a:ea typeface="Open Sans Light" panose="020B0604020202020204" charset="0"/>
              <a:cs typeface="Arial" panose="020B0604020202020204" pitchFamily="34" charset="0"/>
            </a:endParaRPr>
          </a:p>
        </p:txBody>
      </p:sp>
      <p:sp>
        <p:nvSpPr>
          <p:cNvPr id="16" name="Rectangle 15">
            <a:extLst>
              <a:ext uri="{FF2B5EF4-FFF2-40B4-BE49-F238E27FC236}">
                <a16:creationId xmlns:a16="http://schemas.microsoft.com/office/drawing/2014/main" id="{4A74ACF3-044B-9872-ED55-A20479176CE6}"/>
              </a:ext>
            </a:extLst>
          </p:cNvPr>
          <p:cNvSpPr/>
          <p:nvPr/>
        </p:nvSpPr>
        <p:spPr>
          <a:xfrm>
            <a:off x="6715818" y="3813840"/>
            <a:ext cx="2221057" cy="654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3509">
              <a:defRPr/>
            </a:pPr>
            <a:r>
              <a:rPr lang="en-US" sz="1350">
                <a:solidFill>
                  <a:srgbClr val="008BB3"/>
                </a:solidFill>
                <a:latin typeface="Arial" panose="020B0604020202020204" pitchFamily="34" charset="0"/>
                <a:cs typeface="Arial" panose="020B0604020202020204" pitchFamily="34" charset="0"/>
              </a:rPr>
              <a:t>Vendor agnostic, integrates with any technology</a:t>
            </a:r>
          </a:p>
        </p:txBody>
      </p:sp>
      <p:sp>
        <p:nvSpPr>
          <p:cNvPr id="60" name="Pentagon 59">
            <a:extLst>
              <a:ext uri="{FF2B5EF4-FFF2-40B4-BE49-F238E27FC236}">
                <a16:creationId xmlns:a16="http://schemas.microsoft.com/office/drawing/2014/main" id="{F4D9A957-082A-65B7-4874-B201F79A911C}"/>
              </a:ext>
            </a:extLst>
          </p:cNvPr>
          <p:cNvSpPr/>
          <p:nvPr/>
        </p:nvSpPr>
        <p:spPr>
          <a:xfrm>
            <a:off x="157853" y="2674182"/>
            <a:ext cx="6375854" cy="681556"/>
          </a:xfrm>
          <a:prstGeom prst="homePlate">
            <a:avLst>
              <a:gd name="adj" fmla="val 37099"/>
            </a:avLst>
          </a:prstGeom>
          <a:solidFill>
            <a:srgbClr val="40A3C1"/>
          </a:solidFill>
          <a:ln w="12700">
            <a:solidFill>
              <a:srgbClr val="40A3C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3">
              <a:defRPr/>
            </a:pPr>
            <a:endParaRPr lang="en-US" sz="1982">
              <a:solidFill>
                <a:srgbClr val="FFFFFF"/>
              </a:solidFill>
              <a:latin typeface="Arial" panose="020B0604020202020204" pitchFamily="34" charset="0"/>
              <a:ea typeface="Open Sans Light" panose="020B0604020202020204" charset="0"/>
              <a:cs typeface="Arial" panose="020B0604020202020204" pitchFamily="34" charset="0"/>
            </a:endParaRPr>
          </a:p>
        </p:txBody>
      </p:sp>
      <p:sp>
        <p:nvSpPr>
          <p:cNvPr id="64" name="Triangle 58">
            <a:extLst>
              <a:ext uri="{FF2B5EF4-FFF2-40B4-BE49-F238E27FC236}">
                <a16:creationId xmlns:a16="http://schemas.microsoft.com/office/drawing/2014/main" id="{156B7A1D-3BAB-CA41-55B8-C4D8B7193DB5}"/>
              </a:ext>
            </a:extLst>
          </p:cNvPr>
          <p:cNvSpPr/>
          <p:nvPr/>
        </p:nvSpPr>
        <p:spPr>
          <a:xfrm>
            <a:off x="2158442" y="3198728"/>
            <a:ext cx="2040351" cy="353955"/>
          </a:xfrm>
          <a:prstGeom prst="triangle">
            <a:avLst/>
          </a:prstGeom>
          <a:solidFill>
            <a:schemeClr val="bg1"/>
          </a:solidFill>
          <a:ln w="88900">
            <a:solidFill>
              <a:srgbClr val="000D2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3">
              <a:defRPr/>
            </a:pPr>
            <a:endParaRPr lang="en-US" sz="1982">
              <a:solidFill>
                <a:srgbClr val="FFFFFF"/>
              </a:solidFill>
              <a:latin typeface="Arial" panose="020B0604020202020204" pitchFamily="34" charset="0"/>
              <a:ea typeface="Open Sans Light" panose="020B0604020202020204" charset="0"/>
              <a:cs typeface="Arial" panose="020B0604020202020204" pitchFamily="34" charset="0"/>
            </a:endParaRPr>
          </a:p>
        </p:txBody>
      </p:sp>
      <p:sp>
        <p:nvSpPr>
          <p:cNvPr id="65" name="Rectangle 64">
            <a:extLst>
              <a:ext uri="{FF2B5EF4-FFF2-40B4-BE49-F238E27FC236}">
                <a16:creationId xmlns:a16="http://schemas.microsoft.com/office/drawing/2014/main" id="{0196F713-15E9-45ED-CBB2-765142983A84}"/>
              </a:ext>
            </a:extLst>
          </p:cNvPr>
          <p:cNvSpPr/>
          <p:nvPr/>
        </p:nvSpPr>
        <p:spPr>
          <a:xfrm>
            <a:off x="6728502" y="1848554"/>
            <a:ext cx="2235754" cy="183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133">
              <a:defRPr/>
            </a:pPr>
            <a:r>
              <a:rPr lang="en-US" sz="1350">
                <a:solidFill>
                  <a:srgbClr val="008BB3"/>
                </a:solidFill>
                <a:latin typeface="Arial" panose="020B0604020202020204"/>
                <a:ea typeface="Roboto Light" panose="02000000000000000000" pitchFamily="2" charset="0"/>
                <a:cs typeface="Open Sans Semibold" panose="020B0606030504020204" pitchFamily="34" charset="0"/>
              </a:rPr>
              <a:t>Modular Data Applications</a:t>
            </a:r>
          </a:p>
        </p:txBody>
      </p:sp>
      <p:sp>
        <p:nvSpPr>
          <p:cNvPr id="67" name="TextBox 18">
            <a:extLst>
              <a:ext uri="{FF2B5EF4-FFF2-40B4-BE49-F238E27FC236}">
                <a16:creationId xmlns:a16="http://schemas.microsoft.com/office/drawing/2014/main" id="{815899E8-C0C4-742E-C73D-3D8135B55021}"/>
              </a:ext>
            </a:extLst>
          </p:cNvPr>
          <p:cNvSpPr txBox="1"/>
          <p:nvPr/>
        </p:nvSpPr>
        <p:spPr>
          <a:xfrm>
            <a:off x="821996" y="2787864"/>
            <a:ext cx="1411127" cy="329903"/>
          </a:xfrm>
          <a:prstGeom prst="rect">
            <a:avLst/>
          </a:prstGeom>
          <a:noFill/>
          <a:effectLst>
            <a:innerShdw blurRad="400050" dir="13500000">
              <a:srgbClr val="000000">
                <a:alpha val="50000"/>
              </a:srgbClr>
            </a:innerShdw>
          </a:effectLst>
        </p:spPr>
        <p:txBody>
          <a:bodyPr wrap="square" tIns="100491" bIns="100491"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004915">
              <a:defRPr/>
            </a:pPr>
            <a:r>
              <a:rPr lang="en-US" sz="825" b="1">
                <a:solidFill>
                  <a:srgbClr val="FFFFFF"/>
                </a:solidFill>
                <a:latin typeface="Arial" panose="020B0604020202020204" pitchFamily="34" charset="0"/>
                <a:ea typeface="Roboto Light" panose="02000000000000000000" pitchFamily="2" charset="0"/>
                <a:cs typeface="Arial" panose="020B0604020202020204" pitchFamily="34" charset="0"/>
              </a:rPr>
              <a:t>Domain Master Data</a:t>
            </a:r>
          </a:p>
        </p:txBody>
      </p:sp>
      <p:sp>
        <p:nvSpPr>
          <p:cNvPr id="73" name="Pentagon 72">
            <a:extLst>
              <a:ext uri="{FF2B5EF4-FFF2-40B4-BE49-F238E27FC236}">
                <a16:creationId xmlns:a16="http://schemas.microsoft.com/office/drawing/2014/main" id="{4206EB52-AD07-2F9F-4013-BC6164062996}"/>
              </a:ext>
            </a:extLst>
          </p:cNvPr>
          <p:cNvSpPr/>
          <p:nvPr/>
        </p:nvSpPr>
        <p:spPr>
          <a:xfrm>
            <a:off x="157491" y="3415345"/>
            <a:ext cx="6432264" cy="1465638"/>
          </a:xfrm>
          <a:prstGeom prst="homePlate">
            <a:avLst>
              <a:gd name="adj" fmla="val 21310"/>
            </a:avLst>
          </a:prstGeom>
          <a:solidFill>
            <a:schemeClr val="bg1"/>
          </a:solidFill>
          <a:ln>
            <a:solidFill>
              <a:srgbClr val="008BB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3">
              <a:defRPr/>
            </a:pPr>
            <a:endParaRPr lang="en-US" sz="1982">
              <a:solidFill>
                <a:srgbClr val="FFFFFF"/>
              </a:solidFill>
              <a:latin typeface="Arial" panose="020B0604020202020204" pitchFamily="34" charset="0"/>
              <a:ea typeface="Open Sans Light" panose="020B0604020202020204" charset="0"/>
              <a:cs typeface="Arial" panose="020B0604020202020204" pitchFamily="34" charset="0"/>
            </a:endParaRPr>
          </a:p>
        </p:txBody>
      </p:sp>
      <p:sp>
        <p:nvSpPr>
          <p:cNvPr id="74" name="Rectangle 73">
            <a:extLst>
              <a:ext uri="{FF2B5EF4-FFF2-40B4-BE49-F238E27FC236}">
                <a16:creationId xmlns:a16="http://schemas.microsoft.com/office/drawing/2014/main" id="{BBEAB06E-F7CB-732A-3E90-8CA8C0AB23B2}"/>
              </a:ext>
            </a:extLst>
          </p:cNvPr>
          <p:cNvSpPr/>
          <p:nvPr/>
        </p:nvSpPr>
        <p:spPr>
          <a:xfrm>
            <a:off x="2373435" y="3364121"/>
            <a:ext cx="1630102" cy="98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3">
              <a:defRPr/>
            </a:pPr>
            <a:endParaRPr lang="en-US" sz="1982">
              <a:solidFill>
                <a:srgbClr val="FFFFFF"/>
              </a:solidFill>
              <a:latin typeface="Calibri" panose="020F0502020204030204"/>
            </a:endParaRPr>
          </a:p>
        </p:txBody>
      </p:sp>
      <p:sp>
        <p:nvSpPr>
          <p:cNvPr id="75" name="Rectangle 74">
            <a:extLst>
              <a:ext uri="{FF2B5EF4-FFF2-40B4-BE49-F238E27FC236}">
                <a16:creationId xmlns:a16="http://schemas.microsoft.com/office/drawing/2014/main" id="{0DC5AAF2-89FF-0580-E80A-B888DECFEFAD}"/>
              </a:ext>
            </a:extLst>
          </p:cNvPr>
          <p:cNvSpPr/>
          <p:nvPr/>
        </p:nvSpPr>
        <p:spPr>
          <a:xfrm>
            <a:off x="153505" y="4394018"/>
            <a:ext cx="1040330" cy="260564"/>
          </a:xfrm>
          <a:prstGeom prst="rect">
            <a:avLst/>
          </a:prstGeom>
          <a:solidFill>
            <a:srgbClr val="0085AD"/>
          </a:solidFill>
          <a:ln>
            <a:noFill/>
          </a:ln>
        </p:spPr>
        <p:style>
          <a:lnRef idx="2">
            <a:schemeClr val="accent1">
              <a:shade val="50000"/>
            </a:schemeClr>
          </a:lnRef>
          <a:fillRef idx="1">
            <a:schemeClr val="accent1"/>
          </a:fillRef>
          <a:effectRef idx="0">
            <a:schemeClr val="accent1"/>
          </a:effectRef>
          <a:fontRef idx="minor">
            <a:schemeClr val="lt1"/>
          </a:fontRef>
        </p:style>
        <p:txBody>
          <a:bodyPr lIns="68517" tIns="34259" rIns="68517" bIns="34259" rtlCol="0" anchor="ctr"/>
          <a:lstStyle/>
          <a:p>
            <a:pPr algn="ctr" defTabSz="685133">
              <a:defRPr/>
            </a:pPr>
            <a:r>
              <a:rPr lang="en-US" sz="800">
                <a:solidFill>
                  <a:srgbClr val="FFFFFF"/>
                </a:solidFill>
                <a:latin typeface="Arial"/>
                <a:ea typeface="Roboto Light"/>
                <a:cs typeface="Arial"/>
              </a:rPr>
              <a:t>AMI/AMR</a:t>
            </a:r>
            <a:endParaRPr lang="en-US" sz="1799">
              <a:solidFill>
                <a:srgbClr val="FFFFFF"/>
              </a:solidFill>
              <a:latin typeface="Arial"/>
              <a:cs typeface="Arial"/>
            </a:endParaRPr>
          </a:p>
        </p:txBody>
      </p:sp>
      <p:sp>
        <p:nvSpPr>
          <p:cNvPr id="76" name="Rectangle 75">
            <a:extLst>
              <a:ext uri="{FF2B5EF4-FFF2-40B4-BE49-F238E27FC236}">
                <a16:creationId xmlns:a16="http://schemas.microsoft.com/office/drawing/2014/main" id="{48530F84-4D6C-07DE-E0E1-AE35AEEDC9D5}"/>
              </a:ext>
            </a:extLst>
          </p:cNvPr>
          <p:cNvSpPr/>
          <p:nvPr/>
        </p:nvSpPr>
        <p:spPr>
          <a:xfrm>
            <a:off x="2517199" y="4394017"/>
            <a:ext cx="1629560" cy="260864"/>
          </a:xfrm>
          <a:prstGeom prst="rect">
            <a:avLst/>
          </a:prstGeom>
          <a:solidFill>
            <a:srgbClr val="008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3">
              <a:defRPr/>
            </a:pPr>
            <a:r>
              <a:rPr lang="en-US" sz="800">
                <a:solidFill>
                  <a:srgbClr val="FFFFFF"/>
                </a:solidFill>
                <a:latin typeface="Arial" panose="020B0604020202020204" pitchFamily="34" charset="0"/>
                <a:ea typeface="Roboto Light" panose="02000000000000000000" pitchFamily="2" charset="0"/>
                <a:cs typeface="Arial" panose="020B0604020202020204" pitchFamily="34" charset="0"/>
              </a:rPr>
              <a:t>SCADA, PLCs &amp; IoT Sensors</a:t>
            </a:r>
          </a:p>
        </p:txBody>
      </p:sp>
      <p:sp>
        <p:nvSpPr>
          <p:cNvPr id="77" name="Rectangle 76">
            <a:extLst>
              <a:ext uri="{FF2B5EF4-FFF2-40B4-BE49-F238E27FC236}">
                <a16:creationId xmlns:a16="http://schemas.microsoft.com/office/drawing/2014/main" id="{49240EA2-9571-34AB-69E2-8BB16C7E7C22}"/>
              </a:ext>
            </a:extLst>
          </p:cNvPr>
          <p:cNvSpPr/>
          <p:nvPr/>
        </p:nvSpPr>
        <p:spPr>
          <a:xfrm>
            <a:off x="4142164" y="4393375"/>
            <a:ext cx="1216274" cy="260864"/>
          </a:xfrm>
          <a:prstGeom prst="rect">
            <a:avLst/>
          </a:prstGeom>
          <a:solidFill>
            <a:srgbClr val="008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3">
              <a:defRPr/>
            </a:pPr>
            <a:r>
              <a:rPr lang="en-US" sz="800">
                <a:solidFill>
                  <a:srgbClr val="FFFFFF"/>
                </a:solidFill>
                <a:latin typeface="Arial" panose="020B0604020202020204" pitchFamily="34" charset="0"/>
                <a:ea typeface="Roboto Light" panose="02000000000000000000" pitchFamily="2" charset="0"/>
                <a:cs typeface="Arial" panose="020B0604020202020204" pitchFamily="34" charset="0"/>
              </a:rPr>
              <a:t>Distributed DBs</a:t>
            </a:r>
          </a:p>
        </p:txBody>
      </p:sp>
      <p:sp>
        <p:nvSpPr>
          <p:cNvPr id="79" name="Rectangle 78">
            <a:extLst>
              <a:ext uri="{FF2B5EF4-FFF2-40B4-BE49-F238E27FC236}">
                <a16:creationId xmlns:a16="http://schemas.microsoft.com/office/drawing/2014/main" id="{84DD9A7F-8B42-5ED7-A5EA-2E70276264A3}"/>
              </a:ext>
            </a:extLst>
          </p:cNvPr>
          <p:cNvSpPr/>
          <p:nvPr/>
        </p:nvSpPr>
        <p:spPr>
          <a:xfrm>
            <a:off x="1186834" y="4394017"/>
            <a:ext cx="1341278" cy="260864"/>
          </a:xfrm>
          <a:prstGeom prst="rect">
            <a:avLst/>
          </a:prstGeom>
          <a:solidFill>
            <a:srgbClr val="0085AD"/>
          </a:solidFill>
          <a:ln>
            <a:noFill/>
          </a:ln>
        </p:spPr>
        <p:style>
          <a:lnRef idx="2">
            <a:schemeClr val="accent1">
              <a:shade val="50000"/>
            </a:schemeClr>
          </a:lnRef>
          <a:fillRef idx="1">
            <a:schemeClr val="accent1"/>
          </a:fillRef>
          <a:effectRef idx="0">
            <a:schemeClr val="accent1"/>
          </a:effectRef>
          <a:fontRef idx="minor">
            <a:schemeClr val="lt1"/>
          </a:fontRef>
        </p:style>
        <p:txBody>
          <a:bodyPr lIns="68517" tIns="34259" rIns="68517" bIns="34259" rtlCol="0" anchor="ctr"/>
          <a:lstStyle/>
          <a:p>
            <a:pPr algn="ctr" defTabSz="685133">
              <a:defRPr/>
            </a:pPr>
            <a:r>
              <a:rPr lang="en-US" sz="800">
                <a:solidFill>
                  <a:srgbClr val="FFFFFF"/>
                </a:solidFill>
                <a:latin typeface="Arial"/>
                <a:ea typeface="Roboto Light"/>
                <a:cs typeface="Arial"/>
              </a:rPr>
              <a:t>SENSORS</a:t>
            </a:r>
            <a:endParaRPr lang="en-US" sz="800">
              <a:solidFill>
                <a:srgbClr val="FFFFFF"/>
              </a:solidFill>
              <a:latin typeface="Arial"/>
              <a:ea typeface="Roboto Light" panose="02000000000000000000" pitchFamily="2" charset="0"/>
              <a:cs typeface="Arial"/>
            </a:endParaRPr>
          </a:p>
        </p:txBody>
      </p:sp>
      <p:cxnSp>
        <p:nvCxnSpPr>
          <p:cNvPr id="80" name="Straight Connector 79">
            <a:extLst>
              <a:ext uri="{FF2B5EF4-FFF2-40B4-BE49-F238E27FC236}">
                <a16:creationId xmlns:a16="http://schemas.microsoft.com/office/drawing/2014/main" id="{059CB6A4-4D7B-F7A8-C0A3-8A4F1DEC3F89}"/>
              </a:ext>
            </a:extLst>
          </p:cNvPr>
          <p:cNvCxnSpPr>
            <a:cxnSpLocks/>
          </p:cNvCxnSpPr>
          <p:nvPr/>
        </p:nvCxnSpPr>
        <p:spPr>
          <a:xfrm>
            <a:off x="2517196" y="3415638"/>
            <a:ext cx="0" cy="1238373"/>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42B5F31-5C4B-816E-11E4-57F636CC0119}"/>
              </a:ext>
            </a:extLst>
          </p:cNvPr>
          <p:cNvCxnSpPr>
            <a:cxnSpLocks/>
          </p:cNvCxnSpPr>
          <p:nvPr/>
        </p:nvCxnSpPr>
        <p:spPr>
          <a:xfrm>
            <a:off x="4120522" y="3415638"/>
            <a:ext cx="21641" cy="1238373"/>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0F1914-0BFD-45C5-46C0-800A99B56717}"/>
              </a:ext>
            </a:extLst>
          </p:cNvPr>
          <p:cNvCxnSpPr>
            <a:cxnSpLocks/>
          </p:cNvCxnSpPr>
          <p:nvPr/>
        </p:nvCxnSpPr>
        <p:spPr>
          <a:xfrm>
            <a:off x="1190333" y="3415638"/>
            <a:ext cx="0" cy="1238373"/>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85" name="Picture 84">
            <a:extLst>
              <a:ext uri="{FF2B5EF4-FFF2-40B4-BE49-F238E27FC236}">
                <a16:creationId xmlns:a16="http://schemas.microsoft.com/office/drawing/2014/main" id="{C324EA8E-FAC1-E907-3475-E2DAFBCA10D1}"/>
              </a:ext>
            </a:extLst>
          </p:cNvPr>
          <p:cNvPicPr>
            <a:picLocks noChangeAspect="1"/>
          </p:cNvPicPr>
          <p:nvPr/>
        </p:nvPicPr>
        <p:blipFill>
          <a:blip r:embed="rId3"/>
          <a:stretch>
            <a:fillRect/>
          </a:stretch>
        </p:blipFill>
        <p:spPr>
          <a:xfrm>
            <a:off x="3458917" y="3535593"/>
            <a:ext cx="389453" cy="153156"/>
          </a:xfrm>
          <a:prstGeom prst="rect">
            <a:avLst/>
          </a:prstGeom>
        </p:spPr>
      </p:pic>
      <p:pic>
        <p:nvPicPr>
          <p:cNvPr id="86" name="Picture 85">
            <a:extLst>
              <a:ext uri="{FF2B5EF4-FFF2-40B4-BE49-F238E27FC236}">
                <a16:creationId xmlns:a16="http://schemas.microsoft.com/office/drawing/2014/main" id="{17747506-74AE-7FE0-58BA-0F03F47C8098}"/>
              </a:ext>
            </a:extLst>
          </p:cNvPr>
          <p:cNvPicPr>
            <a:picLocks noChangeAspect="1"/>
          </p:cNvPicPr>
          <p:nvPr/>
        </p:nvPicPr>
        <p:blipFill>
          <a:blip r:embed="rId4"/>
          <a:stretch>
            <a:fillRect/>
          </a:stretch>
        </p:blipFill>
        <p:spPr>
          <a:xfrm>
            <a:off x="2772286" y="3492487"/>
            <a:ext cx="249527" cy="249527"/>
          </a:xfrm>
          <a:prstGeom prst="rect">
            <a:avLst/>
          </a:prstGeom>
        </p:spPr>
      </p:pic>
      <p:pic>
        <p:nvPicPr>
          <p:cNvPr id="87" name="Picture 86">
            <a:extLst>
              <a:ext uri="{FF2B5EF4-FFF2-40B4-BE49-F238E27FC236}">
                <a16:creationId xmlns:a16="http://schemas.microsoft.com/office/drawing/2014/main" id="{059998CB-5A95-9690-9F84-8AB3F4358C86}"/>
              </a:ext>
            </a:extLst>
          </p:cNvPr>
          <p:cNvPicPr>
            <a:picLocks noChangeAspect="1"/>
          </p:cNvPicPr>
          <p:nvPr/>
        </p:nvPicPr>
        <p:blipFill>
          <a:blip r:embed="rId5"/>
          <a:stretch>
            <a:fillRect/>
          </a:stretch>
        </p:blipFill>
        <p:spPr>
          <a:xfrm>
            <a:off x="2598847" y="3806569"/>
            <a:ext cx="623363" cy="205646"/>
          </a:xfrm>
          <a:prstGeom prst="rect">
            <a:avLst/>
          </a:prstGeom>
        </p:spPr>
      </p:pic>
      <p:pic>
        <p:nvPicPr>
          <p:cNvPr id="88" name="Picture 87">
            <a:extLst>
              <a:ext uri="{FF2B5EF4-FFF2-40B4-BE49-F238E27FC236}">
                <a16:creationId xmlns:a16="http://schemas.microsoft.com/office/drawing/2014/main" id="{A2AA30FA-4533-B4B7-C473-DB89DBDC9057}"/>
              </a:ext>
            </a:extLst>
          </p:cNvPr>
          <p:cNvPicPr>
            <a:picLocks noChangeAspect="1"/>
          </p:cNvPicPr>
          <p:nvPr/>
        </p:nvPicPr>
        <p:blipFill rotWithShape="1">
          <a:blip r:embed="rId6"/>
          <a:srcRect t="22252" b="23678"/>
          <a:stretch/>
        </p:blipFill>
        <p:spPr>
          <a:xfrm>
            <a:off x="3340666" y="3806137"/>
            <a:ext cx="647375" cy="216923"/>
          </a:xfrm>
          <a:prstGeom prst="rect">
            <a:avLst/>
          </a:prstGeom>
        </p:spPr>
      </p:pic>
      <p:pic>
        <p:nvPicPr>
          <p:cNvPr id="89" name="Picture 88">
            <a:extLst>
              <a:ext uri="{FF2B5EF4-FFF2-40B4-BE49-F238E27FC236}">
                <a16:creationId xmlns:a16="http://schemas.microsoft.com/office/drawing/2014/main" id="{EAA0C876-1C0F-7DC2-1E4B-8C9C29250329}"/>
              </a:ext>
            </a:extLst>
          </p:cNvPr>
          <p:cNvPicPr>
            <a:picLocks noChangeAspect="1"/>
          </p:cNvPicPr>
          <p:nvPr/>
        </p:nvPicPr>
        <p:blipFill>
          <a:blip r:embed="rId7"/>
          <a:stretch>
            <a:fillRect/>
          </a:stretch>
        </p:blipFill>
        <p:spPr>
          <a:xfrm>
            <a:off x="5732163" y="4024611"/>
            <a:ext cx="347446" cy="347446"/>
          </a:xfrm>
          <a:prstGeom prst="rect">
            <a:avLst/>
          </a:prstGeom>
        </p:spPr>
      </p:pic>
      <p:pic>
        <p:nvPicPr>
          <p:cNvPr id="90" name="Picture 89">
            <a:extLst>
              <a:ext uri="{FF2B5EF4-FFF2-40B4-BE49-F238E27FC236}">
                <a16:creationId xmlns:a16="http://schemas.microsoft.com/office/drawing/2014/main" id="{7A693C4F-DAC6-48F4-4C14-69E236A33950}"/>
              </a:ext>
            </a:extLst>
          </p:cNvPr>
          <p:cNvPicPr>
            <a:picLocks noChangeAspect="1"/>
          </p:cNvPicPr>
          <p:nvPr/>
        </p:nvPicPr>
        <p:blipFill>
          <a:blip r:embed="rId8"/>
          <a:stretch>
            <a:fillRect/>
          </a:stretch>
        </p:blipFill>
        <p:spPr>
          <a:xfrm>
            <a:off x="5586847" y="3494528"/>
            <a:ext cx="576383" cy="233847"/>
          </a:xfrm>
          <a:prstGeom prst="rect">
            <a:avLst/>
          </a:prstGeom>
        </p:spPr>
      </p:pic>
      <p:pic>
        <p:nvPicPr>
          <p:cNvPr id="91" name="Picture 90">
            <a:extLst>
              <a:ext uri="{FF2B5EF4-FFF2-40B4-BE49-F238E27FC236}">
                <a16:creationId xmlns:a16="http://schemas.microsoft.com/office/drawing/2014/main" id="{6423E4F2-13D4-C7F6-EAE0-B75CD1533AE0}"/>
              </a:ext>
            </a:extLst>
          </p:cNvPr>
          <p:cNvPicPr>
            <a:picLocks noChangeAspect="1"/>
          </p:cNvPicPr>
          <p:nvPr/>
        </p:nvPicPr>
        <p:blipFill rotWithShape="1">
          <a:blip r:embed="rId9"/>
          <a:srcRect b="29766"/>
          <a:stretch/>
        </p:blipFill>
        <p:spPr>
          <a:xfrm>
            <a:off x="4216448" y="3538841"/>
            <a:ext cx="354952" cy="187133"/>
          </a:xfrm>
          <a:prstGeom prst="rect">
            <a:avLst/>
          </a:prstGeom>
        </p:spPr>
      </p:pic>
      <p:pic>
        <p:nvPicPr>
          <p:cNvPr id="92" name="Picture 91">
            <a:extLst>
              <a:ext uri="{FF2B5EF4-FFF2-40B4-BE49-F238E27FC236}">
                <a16:creationId xmlns:a16="http://schemas.microsoft.com/office/drawing/2014/main" id="{F8A7F2F4-CD0A-EA84-F1D1-DDB89C4A32CA}"/>
              </a:ext>
            </a:extLst>
          </p:cNvPr>
          <p:cNvPicPr>
            <a:picLocks noChangeAspect="1"/>
          </p:cNvPicPr>
          <p:nvPr/>
        </p:nvPicPr>
        <p:blipFill rotWithShape="1">
          <a:blip r:embed="rId10"/>
          <a:srcRect r="59466"/>
          <a:stretch/>
        </p:blipFill>
        <p:spPr>
          <a:xfrm>
            <a:off x="4977486" y="3473694"/>
            <a:ext cx="264182" cy="323826"/>
          </a:xfrm>
          <a:prstGeom prst="rect">
            <a:avLst/>
          </a:prstGeom>
        </p:spPr>
      </p:pic>
      <p:pic>
        <p:nvPicPr>
          <p:cNvPr id="93" name="Picture 92">
            <a:extLst>
              <a:ext uri="{FF2B5EF4-FFF2-40B4-BE49-F238E27FC236}">
                <a16:creationId xmlns:a16="http://schemas.microsoft.com/office/drawing/2014/main" id="{1D35DDA7-330F-9287-0314-B029BC5DA21A}"/>
              </a:ext>
            </a:extLst>
          </p:cNvPr>
          <p:cNvPicPr>
            <a:picLocks noChangeAspect="1"/>
          </p:cNvPicPr>
          <p:nvPr/>
        </p:nvPicPr>
        <p:blipFill rotWithShape="1">
          <a:blip r:embed="rId11"/>
          <a:srcRect r="72334"/>
          <a:stretch/>
        </p:blipFill>
        <p:spPr>
          <a:xfrm>
            <a:off x="4315400" y="4099266"/>
            <a:ext cx="221789" cy="194239"/>
          </a:xfrm>
          <a:prstGeom prst="rect">
            <a:avLst/>
          </a:prstGeom>
        </p:spPr>
      </p:pic>
      <p:pic>
        <p:nvPicPr>
          <p:cNvPr id="94" name="Picture 93">
            <a:extLst>
              <a:ext uri="{FF2B5EF4-FFF2-40B4-BE49-F238E27FC236}">
                <a16:creationId xmlns:a16="http://schemas.microsoft.com/office/drawing/2014/main" id="{873E7094-0371-6BEA-9294-FF84288E72B8}"/>
              </a:ext>
            </a:extLst>
          </p:cNvPr>
          <p:cNvPicPr>
            <a:picLocks noChangeAspect="1"/>
          </p:cNvPicPr>
          <p:nvPr/>
        </p:nvPicPr>
        <p:blipFill rotWithShape="1">
          <a:blip r:embed="rId12"/>
          <a:srcRect l="29099" t="15934" r="29967" b="18862"/>
          <a:stretch/>
        </p:blipFill>
        <p:spPr>
          <a:xfrm>
            <a:off x="5007659" y="4032162"/>
            <a:ext cx="261080" cy="276233"/>
          </a:xfrm>
          <a:prstGeom prst="rect">
            <a:avLst/>
          </a:prstGeom>
        </p:spPr>
      </p:pic>
      <p:pic>
        <p:nvPicPr>
          <p:cNvPr id="95" name="Picture 94">
            <a:extLst>
              <a:ext uri="{FF2B5EF4-FFF2-40B4-BE49-F238E27FC236}">
                <a16:creationId xmlns:a16="http://schemas.microsoft.com/office/drawing/2014/main" id="{34721E8E-BCC8-3265-739B-011F0B64A270}"/>
              </a:ext>
            </a:extLst>
          </p:cNvPr>
          <p:cNvPicPr>
            <a:picLocks noChangeAspect="1"/>
          </p:cNvPicPr>
          <p:nvPr/>
        </p:nvPicPr>
        <p:blipFill rotWithShape="1">
          <a:blip r:embed="rId13"/>
          <a:srcRect l="32619" r="31757" b="-5805"/>
          <a:stretch/>
        </p:blipFill>
        <p:spPr>
          <a:xfrm>
            <a:off x="4726183" y="3540187"/>
            <a:ext cx="231962" cy="196571"/>
          </a:xfrm>
          <a:prstGeom prst="rect">
            <a:avLst/>
          </a:prstGeom>
        </p:spPr>
      </p:pic>
      <p:pic>
        <p:nvPicPr>
          <p:cNvPr id="96" name="Picture 95">
            <a:extLst>
              <a:ext uri="{FF2B5EF4-FFF2-40B4-BE49-F238E27FC236}">
                <a16:creationId xmlns:a16="http://schemas.microsoft.com/office/drawing/2014/main" id="{4131A1C4-FE20-FD0A-D2C0-E7913CDEA974}"/>
              </a:ext>
            </a:extLst>
          </p:cNvPr>
          <p:cNvPicPr>
            <a:picLocks noChangeAspect="1"/>
          </p:cNvPicPr>
          <p:nvPr/>
        </p:nvPicPr>
        <p:blipFill>
          <a:blip r:embed="rId14"/>
          <a:stretch>
            <a:fillRect/>
          </a:stretch>
        </p:blipFill>
        <p:spPr>
          <a:xfrm>
            <a:off x="4962631" y="3792429"/>
            <a:ext cx="309110" cy="220937"/>
          </a:xfrm>
          <a:prstGeom prst="rect">
            <a:avLst/>
          </a:prstGeom>
        </p:spPr>
      </p:pic>
      <p:pic>
        <p:nvPicPr>
          <p:cNvPr id="97" name="Picture 96">
            <a:extLst>
              <a:ext uri="{FF2B5EF4-FFF2-40B4-BE49-F238E27FC236}">
                <a16:creationId xmlns:a16="http://schemas.microsoft.com/office/drawing/2014/main" id="{7041198C-8F4E-035F-BFEE-46842D143E30}"/>
              </a:ext>
            </a:extLst>
          </p:cNvPr>
          <p:cNvPicPr>
            <a:picLocks noChangeAspect="1"/>
          </p:cNvPicPr>
          <p:nvPr/>
        </p:nvPicPr>
        <p:blipFill>
          <a:blip r:embed="rId15"/>
          <a:stretch>
            <a:fillRect/>
          </a:stretch>
        </p:blipFill>
        <p:spPr>
          <a:xfrm>
            <a:off x="4377998" y="3779507"/>
            <a:ext cx="560804" cy="319755"/>
          </a:xfrm>
          <a:prstGeom prst="rect">
            <a:avLst/>
          </a:prstGeom>
        </p:spPr>
      </p:pic>
      <p:pic>
        <p:nvPicPr>
          <p:cNvPr id="98" name="Picture 97">
            <a:extLst>
              <a:ext uri="{FF2B5EF4-FFF2-40B4-BE49-F238E27FC236}">
                <a16:creationId xmlns:a16="http://schemas.microsoft.com/office/drawing/2014/main" id="{56B312DF-80B9-F6F4-777D-49BCDCD80E5D}"/>
              </a:ext>
            </a:extLst>
          </p:cNvPr>
          <p:cNvPicPr>
            <a:picLocks noChangeAspect="1"/>
          </p:cNvPicPr>
          <p:nvPr/>
        </p:nvPicPr>
        <p:blipFill>
          <a:blip r:embed="rId16"/>
          <a:stretch>
            <a:fillRect/>
          </a:stretch>
        </p:blipFill>
        <p:spPr>
          <a:xfrm>
            <a:off x="4660071" y="4084547"/>
            <a:ext cx="272566" cy="306635"/>
          </a:xfrm>
          <a:prstGeom prst="rect">
            <a:avLst/>
          </a:prstGeom>
        </p:spPr>
      </p:pic>
      <p:pic>
        <p:nvPicPr>
          <p:cNvPr id="99" name="Picture 98" descr="Logo, company name&#10;&#10;Description automatically generated">
            <a:extLst>
              <a:ext uri="{FF2B5EF4-FFF2-40B4-BE49-F238E27FC236}">
                <a16:creationId xmlns:a16="http://schemas.microsoft.com/office/drawing/2014/main" id="{F86E24EE-042E-DE99-ECFE-B5F5F43793FB}"/>
              </a:ext>
            </a:extLst>
          </p:cNvPr>
          <p:cNvPicPr>
            <a:picLocks noChangeAspect="1"/>
          </p:cNvPicPr>
          <p:nvPr/>
        </p:nvPicPr>
        <p:blipFill rotWithShape="1">
          <a:blip r:embed="rId17"/>
          <a:srcRect l="5526" t="23936" r="54385" b="12135"/>
          <a:stretch/>
        </p:blipFill>
        <p:spPr>
          <a:xfrm>
            <a:off x="4234390" y="3774846"/>
            <a:ext cx="232950" cy="255047"/>
          </a:xfrm>
          <a:prstGeom prst="rect">
            <a:avLst/>
          </a:prstGeom>
        </p:spPr>
      </p:pic>
      <p:pic>
        <p:nvPicPr>
          <p:cNvPr id="100" name="Picture 99" descr="Logo, company name&#10;&#10;Description automatically generated">
            <a:extLst>
              <a:ext uri="{FF2B5EF4-FFF2-40B4-BE49-F238E27FC236}">
                <a16:creationId xmlns:a16="http://schemas.microsoft.com/office/drawing/2014/main" id="{AB9280D4-2D9B-0FF5-60E0-728DB57C7FB1}"/>
              </a:ext>
            </a:extLst>
          </p:cNvPr>
          <p:cNvPicPr>
            <a:picLocks noChangeAspect="1"/>
          </p:cNvPicPr>
          <p:nvPr/>
        </p:nvPicPr>
        <p:blipFill rotWithShape="1">
          <a:blip r:embed="rId17"/>
          <a:srcRect l="52325" t="9578" r="6631" b="30642"/>
          <a:stretch/>
        </p:blipFill>
        <p:spPr>
          <a:xfrm>
            <a:off x="4493603" y="3528365"/>
            <a:ext cx="197610" cy="197610"/>
          </a:xfrm>
          <a:prstGeom prst="rect">
            <a:avLst/>
          </a:prstGeom>
        </p:spPr>
      </p:pic>
      <p:sp>
        <p:nvSpPr>
          <p:cNvPr id="104" name="Rectangle 103">
            <a:extLst>
              <a:ext uri="{FF2B5EF4-FFF2-40B4-BE49-F238E27FC236}">
                <a16:creationId xmlns:a16="http://schemas.microsoft.com/office/drawing/2014/main" id="{6DA62E92-6E14-E4BF-C9FF-39CAD016A4BE}"/>
              </a:ext>
            </a:extLst>
          </p:cNvPr>
          <p:cNvSpPr/>
          <p:nvPr/>
        </p:nvSpPr>
        <p:spPr>
          <a:xfrm>
            <a:off x="6728502" y="2836974"/>
            <a:ext cx="1821345" cy="325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17" tIns="34259" rIns="68517" bIns="34259" rtlCol="0" anchor="ctr"/>
          <a:lstStyle/>
          <a:p>
            <a:pPr defTabSz="685133">
              <a:defRPr/>
            </a:pPr>
            <a:r>
              <a:rPr lang="en-US" sz="1350">
                <a:solidFill>
                  <a:srgbClr val="008BB3"/>
                </a:solidFill>
                <a:latin typeface="Arial" panose="020B0604020202020204"/>
                <a:ea typeface="Roboto Light"/>
                <a:cs typeface="Open Sans Semibold"/>
              </a:rPr>
              <a:t>Smart Water Engine</a:t>
            </a:r>
          </a:p>
        </p:txBody>
      </p:sp>
      <p:pic>
        <p:nvPicPr>
          <p:cNvPr id="105" name="Picture 8" descr="Advanced Metering Infrastructure | Sensus AMI Solutions">
            <a:extLst>
              <a:ext uri="{FF2B5EF4-FFF2-40B4-BE49-F238E27FC236}">
                <a16:creationId xmlns:a16="http://schemas.microsoft.com/office/drawing/2014/main" id="{A3A560CC-F5F7-435D-2731-A752E45463A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4730" y="3565392"/>
            <a:ext cx="424637" cy="19616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5">
            <a:extLst>
              <a:ext uri="{FF2B5EF4-FFF2-40B4-BE49-F238E27FC236}">
                <a16:creationId xmlns:a16="http://schemas.microsoft.com/office/drawing/2014/main" id="{28CC068E-9C00-BD25-78B9-2C04BA762385}"/>
              </a:ext>
            </a:extLst>
          </p:cNvPr>
          <p:cNvPicPr>
            <a:picLocks noChangeAspect="1"/>
          </p:cNvPicPr>
          <p:nvPr/>
        </p:nvPicPr>
        <p:blipFill>
          <a:blip r:embed="rId19"/>
          <a:stretch>
            <a:fillRect/>
          </a:stretch>
        </p:blipFill>
        <p:spPr>
          <a:xfrm>
            <a:off x="2876226" y="4103923"/>
            <a:ext cx="743110" cy="169361"/>
          </a:xfrm>
          <a:prstGeom prst="rect">
            <a:avLst/>
          </a:prstGeom>
        </p:spPr>
      </p:pic>
      <p:pic>
        <p:nvPicPr>
          <p:cNvPr id="107" name="Picture 2" descr="Cityworks Maintenance Management and Permitting Software">
            <a:extLst>
              <a:ext uri="{FF2B5EF4-FFF2-40B4-BE49-F238E27FC236}">
                <a16:creationId xmlns:a16="http://schemas.microsoft.com/office/drawing/2014/main" id="{290B28D6-7BCF-1D62-9250-2F722FD5361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619631" y="3805989"/>
            <a:ext cx="577427" cy="191817"/>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a:extLst>
              <a:ext uri="{FF2B5EF4-FFF2-40B4-BE49-F238E27FC236}">
                <a16:creationId xmlns:a16="http://schemas.microsoft.com/office/drawing/2014/main" id="{7A338B2B-6206-5A98-A390-2F9CB30FA91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19047" y="3568113"/>
            <a:ext cx="440606" cy="241784"/>
          </a:xfrm>
          <a:prstGeom prst="rect">
            <a:avLst/>
          </a:prstGeom>
        </p:spPr>
      </p:pic>
      <p:pic>
        <p:nvPicPr>
          <p:cNvPr id="5" name="Picture 4" descr="Logo&#10;&#10;Description automatically generated">
            <a:extLst>
              <a:ext uri="{FF2B5EF4-FFF2-40B4-BE49-F238E27FC236}">
                <a16:creationId xmlns:a16="http://schemas.microsoft.com/office/drawing/2014/main" id="{A75D9B0A-5B3D-8E99-E482-6DD5415A718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37952" y="3550319"/>
            <a:ext cx="350258" cy="315281"/>
          </a:xfrm>
          <a:prstGeom prst="rect">
            <a:avLst/>
          </a:prstGeom>
        </p:spPr>
      </p:pic>
      <p:sp>
        <p:nvSpPr>
          <p:cNvPr id="4" name="Rectangle 83">
            <a:extLst>
              <a:ext uri="{FF2B5EF4-FFF2-40B4-BE49-F238E27FC236}">
                <a16:creationId xmlns:a16="http://schemas.microsoft.com/office/drawing/2014/main" id="{97305A8D-4800-2843-F5F1-E7B9A9C1585A}"/>
              </a:ext>
            </a:extLst>
          </p:cNvPr>
          <p:cNvSpPr/>
          <p:nvPr/>
        </p:nvSpPr>
        <p:spPr>
          <a:xfrm>
            <a:off x="5358438" y="4393394"/>
            <a:ext cx="1130219" cy="264836"/>
          </a:xfrm>
          <a:custGeom>
            <a:avLst/>
            <a:gdLst>
              <a:gd name="connsiteX0" fmla="*/ 0 w 1389752"/>
              <a:gd name="connsiteY0" fmla="*/ 0 h 243150"/>
              <a:gd name="connsiteX1" fmla="*/ 1389752 w 1389752"/>
              <a:gd name="connsiteY1" fmla="*/ 0 h 243150"/>
              <a:gd name="connsiteX2" fmla="*/ 1389752 w 1389752"/>
              <a:gd name="connsiteY2" fmla="*/ 243150 h 243150"/>
              <a:gd name="connsiteX3" fmla="*/ 0 w 1389752"/>
              <a:gd name="connsiteY3" fmla="*/ 243150 h 243150"/>
              <a:gd name="connsiteX4" fmla="*/ 0 w 1389752"/>
              <a:gd name="connsiteY4" fmla="*/ 0 h 243150"/>
              <a:gd name="connsiteX0" fmla="*/ 0 w 1493661"/>
              <a:gd name="connsiteY0" fmla="*/ 0 h 243150"/>
              <a:gd name="connsiteX1" fmla="*/ 1493661 w 1493661"/>
              <a:gd name="connsiteY1" fmla="*/ 0 h 243150"/>
              <a:gd name="connsiteX2" fmla="*/ 1389752 w 1493661"/>
              <a:gd name="connsiteY2" fmla="*/ 243150 h 243150"/>
              <a:gd name="connsiteX3" fmla="*/ 0 w 1493661"/>
              <a:gd name="connsiteY3" fmla="*/ 243150 h 243150"/>
              <a:gd name="connsiteX4" fmla="*/ 0 w 1493661"/>
              <a:gd name="connsiteY4" fmla="*/ 0 h 243150"/>
              <a:gd name="connsiteX0" fmla="*/ 0 w 1493661"/>
              <a:gd name="connsiteY0" fmla="*/ 0 h 243150"/>
              <a:gd name="connsiteX1" fmla="*/ 1493661 w 1493661"/>
              <a:gd name="connsiteY1" fmla="*/ 0 h 243150"/>
              <a:gd name="connsiteX2" fmla="*/ 1360130 w 1493661"/>
              <a:gd name="connsiteY2" fmla="*/ 240238 h 243150"/>
              <a:gd name="connsiteX3" fmla="*/ 0 w 1493661"/>
              <a:gd name="connsiteY3" fmla="*/ 243150 h 243150"/>
              <a:gd name="connsiteX4" fmla="*/ 0 w 1493661"/>
              <a:gd name="connsiteY4" fmla="*/ 0 h 243150"/>
              <a:gd name="connsiteX0" fmla="*/ 0 w 1493661"/>
              <a:gd name="connsiteY0" fmla="*/ 0 h 243150"/>
              <a:gd name="connsiteX1" fmla="*/ 1493661 w 1493661"/>
              <a:gd name="connsiteY1" fmla="*/ 0 h 243150"/>
              <a:gd name="connsiteX2" fmla="*/ 1330509 w 1493661"/>
              <a:gd name="connsiteY2" fmla="*/ 240238 h 243150"/>
              <a:gd name="connsiteX3" fmla="*/ 0 w 1493661"/>
              <a:gd name="connsiteY3" fmla="*/ 243150 h 243150"/>
              <a:gd name="connsiteX4" fmla="*/ 0 w 1493661"/>
              <a:gd name="connsiteY4" fmla="*/ 0 h 243150"/>
              <a:gd name="connsiteX0" fmla="*/ 0 w 1493661"/>
              <a:gd name="connsiteY0" fmla="*/ 0 h 243150"/>
              <a:gd name="connsiteX1" fmla="*/ 1493661 w 1493661"/>
              <a:gd name="connsiteY1" fmla="*/ 0 h 243150"/>
              <a:gd name="connsiteX2" fmla="*/ 1293482 w 1493661"/>
              <a:gd name="connsiteY2" fmla="*/ 240238 h 243150"/>
              <a:gd name="connsiteX3" fmla="*/ 0 w 1493661"/>
              <a:gd name="connsiteY3" fmla="*/ 243150 h 243150"/>
              <a:gd name="connsiteX4" fmla="*/ 0 w 1493661"/>
              <a:gd name="connsiteY4" fmla="*/ 0 h 243150"/>
              <a:gd name="connsiteX0" fmla="*/ 0 w 1493661"/>
              <a:gd name="connsiteY0" fmla="*/ 0 h 243150"/>
              <a:gd name="connsiteX1" fmla="*/ 1493661 w 1493661"/>
              <a:gd name="connsiteY1" fmla="*/ 0 h 243150"/>
              <a:gd name="connsiteX2" fmla="*/ 1330509 w 1493661"/>
              <a:gd name="connsiteY2" fmla="*/ 237325 h 243150"/>
              <a:gd name="connsiteX3" fmla="*/ 0 w 1493661"/>
              <a:gd name="connsiteY3" fmla="*/ 243150 h 243150"/>
              <a:gd name="connsiteX4" fmla="*/ 0 w 1493661"/>
              <a:gd name="connsiteY4" fmla="*/ 0 h 243150"/>
              <a:gd name="connsiteX0" fmla="*/ 0 w 1493661"/>
              <a:gd name="connsiteY0" fmla="*/ 0 h 243150"/>
              <a:gd name="connsiteX1" fmla="*/ 1493661 w 1493661"/>
              <a:gd name="connsiteY1" fmla="*/ 0 h 243150"/>
              <a:gd name="connsiteX2" fmla="*/ 1346239 w 1493661"/>
              <a:gd name="connsiteY2" fmla="*/ 239511 h 243150"/>
              <a:gd name="connsiteX3" fmla="*/ 0 w 1493661"/>
              <a:gd name="connsiteY3" fmla="*/ 243150 h 243150"/>
              <a:gd name="connsiteX4" fmla="*/ 0 w 1493661"/>
              <a:gd name="connsiteY4" fmla="*/ 0 h 24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661" h="243150">
                <a:moveTo>
                  <a:pt x="0" y="0"/>
                </a:moveTo>
                <a:lnTo>
                  <a:pt x="1493661" y="0"/>
                </a:lnTo>
                <a:lnTo>
                  <a:pt x="1346239" y="239511"/>
                </a:lnTo>
                <a:lnTo>
                  <a:pt x="0" y="243150"/>
                </a:lnTo>
                <a:lnTo>
                  <a:pt x="0" y="0"/>
                </a:lnTo>
                <a:close/>
              </a:path>
            </a:pathLst>
          </a:custGeom>
          <a:solidFill>
            <a:srgbClr val="0085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3">
              <a:defRPr/>
            </a:pPr>
            <a:r>
              <a:rPr lang="en-US" sz="900">
                <a:solidFill>
                  <a:srgbClr val="FFFFFF"/>
                </a:solidFill>
                <a:latin typeface="Arial" panose="020B0604020202020204" pitchFamily="34" charset="0"/>
                <a:ea typeface="Roboto Light" panose="02000000000000000000" pitchFamily="2" charset="0"/>
                <a:cs typeface="Arial" panose="020B0604020202020204" pitchFamily="34" charset="0"/>
              </a:rPr>
              <a:t>GIS, CMMS</a:t>
            </a:r>
          </a:p>
        </p:txBody>
      </p:sp>
      <p:pic>
        <p:nvPicPr>
          <p:cNvPr id="9" name="Picture 9">
            <a:extLst>
              <a:ext uri="{FF2B5EF4-FFF2-40B4-BE49-F238E27FC236}">
                <a16:creationId xmlns:a16="http://schemas.microsoft.com/office/drawing/2014/main" id="{9AED89FD-20A8-A155-4BE2-DE788AEAA634}"/>
              </a:ext>
            </a:extLst>
          </p:cNvPr>
          <p:cNvPicPr>
            <a:picLocks noChangeAspect="1"/>
          </p:cNvPicPr>
          <p:nvPr/>
        </p:nvPicPr>
        <p:blipFill>
          <a:blip r:embed="rId23"/>
          <a:stretch>
            <a:fillRect/>
          </a:stretch>
        </p:blipFill>
        <p:spPr>
          <a:xfrm>
            <a:off x="179090" y="3862642"/>
            <a:ext cx="461130" cy="194618"/>
          </a:xfrm>
          <a:prstGeom prst="rect">
            <a:avLst/>
          </a:prstGeom>
        </p:spPr>
      </p:pic>
      <p:pic>
        <p:nvPicPr>
          <p:cNvPr id="10" name="Picture 10">
            <a:extLst>
              <a:ext uri="{FF2B5EF4-FFF2-40B4-BE49-F238E27FC236}">
                <a16:creationId xmlns:a16="http://schemas.microsoft.com/office/drawing/2014/main" id="{012BD003-B7FB-EB9E-0B68-F6868E47D7A0}"/>
              </a:ext>
            </a:extLst>
          </p:cNvPr>
          <p:cNvPicPr>
            <a:picLocks noChangeAspect="1"/>
          </p:cNvPicPr>
          <p:nvPr/>
        </p:nvPicPr>
        <p:blipFill>
          <a:blip r:embed="rId24"/>
          <a:stretch>
            <a:fillRect/>
          </a:stretch>
        </p:blipFill>
        <p:spPr>
          <a:xfrm>
            <a:off x="792574" y="3567146"/>
            <a:ext cx="322913" cy="193748"/>
          </a:xfrm>
          <a:prstGeom prst="rect">
            <a:avLst/>
          </a:prstGeom>
        </p:spPr>
      </p:pic>
      <p:pic>
        <p:nvPicPr>
          <p:cNvPr id="11" name="Picture 11">
            <a:extLst>
              <a:ext uri="{FF2B5EF4-FFF2-40B4-BE49-F238E27FC236}">
                <a16:creationId xmlns:a16="http://schemas.microsoft.com/office/drawing/2014/main" id="{5E7050AD-1812-D960-7AF4-E4B45B6C8A5D}"/>
              </a:ext>
            </a:extLst>
          </p:cNvPr>
          <p:cNvPicPr>
            <a:picLocks noChangeAspect="1"/>
          </p:cNvPicPr>
          <p:nvPr/>
        </p:nvPicPr>
        <p:blipFill rotWithShape="1">
          <a:blip r:embed="rId25"/>
          <a:srcRect l="-348" t="6977" r="1393" b="-3358"/>
          <a:stretch/>
        </p:blipFill>
        <p:spPr>
          <a:xfrm>
            <a:off x="359691" y="4131850"/>
            <a:ext cx="573962" cy="219368"/>
          </a:xfrm>
          <a:prstGeom prst="rect">
            <a:avLst/>
          </a:prstGeom>
        </p:spPr>
      </p:pic>
      <p:pic>
        <p:nvPicPr>
          <p:cNvPr id="12" name="Picture 12">
            <a:extLst>
              <a:ext uri="{FF2B5EF4-FFF2-40B4-BE49-F238E27FC236}">
                <a16:creationId xmlns:a16="http://schemas.microsoft.com/office/drawing/2014/main" id="{DCE64FD8-09EA-4289-65FC-2C2169A0545D}"/>
              </a:ext>
            </a:extLst>
          </p:cNvPr>
          <p:cNvPicPr>
            <a:picLocks noChangeAspect="1"/>
          </p:cNvPicPr>
          <p:nvPr/>
        </p:nvPicPr>
        <p:blipFill>
          <a:blip r:embed="rId26"/>
          <a:stretch>
            <a:fillRect/>
          </a:stretch>
        </p:blipFill>
        <p:spPr>
          <a:xfrm>
            <a:off x="733070" y="3861220"/>
            <a:ext cx="456777" cy="178429"/>
          </a:xfrm>
          <a:prstGeom prst="rect">
            <a:avLst/>
          </a:prstGeom>
        </p:spPr>
      </p:pic>
      <p:pic>
        <p:nvPicPr>
          <p:cNvPr id="13" name="Picture 13">
            <a:extLst>
              <a:ext uri="{FF2B5EF4-FFF2-40B4-BE49-F238E27FC236}">
                <a16:creationId xmlns:a16="http://schemas.microsoft.com/office/drawing/2014/main" id="{A674C664-523A-6590-A4A0-1609481F32AC}"/>
              </a:ext>
            </a:extLst>
          </p:cNvPr>
          <p:cNvPicPr>
            <a:picLocks noChangeAspect="1"/>
          </p:cNvPicPr>
          <p:nvPr/>
        </p:nvPicPr>
        <p:blipFill>
          <a:blip r:embed="rId27"/>
          <a:stretch>
            <a:fillRect/>
          </a:stretch>
        </p:blipFill>
        <p:spPr>
          <a:xfrm>
            <a:off x="1278935" y="3943677"/>
            <a:ext cx="563834" cy="192701"/>
          </a:xfrm>
          <a:prstGeom prst="rect">
            <a:avLst/>
          </a:prstGeom>
        </p:spPr>
      </p:pic>
      <p:pic>
        <p:nvPicPr>
          <p:cNvPr id="14" name="Picture 14">
            <a:extLst>
              <a:ext uri="{FF2B5EF4-FFF2-40B4-BE49-F238E27FC236}">
                <a16:creationId xmlns:a16="http://schemas.microsoft.com/office/drawing/2014/main" id="{A7640EE4-D02F-F215-272D-2D98BE892EAB}"/>
              </a:ext>
            </a:extLst>
          </p:cNvPr>
          <p:cNvPicPr>
            <a:picLocks noChangeAspect="1"/>
          </p:cNvPicPr>
          <p:nvPr/>
        </p:nvPicPr>
        <p:blipFill>
          <a:blip r:embed="rId28"/>
          <a:stretch>
            <a:fillRect/>
          </a:stretch>
        </p:blipFill>
        <p:spPr>
          <a:xfrm>
            <a:off x="1844083" y="3908688"/>
            <a:ext cx="585248" cy="206977"/>
          </a:xfrm>
          <a:prstGeom prst="rect">
            <a:avLst/>
          </a:prstGeom>
        </p:spPr>
      </p:pic>
      <p:pic>
        <p:nvPicPr>
          <p:cNvPr id="15" name="Picture 16">
            <a:extLst>
              <a:ext uri="{FF2B5EF4-FFF2-40B4-BE49-F238E27FC236}">
                <a16:creationId xmlns:a16="http://schemas.microsoft.com/office/drawing/2014/main" id="{BDE36381-C316-A0BD-47D1-E9BEE5F9019A}"/>
              </a:ext>
            </a:extLst>
          </p:cNvPr>
          <p:cNvPicPr>
            <a:picLocks noChangeAspect="1"/>
          </p:cNvPicPr>
          <p:nvPr/>
        </p:nvPicPr>
        <p:blipFill>
          <a:blip r:embed="rId29"/>
          <a:stretch>
            <a:fillRect/>
          </a:stretch>
        </p:blipFill>
        <p:spPr>
          <a:xfrm>
            <a:off x="1404998" y="4141338"/>
            <a:ext cx="1036278" cy="236048"/>
          </a:xfrm>
          <a:prstGeom prst="rect">
            <a:avLst/>
          </a:prstGeom>
        </p:spPr>
      </p:pic>
      <p:sp>
        <p:nvSpPr>
          <p:cNvPr id="84" name="Pentagon 59">
            <a:extLst>
              <a:ext uri="{FF2B5EF4-FFF2-40B4-BE49-F238E27FC236}">
                <a16:creationId xmlns:a16="http://schemas.microsoft.com/office/drawing/2014/main" id="{6E09D5D8-919C-775D-E51B-6E9952931A62}"/>
              </a:ext>
            </a:extLst>
          </p:cNvPr>
          <p:cNvSpPr/>
          <p:nvPr/>
        </p:nvSpPr>
        <p:spPr>
          <a:xfrm>
            <a:off x="153505" y="725024"/>
            <a:ext cx="6301714" cy="516029"/>
          </a:xfrm>
          <a:prstGeom prst="homePlate">
            <a:avLst>
              <a:gd name="adj" fmla="val 34912"/>
            </a:avLst>
          </a:prstGeom>
          <a:solidFill>
            <a:srgbClr val="406982"/>
          </a:solidFill>
          <a:ln w="12700">
            <a:solidFill>
              <a:srgbClr val="40698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3">
              <a:defRPr/>
            </a:pPr>
            <a:endParaRPr lang="en-US" sz="1400">
              <a:solidFill>
                <a:srgbClr val="FFFFFF"/>
              </a:solidFill>
              <a:latin typeface="Arial" panose="020B0604020202020204" pitchFamily="34" charset="0"/>
              <a:ea typeface="Open Sans Light" panose="020B0604020202020204" charset="0"/>
              <a:cs typeface="Arial" panose="020B0604020202020204" pitchFamily="34" charset="0"/>
            </a:endParaRPr>
          </a:p>
        </p:txBody>
      </p:sp>
      <p:sp>
        <p:nvSpPr>
          <p:cNvPr id="101" name="Rectangle 100">
            <a:extLst>
              <a:ext uri="{FF2B5EF4-FFF2-40B4-BE49-F238E27FC236}">
                <a16:creationId xmlns:a16="http://schemas.microsoft.com/office/drawing/2014/main" id="{7B672BB7-15AC-FA0C-17FC-AC82066141B7}"/>
              </a:ext>
            </a:extLst>
          </p:cNvPr>
          <p:cNvSpPr/>
          <p:nvPr/>
        </p:nvSpPr>
        <p:spPr>
          <a:xfrm>
            <a:off x="6707605" y="848368"/>
            <a:ext cx="2234345" cy="254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133">
              <a:defRPr/>
            </a:pPr>
            <a:r>
              <a:rPr lang="en-US" sz="1350">
                <a:solidFill>
                  <a:srgbClr val="008BB3"/>
                </a:solidFill>
                <a:latin typeface="Arial" panose="020B0604020202020204"/>
                <a:ea typeface="Roboto Light" panose="02000000000000000000" pitchFamily="2" charset="0"/>
                <a:cs typeface="Open Sans Semibold" panose="020B0606030504020204" pitchFamily="34" charset="0"/>
              </a:rPr>
              <a:t>Operational Intelligence </a:t>
            </a:r>
          </a:p>
        </p:txBody>
      </p:sp>
      <p:sp>
        <p:nvSpPr>
          <p:cNvPr id="103" name="Rectangle 102">
            <a:extLst>
              <a:ext uri="{FF2B5EF4-FFF2-40B4-BE49-F238E27FC236}">
                <a16:creationId xmlns:a16="http://schemas.microsoft.com/office/drawing/2014/main" id="{5C6131B5-A270-CF7F-33DD-6B31064D6FDC}"/>
              </a:ext>
            </a:extLst>
          </p:cNvPr>
          <p:cNvSpPr/>
          <p:nvPr/>
        </p:nvSpPr>
        <p:spPr>
          <a:xfrm>
            <a:off x="328737" y="960528"/>
            <a:ext cx="2030916" cy="33544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685133">
              <a:defRPr/>
            </a:pPr>
            <a:r>
              <a:rPr lang="en-US" sz="825" b="1">
                <a:solidFill>
                  <a:srgbClr val="FFFFFF"/>
                </a:solidFill>
                <a:latin typeface="Arial"/>
                <a:ea typeface="Open Sans Semibold"/>
                <a:cs typeface="Arial"/>
              </a:rPr>
              <a:t>SERVICE OPERATIONS CENTER</a:t>
            </a:r>
          </a:p>
        </p:txBody>
      </p:sp>
      <p:sp>
        <p:nvSpPr>
          <p:cNvPr id="111" name="Rectangle 110">
            <a:extLst>
              <a:ext uri="{FF2B5EF4-FFF2-40B4-BE49-F238E27FC236}">
                <a16:creationId xmlns:a16="http://schemas.microsoft.com/office/drawing/2014/main" id="{4DD6C95F-32B5-1041-45E7-894600835C89}"/>
              </a:ext>
            </a:extLst>
          </p:cNvPr>
          <p:cNvSpPr/>
          <p:nvPr/>
        </p:nvSpPr>
        <p:spPr>
          <a:xfrm>
            <a:off x="2694851" y="961535"/>
            <a:ext cx="1181646" cy="34258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3">
              <a:defRPr/>
            </a:pPr>
            <a:r>
              <a:rPr lang="en-US" sz="825" b="1">
                <a:solidFill>
                  <a:srgbClr val="FFFFFF"/>
                </a:solidFill>
                <a:latin typeface="Arial" panose="020B0604020202020204" pitchFamily="34" charset="0"/>
                <a:ea typeface="Open Sans Semibold" panose="020B0606030504020204" pitchFamily="34" charset="0"/>
                <a:cs typeface="Arial" panose="020B0604020202020204" pitchFamily="34" charset="0"/>
              </a:rPr>
              <a:t>BI CONNECTORS</a:t>
            </a:r>
          </a:p>
        </p:txBody>
      </p:sp>
      <p:sp>
        <p:nvSpPr>
          <p:cNvPr id="114" name="Rectangle 113">
            <a:extLst>
              <a:ext uri="{FF2B5EF4-FFF2-40B4-BE49-F238E27FC236}">
                <a16:creationId xmlns:a16="http://schemas.microsoft.com/office/drawing/2014/main" id="{7E376B6D-FF4D-811D-9869-8C73C1891891}"/>
              </a:ext>
            </a:extLst>
          </p:cNvPr>
          <p:cNvSpPr/>
          <p:nvPr/>
        </p:nvSpPr>
        <p:spPr>
          <a:xfrm>
            <a:off x="4082875" y="953416"/>
            <a:ext cx="2183456" cy="34258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3">
              <a:defRPr/>
            </a:pPr>
            <a:r>
              <a:rPr lang="en-US" sz="825" b="1">
                <a:solidFill>
                  <a:srgbClr val="FFFFFF"/>
                </a:solidFill>
                <a:latin typeface="Arial" panose="020B0604020202020204" pitchFamily="34" charset="0"/>
                <a:ea typeface="Open Sans Semibold" panose="020B0606030504020204" pitchFamily="34" charset="0"/>
                <a:cs typeface="Arial" panose="020B0604020202020204" pitchFamily="34" charset="0"/>
              </a:rPr>
              <a:t>DASHBOARDS &amp; REPORTING</a:t>
            </a:r>
          </a:p>
        </p:txBody>
      </p:sp>
      <p:sp>
        <p:nvSpPr>
          <p:cNvPr id="117" name="Rectangle 116">
            <a:extLst>
              <a:ext uri="{FF2B5EF4-FFF2-40B4-BE49-F238E27FC236}">
                <a16:creationId xmlns:a16="http://schemas.microsoft.com/office/drawing/2014/main" id="{C9B31C40-D397-5B0C-AB88-FA8A161F6999}"/>
              </a:ext>
            </a:extLst>
          </p:cNvPr>
          <p:cNvSpPr/>
          <p:nvPr/>
        </p:nvSpPr>
        <p:spPr>
          <a:xfrm>
            <a:off x="191224" y="760104"/>
            <a:ext cx="6179915" cy="187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3">
              <a:defRPr/>
            </a:pPr>
            <a:r>
              <a:rPr lang="en-US" sz="1050">
                <a:solidFill>
                  <a:srgbClr val="FFFFFF"/>
                </a:solidFill>
                <a:latin typeface="Arial" panose="020B0604020202020204"/>
                <a:ea typeface="Roboto Light" panose="02000000000000000000" pitchFamily="2" charset="0"/>
                <a:cs typeface="Open Sans Semibold" panose="020B0606030504020204" pitchFamily="34" charset="0"/>
              </a:rPr>
              <a:t>Real-time monitoring and actions on key indicators </a:t>
            </a:r>
            <a:endParaRPr lang="en-US" sz="1050" baseline="30000">
              <a:solidFill>
                <a:srgbClr val="FFFFFF"/>
              </a:solidFill>
              <a:latin typeface="Arial" panose="020B0604020202020204"/>
              <a:ea typeface="Roboto Light" panose="02000000000000000000" pitchFamily="2" charset="0"/>
              <a:cs typeface="Open Sans Semibold" panose="020B0606030504020204" pitchFamily="34" charset="0"/>
            </a:endParaRPr>
          </a:p>
        </p:txBody>
      </p:sp>
      <p:cxnSp>
        <p:nvCxnSpPr>
          <p:cNvPr id="82" name="Straight Connector 81">
            <a:extLst>
              <a:ext uri="{FF2B5EF4-FFF2-40B4-BE49-F238E27FC236}">
                <a16:creationId xmlns:a16="http://schemas.microsoft.com/office/drawing/2014/main" id="{4A7020A8-FA40-2779-4602-98956AB7E077}"/>
              </a:ext>
            </a:extLst>
          </p:cNvPr>
          <p:cNvCxnSpPr>
            <a:cxnSpLocks/>
          </p:cNvCxnSpPr>
          <p:nvPr/>
        </p:nvCxnSpPr>
        <p:spPr>
          <a:xfrm>
            <a:off x="5358438" y="3415638"/>
            <a:ext cx="0" cy="1238373"/>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49F067C-A0F3-3FC7-3CFE-C239EE0E47ED}"/>
              </a:ext>
            </a:extLst>
          </p:cNvPr>
          <p:cNvSpPr/>
          <p:nvPr/>
        </p:nvSpPr>
        <p:spPr>
          <a:xfrm>
            <a:off x="424323" y="1594556"/>
            <a:ext cx="1267735" cy="338498"/>
          </a:xfrm>
          <a:prstGeom prst="rect">
            <a:avLst/>
          </a:prstGeom>
        </p:spPr>
        <p:txBody>
          <a:bodyPr wrap="square" lIns="91384" tIns="45692" rIns="91384" bIns="45692" anchor="t">
            <a:spAutoFit/>
          </a:bodyPr>
          <a:lstStyle/>
          <a:p>
            <a:pPr defTabSz="913806">
              <a:defRPr/>
            </a:pPr>
            <a:r>
              <a:rPr lang="en-US" sz="800" b="1">
                <a:solidFill>
                  <a:srgbClr val="FFFFFF"/>
                </a:solidFill>
                <a:latin typeface="Arial" panose="020B0604020202020204"/>
              </a:rPr>
              <a:t>Unified Network Management  </a:t>
            </a:r>
          </a:p>
        </p:txBody>
      </p:sp>
      <p:sp>
        <p:nvSpPr>
          <p:cNvPr id="7" name="Rectangle 6">
            <a:extLst>
              <a:ext uri="{FF2B5EF4-FFF2-40B4-BE49-F238E27FC236}">
                <a16:creationId xmlns:a16="http://schemas.microsoft.com/office/drawing/2014/main" id="{4D21BE07-8702-07F2-1462-8095FE1E7DF6}"/>
              </a:ext>
            </a:extLst>
          </p:cNvPr>
          <p:cNvSpPr/>
          <p:nvPr/>
        </p:nvSpPr>
        <p:spPr>
          <a:xfrm>
            <a:off x="424323" y="1921493"/>
            <a:ext cx="1143125" cy="338554"/>
          </a:xfrm>
          <a:prstGeom prst="rect">
            <a:avLst/>
          </a:prstGeom>
        </p:spPr>
        <p:txBody>
          <a:bodyPr wrap="square">
            <a:spAutoFit/>
          </a:bodyPr>
          <a:lstStyle/>
          <a:p>
            <a:pPr defTabSz="913806">
              <a:defRPr/>
            </a:pPr>
            <a:r>
              <a:rPr lang="en-US" sz="800" b="1">
                <a:solidFill>
                  <a:srgbClr val="FFFFFF"/>
                </a:solidFill>
                <a:latin typeface="Arial" panose="020B0604020202020204"/>
              </a:rPr>
              <a:t>Unified Plant Management</a:t>
            </a:r>
            <a:endParaRPr lang="en-US" sz="800" b="1">
              <a:solidFill>
                <a:srgbClr val="000000"/>
              </a:solidFill>
              <a:latin typeface="Arial" panose="020B0604020202020204"/>
            </a:endParaRPr>
          </a:p>
        </p:txBody>
      </p:sp>
      <p:sp>
        <p:nvSpPr>
          <p:cNvPr id="8" name="Rectangle 7">
            <a:extLst>
              <a:ext uri="{FF2B5EF4-FFF2-40B4-BE49-F238E27FC236}">
                <a16:creationId xmlns:a16="http://schemas.microsoft.com/office/drawing/2014/main" id="{F29E6B22-6310-FF57-D49E-38E4ACE35101}"/>
              </a:ext>
            </a:extLst>
          </p:cNvPr>
          <p:cNvSpPr/>
          <p:nvPr/>
        </p:nvSpPr>
        <p:spPr>
          <a:xfrm>
            <a:off x="1688210" y="1594556"/>
            <a:ext cx="1534000" cy="338498"/>
          </a:xfrm>
          <a:prstGeom prst="rect">
            <a:avLst/>
          </a:prstGeom>
        </p:spPr>
        <p:txBody>
          <a:bodyPr wrap="square" lIns="91384" tIns="45692" rIns="91384" bIns="45692" anchor="t">
            <a:spAutoFit/>
          </a:bodyPr>
          <a:lstStyle/>
          <a:p>
            <a:pPr defTabSz="913806">
              <a:defRPr/>
            </a:pPr>
            <a:r>
              <a:rPr lang="en-US" sz="800" b="1">
                <a:solidFill>
                  <a:srgbClr val="FFFFFF"/>
                </a:solidFill>
                <a:latin typeface="Arial" panose="020B0604020202020204"/>
              </a:rPr>
              <a:t>Leak DETECTION &amp; LOCALIZATION</a:t>
            </a:r>
          </a:p>
        </p:txBody>
      </p:sp>
      <p:sp>
        <p:nvSpPr>
          <p:cNvPr id="18" name="Rectangle 17">
            <a:extLst>
              <a:ext uri="{FF2B5EF4-FFF2-40B4-BE49-F238E27FC236}">
                <a16:creationId xmlns:a16="http://schemas.microsoft.com/office/drawing/2014/main" id="{A4951840-8A80-8A96-6BAA-498D78B04CA6}"/>
              </a:ext>
            </a:extLst>
          </p:cNvPr>
          <p:cNvSpPr/>
          <p:nvPr/>
        </p:nvSpPr>
        <p:spPr>
          <a:xfrm>
            <a:off x="1688210" y="1921493"/>
            <a:ext cx="1063566" cy="338554"/>
          </a:xfrm>
          <a:prstGeom prst="rect">
            <a:avLst/>
          </a:prstGeom>
        </p:spPr>
        <p:txBody>
          <a:bodyPr wrap="square">
            <a:spAutoFit/>
          </a:bodyPr>
          <a:lstStyle/>
          <a:p>
            <a:pPr defTabSz="913806">
              <a:defRPr/>
            </a:pPr>
            <a:r>
              <a:rPr lang="en-US" sz="800" b="1">
                <a:solidFill>
                  <a:srgbClr val="FFFFFF"/>
                </a:solidFill>
                <a:latin typeface="Arial" panose="020B0604020202020204"/>
              </a:rPr>
              <a:t>Meter Data Analytics</a:t>
            </a:r>
          </a:p>
        </p:txBody>
      </p:sp>
      <p:sp>
        <p:nvSpPr>
          <p:cNvPr id="19" name="Rectangle 18">
            <a:extLst>
              <a:ext uri="{FF2B5EF4-FFF2-40B4-BE49-F238E27FC236}">
                <a16:creationId xmlns:a16="http://schemas.microsoft.com/office/drawing/2014/main" id="{74A79282-4972-FC59-DE46-2DD535CA142D}"/>
              </a:ext>
            </a:extLst>
          </p:cNvPr>
          <p:cNvSpPr/>
          <p:nvPr/>
        </p:nvSpPr>
        <p:spPr>
          <a:xfrm>
            <a:off x="3291634" y="1594556"/>
            <a:ext cx="1366766" cy="338526"/>
          </a:xfrm>
          <a:prstGeom prst="rect">
            <a:avLst/>
          </a:prstGeom>
        </p:spPr>
        <p:txBody>
          <a:bodyPr wrap="square" lIns="91412" tIns="45706" rIns="91412" bIns="45706" anchor="t">
            <a:spAutoFit/>
          </a:bodyPr>
          <a:lstStyle/>
          <a:p>
            <a:pPr defTabSz="913806">
              <a:defRPr/>
            </a:pPr>
            <a:r>
              <a:rPr lang="en-US" sz="800" b="1" dirty="0">
                <a:solidFill>
                  <a:srgbClr val="FFFFFF"/>
                </a:solidFill>
                <a:latin typeface="Arial" panose="020B0604020202020204"/>
              </a:rPr>
              <a:t>Meter Asset Management</a:t>
            </a:r>
            <a:endParaRPr lang="en-US" sz="2400" dirty="0">
              <a:solidFill>
                <a:srgbClr val="000000"/>
              </a:solidFill>
              <a:latin typeface="Arial" panose="020B0604020202020204"/>
            </a:endParaRPr>
          </a:p>
        </p:txBody>
      </p:sp>
      <p:sp>
        <p:nvSpPr>
          <p:cNvPr id="24" name="Rectangle 23">
            <a:extLst>
              <a:ext uri="{FF2B5EF4-FFF2-40B4-BE49-F238E27FC236}">
                <a16:creationId xmlns:a16="http://schemas.microsoft.com/office/drawing/2014/main" id="{2DF1F37D-3269-641F-BBE1-0A2EFBA6B594}"/>
              </a:ext>
            </a:extLst>
          </p:cNvPr>
          <p:cNvSpPr/>
          <p:nvPr/>
        </p:nvSpPr>
        <p:spPr>
          <a:xfrm>
            <a:off x="4695017" y="1594556"/>
            <a:ext cx="1838689" cy="338498"/>
          </a:xfrm>
          <a:prstGeom prst="rect">
            <a:avLst/>
          </a:prstGeom>
        </p:spPr>
        <p:txBody>
          <a:bodyPr wrap="square" lIns="91384" tIns="45692" rIns="91384" bIns="45692" anchor="t">
            <a:spAutoFit/>
          </a:bodyPr>
          <a:lstStyle/>
          <a:p>
            <a:pPr defTabSz="913806">
              <a:defRPr/>
            </a:pPr>
            <a:r>
              <a:rPr lang="en-US" sz="800" b="1">
                <a:solidFill>
                  <a:srgbClr val="FFFFFF"/>
                </a:solidFill>
                <a:latin typeface="Arial" panose="020B0604020202020204"/>
              </a:rPr>
              <a:t>Flood (SSO) / </a:t>
            </a:r>
            <a:br>
              <a:rPr lang="en-US" sz="800" b="1">
                <a:solidFill>
                  <a:srgbClr val="000000"/>
                </a:solidFill>
                <a:latin typeface="Arial" panose="020B0604020202020204"/>
              </a:rPr>
            </a:br>
            <a:r>
              <a:rPr lang="en-US" sz="800" b="1">
                <a:solidFill>
                  <a:srgbClr val="FFFFFF"/>
                </a:solidFill>
                <a:latin typeface="Arial" panose="020B0604020202020204"/>
              </a:rPr>
              <a:t>CSO Prediction &amp; Prevention </a:t>
            </a:r>
            <a:endParaRPr lang="en-US" sz="800" b="1">
              <a:solidFill>
                <a:srgbClr val="000000"/>
              </a:solidFill>
              <a:latin typeface="Arial" panose="020B0604020202020204"/>
            </a:endParaRPr>
          </a:p>
        </p:txBody>
      </p:sp>
      <p:sp>
        <p:nvSpPr>
          <p:cNvPr id="25" name="Rectangle 24">
            <a:extLst>
              <a:ext uri="{FF2B5EF4-FFF2-40B4-BE49-F238E27FC236}">
                <a16:creationId xmlns:a16="http://schemas.microsoft.com/office/drawing/2014/main" id="{86217F44-B554-516B-7EC2-E30E4A68BC7F}"/>
              </a:ext>
            </a:extLst>
          </p:cNvPr>
          <p:cNvSpPr/>
          <p:nvPr/>
        </p:nvSpPr>
        <p:spPr>
          <a:xfrm>
            <a:off x="3291634" y="1921493"/>
            <a:ext cx="790025" cy="338554"/>
          </a:xfrm>
          <a:prstGeom prst="rect">
            <a:avLst/>
          </a:prstGeom>
        </p:spPr>
        <p:txBody>
          <a:bodyPr wrap="square">
            <a:spAutoFit/>
          </a:bodyPr>
          <a:lstStyle/>
          <a:p>
            <a:pPr defTabSz="913806">
              <a:defRPr/>
            </a:pPr>
            <a:r>
              <a:rPr lang="en-US" sz="800" b="1">
                <a:solidFill>
                  <a:srgbClr val="FFFFFF"/>
                </a:solidFill>
                <a:latin typeface="Arial" panose="020B0604020202020204"/>
              </a:rPr>
              <a:t>Sewer Tracker</a:t>
            </a:r>
            <a:endParaRPr lang="en-US" sz="800" b="1">
              <a:solidFill>
                <a:srgbClr val="000000"/>
              </a:solidFill>
              <a:latin typeface="Arial" panose="020B0604020202020204"/>
            </a:endParaRPr>
          </a:p>
        </p:txBody>
      </p:sp>
      <p:sp>
        <p:nvSpPr>
          <p:cNvPr id="27" name="Rectangle 26">
            <a:extLst>
              <a:ext uri="{FF2B5EF4-FFF2-40B4-BE49-F238E27FC236}">
                <a16:creationId xmlns:a16="http://schemas.microsoft.com/office/drawing/2014/main" id="{075AD6FA-6841-6C7A-EB15-519E708C17BC}"/>
              </a:ext>
            </a:extLst>
          </p:cNvPr>
          <p:cNvSpPr/>
          <p:nvPr/>
        </p:nvSpPr>
        <p:spPr>
          <a:xfrm>
            <a:off x="4693710" y="1937581"/>
            <a:ext cx="1177802" cy="338526"/>
          </a:xfrm>
          <a:prstGeom prst="rect">
            <a:avLst/>
          </a:prstGeom>
        </p:spPr>
        <p:txBody>
          <a:bodyPr wrap="square" lIns="91412" tIns="45706" rIns="91412" bIns="45706" anchor="t">
            <a:spAutoFit/>
          </a:bodyPr>
          <a:lstStyle/>
          <a:p>
            <a:pPr defTabSz="913806">
              <a:defRPr/>
            </a:pPr>
            <a:r>
              <a:rPr lang="en-US" sz="800" b="1">
                <a:solidFill>
                  <a:srgbClr val="FFFFFF"/>
                </a:solidFill>
                <a:latin typeface="Arial" panose="020B0604020202020204"/>
                <a:cs typeface="Arial"/>
              </a:rPr>
              <a:t>Plant Real-time Decision Support</a:t>
            </a:r>
            <a:endParaRPr lang="en-US" sz="2400">
              <a:solidFill>
                <a:srgbClr val="000000"/>
              </a:solidFill>
              <a:latin typeface="Arial" panose="020B0604020202020204"/>
            </a:endParaRPr>
          </a:p>
        </p:txBody>
      </p:sp>
      <p:sp>
        <p:nvSpPr>
          <p:cNvPr id="112" name="Rectangle 111">
            <a:extLst>
              <a:ext uri="{FF2B5EF4-FFF2-40B4-BE49-F238E27FC236}">
                <a16:creationId xmlns:a16="http://schemas.microsoft.com/office/drawing/2014/main" id="{56D089F4-939A-6A34-8F41-ADCFC07AE2E3}"/>
              </a:ext>
            </a:extLst>
          </p:cNvPr>
          <p:cNvSpPr/>
          <p:nvPr/>
        </p:nvSpPr>
        <p:spPr>
          <a:xfrm>
            <a:off x="3291634" y="2240834"/>
            <a:ext cx="1143125" cy="215444"/>
          </a:xfrm>
          <a:prstGeom prst="rect">
            <a:avLst/>
          </a:prstGeom>
        </p:spPr>
        <p:txBody>
          <a:bodyPr wrap="square">
            <a:spAutoFit/>
          </a:bodyPr>
          <a:lstStyle/>
          <a:p>
            <a:pPr defTabSz="913806">
              <a:defRPr/>
            </a:pPr>
            <a:r>
              <a:rPr lang="en-US" sz="800" b="1">
                <a:solidFill>
                  <a:srgbClr val="FFFFFF"/>
                </a:solidFill>
                <a:latin typeface="Arial" panose="020B0604020202020204"/>
              </a:rPr>
              <a:t>Clog Monitoring </a:t>
            </a:r>
            <a:endParaRPr lang="en-US" sz="800" b="1">
              <a:solidFill>
                <a:srgbClr val="000000"/>
              </a:solidFill>
              <a:latin typeface="Arial" panose="020B0604020202020204"/>
            </a:endParaRPr>
          </a:p>
        </p:txBody>
      </p:sp>
      <p:sp>
        <p:nvSpPr>
          <p:cNvPr id="17" name="Rectangle 16">
            <a:extLst>
              <a:ext uri="{FF2B5EF4-FFF2-40B4-BE49-F238E27FC236}">
                <a16:creationId xmlns:a16="http://schemas.microsoft.com/office/drawing/2014/main" id="{333FB2A6-7F98-8401-8EF0-0AC61778B011}"/>
              </a:ext>
            </a:extLst>
          </p:cNvPr>
          <p:cNvSpPr/>
          <p:nvPr/>
        </p:nvSpPr>
        <p:spPr>
          <a:xfrm>
            <a:off x="1688210" y="2240834"/>
            <a:ext cx="1414630" cy="338554"/>
          </a:xfrm>
          <a:prstGeom prst="rect">
            <a:avLst/>
          </a:prstGeom>
        </p:spPr>
        <p:txBody>
          <a:bodyPr wrap="square">
            <a:spAutoFit/>
          </a:bodyPr>
          <a:lstStyle/>
          <a:p>
            <a:pPr defTabSz="913806">
              <a:defRPr/>
            </a:pPr>
            <a:r>
              <a:rPr lang="en-US" sz="800" b="1">
                <a:solidFill>
                  <a:srgbClr val="FFFFFF"/>
                </a:solidFill>
                <a:latin typeface="Arial" panose="020B0604020202020204"/>
              </a:rPr>
              <a:t>Real-time What-if Scenarios</a:t>
            </a:r>
          </a:p>
        </p:txBody>
      </p:sp>
      <p:sp>
        <p:nvSpPr>
          <p:cNvPr id="109" name="Pentagon 59">
            <a:extLst>
              <a:ext uri="{FF2B5EF4-FFF2-40B4-BE49-F238E27FC236}">
                <a16:creationId xmlns:a16="http://schemas.microsoft.com/office/drawing/2014/main" id="{EA4FEC34-29B3-C1FE-ADAE-91142EFC128D}"/>
              </a:ext>
            </a:extLst>
          </p:cNvPr>
          <p:cNvSpPr/>
          <p:nvPr/>
        </p:nvSpPr>
        <p:spPr>
          <a:xfrm>
            <a:off x="153504" y="4642046"/>
            <a:ext cx="6227873" cy="238937"/>
          </a:xfrm>
          <a:custGeom>
            <a:avLst/>
            <a:gdLst>
              <a:gd name="connsiteX0" fmla="*/ 0 w 8157376"/>
              <a:gd name="connsiteY0" fmla="*/ 0 h 318681"/>
              <a:gd name="connsiteX1" fmla="*/ 8157376 w 8157376"/>
              <a:gd name="connsiteY1" fmla="*/ 0 h 318681"/>
              <a:gd name="connsiteX2" fmla="*/ 8157376 w 8157376"/>
              <a:gd name="connsiteY2" fmla="*/ 318681 h 318681"/>
              <a:gd name="connsiteX3" fmla="*/ 0 w 8157376"/>
              <a:gd name="connsiteY3" fmla="*/ 318681 h 318681"/>
              <a:gd name="connsiteX4" fmla="*/ 0 w 8157376"/>
              <a:gd name="connsiteY4" fmla="*/ 0 h 318681"/>
              <a:gd name="connsiteX0" fmla="*/ 0 w 8157376"/>
              <a:gd name="connsiteY0" fmla="*/ 0 h 318681"/>
              <a:gd name="connsiteX1" fmla="*/ 8157376 w 8157376"/>
              <a:gd name="connsiteY1" fmla="*/ 0 h 318681"/>
              <a:gd name="connsiteX2" fmla="*/ 8014501 w 8157376"/>
              <a:gd name="connsiteY2" fmla="*/ 318681 h 318681"/>
              <a:gd name="connsiteX3" fmla="*/ 0 w 8157376"/>
              <a:gd name="connsiteY3" fmla="*/ 318681 h 318681"/>
              <a:gd name="connsiteX4" fmla="*/ 0 w 8157376"/>
              <a:gd name="connsiteY4" fmla="*/ 0 h 318681"/>
              <a:gd name="connsiteX0" fmla="*/ 0 w 8157376"/>
              <a:gd name="connsiteY0" fmla="*/ 0 h 318681"/>
              <a:gd name="connsiteX1" fmla="*/ 8157376 w 8157376"/>
              <a:gd name="connsiteY1" fmla="*/ 0 h 318681"/>
              <a:gd name="connsiteX2" fmla="*/ 8023844 w 8157376"/>
              <a:gd name="connsiteY2" fmla="*/ 318681 h 318681"/>
              <a:gd name="connsiteX3" fmla="*/ 0 w 8157376"/>
              <a:gd name="connsiteY3" fmla="*/ 318681 h 318681"/>
              <a:gd name="connsiteX4" fmla="*/ 0 w 8157376"/>
              <a:gd name="connsiteY4" fmla="*/ 0 h 31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7376" h="318681">
                <a:moveTo>
                  <a:pt x="0" y="0"/>
                </a:moveTo>
                <a:lnTo>
                  <a:pt x="8157376" y="0"/>
                </a:lnTo>
                <a:lnTo>
                  <a:pt x="8023844" y="318681"/>
                </a:lnTo>
                <a:lnTo>
                  <a:pt x="0" y="318681"/>
                </a:lnTo>
                <a:lnTo>
                  <a:pt x="0" y="0"/>
                </a:lnTo>
                <a:close/>
              </a:path>
            </a:pathLst>
          </a:custGeom>
          <a:solidFill>
            <a:srgbClr val="0085AD"/>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685133">
              <a:defRPr/>
            </a:pPr>
            <a:r>
              <a:rPr lang="en-US" sz="900">
                <a:solidFill>
                  <a:schemeClr val="bg1"/>
                </a:solidFill>
                <a:latin typeface="Arial"/>
                <a:cs typeface="Arial"/>
              </a:rPr>
              <a:t>Over 120 protocols/systems supported</a:t>
            </a:r>
          </a:p>
        </p:txBody>
      </p:sp>
      <p:sp>
        <p:nvSpPr>
          <p:cNvPr id="31" name="Rectangle 30">
            <a:extLst>
              <a:ext uri="{FF2B5EF4-FFF2-40B4-BE49-F238E27FC236}">
                <a16:creationId xmlns:a16="http://schemas.microsoft.com/office/drawing/2014/main" id="{137F76A8-AAAB-1F22-78F6-D182415A8FB9}"/>
              </a:ext>
            </a:extLst>
          </p:cNvPr>
          <p:cNvSpPr/>
          <p:nvPr/>
        </p:nvSpPr>
        <p:spPr>
          <a:xfrm>
            <a:off x="1003429" y="1353791"/>
            <a:ext cx="4570589" cy="253887"/>
          </a:xfrm>
          <a:prstGeom prst="rect">
            <a:avLst/>
          </a:prstGeom>
        </p:spPr>
        <p:txBody>
          <a:bodyPr lIns="91412" tIns="45706" rIns="91412" bIns="45706" anchor="t">
            <a:spAutoFit/>
          </a:bodyPr>
          <a:lstStyle/>
          <a:p>
            <a:pPr algn="ctr" defTabSz="685577" fontAlgn="base">
              <a:defRPr/>
            </a:pPr>
            <a:r>
              <a:rPr lang="en-US" sz="1050">
                <a:solidFill>
                  <a:srgbClr val="FFFFFF"/>
                </a:solidFill>
                <a:latin typeface="Arial"/>
                <a:cs typeface="Arial"/>
              </a:rPr>
              <a:t>Analytics, Optimization and Real-Time Decision Support</a:t>
            </a:r>
            <a:endParaRPr lang="en-US" sz="1050">
              <a:solidFill>
                <a:srgbClr val="000000"/>
              </a:solidFill>
              <a:latin typeface="Arial"/>
              <a:cs typeface="Arial"/>
            </a:endParaRPr>
          </a:p>
        </p:txBody>
      </p:sp>
      <p:pic>
        <p:nvPicPr>
          <p:cNvPr id="113" name="Picture 112">
            <a:extLst>
              <a:ext uri="{FF2B5EF4-FFF2-40B4-BE49-F238E27FC236}">
                <a16:creationId xmlns:a16="http://schemas.microsoft.com/office/drawing/2014/main" id="{B1C8DAA6-770B-4260-5179-D5964637E007}"/>
              </a:ext>
            </a:extLst>
          </p:cNvPr>
          <p:cNvPicPr>
            <a:picLocks noChangeAspect="1"/>
          </p:cNvPicPr>
          <p:nvPr/>
        </p:nvPicPr>
        <p:blipFill>
          <a:blip r:embed="rId30"/>
          <a:stretch>
            <a:fillRect/>
          </a:stretch>
        </p:blipFill>
        <p:spPr>
          <a:xfrm>
            <a:off x="586930" y="2786769"/>
            <a:ext cx="292279" cy="395992"/>
          </a:xfrm>
          <a:prstGeom prst="rect">
            <a:avLst/>
          </a:prstGeom>
        </p:spPr>
      </p:pic>
      <p:sp>
        <p:nvSpPr>
          <p:cNvPr id="20" name="TextBox 18">
            <a:extLst>
              <a:ext uri="{FF2B5EF4-FFF2-40B4-BE49-F238E27FC236}">
                <a16:creationId xmlns:a16="http://schemas.microsoft.com/office/drawing/2014/main" id="{253BD52F-6A60-4ED1-98DA-E6323F03736A}"/>
              </a:ext>
            </a:extLst>
          </p:cNvPr>
          <p:cNvSpPr txBox="1"/>
          <p:nvPr/>
        </p:nvSpPr>
        <p:spPr>
          <a:xfrm>
            <a:off x="1845014" y="2787864"/>
            <a:ext cx="1411127" cy="329903"/>
          </a:xfrm>
          <a:prstGeom prst="rect">
            <a:avLst/>
          </a:prstGeom>
          <a:noFill/>
          <a:effectLst>
            <a:innerShdw blurRad="400050" dir="13500000">
              <a:srgbClr val="000000">
                <a:alpha val="50000"/>
              </a:srgbClr>
            </a:innerShdw>
          </a:effectLst>
        </p:spPr>
        <p:txBody>
          <a:bodyPr wrap="square" tIns="100491" bIns="100491"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004915">
              <a:defRPr/>
            </a:pPr>
            <a:r>
              <a:rPr lang="en-US" sz="825" b="1" dirty="0">
                <a:solidFill>
                  <a:srgbClr val="FFFFFF"/>
                </a:solidFill>
                <a:latin typeface="Arial" panose="020B0604020202020204" pitchFamily="34" charset="0"/>
                <a:ea typeface="Roboto Light" panose="02000000000000000000" pitchFamily="2" charset="0"/>
                <a:cs typeface="Arial" panose="020B0604020202020204" pitchFamily="34" charset="0"/>
              </a:rPr>
              <a:t>IoT CORE</a:t>
            </a:r>
          </a:p>
        </p:txBody>
      </p:sp>
      <p:sp>
        <p:nvSpPr>
          <p:cNvPr id="21" name="TextBox 18">
            <a:extLst>
              <a:ext uri="{FF2B5EF4-FFF2-40B4-BE49-F238E27FC236}">
                <a16:creationId xmlns:a16="http://schemas.microsoft.com/office/drawing/2014/main" id="{5CBD57B8-14D0-B5AA-4086-B8000830E7F9}"/>
              </a:ext>
            </a:extLst>
          </p:cNvPr>
          <p:cNvSpPr txBox="1"/>
          <p:nvPr/>
        </p:nvSpPr>
        <p:spPr>
          <a:xfrm>
            <a:off x="4914067" y="2787864"/>
            <a:ext cx="1411127" cy="456860"/>
          </a:xfrm>
          <a:prstGeom prst="rect">
            <a:avLst/>
          </a:prstGeom>
          <a:noFill/>
          <a:effectLst>
            <a:innerShdw blurRad="400050" dir="13500000">
              <a:srgbClr val="000000">
                <a:alpha val="50000"/>
              </a:srgbClr>
            </a:innerShdw>
          </a:effectLst>
        </p:spPr>
        <p:txBody>
          <a:bodyPr wrap="square" tIns="100491" bIns="100491"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004915">
              <a:defRPr/>
            </a:pPr>
            <a:r>
              <a:rPr lang="en-US" sz="825" b="1">
                <a:solidFill>
                  <a:srgbClr val="FFFFFF"/>
                </a:solidFill>
                <a:latin typeface="Arial" panose="020B0604020202020204" pitchFamily="34" charset="0"/>
                <a:ea typeface="Roboto Light" panose="02000000000000000000" pitchFamily="2" charset="0"/>
                <a:cs typeface="Arial" panose="020B0604020202020204" pitchFamily="34" charset="0"/>
              </a:rPr>
              <a:t>Data Science Framework</a:t>
            </a:r>
          </a:p>
        </p:txBody>
      </p:sp>
      <p:pic>
        <p:nvPicPr>
          <p:cNvPr id="22" name="Gráfico 21">
            <a:extLst>
              <a:ext uri="{FF2B5EF4-FFF2-40B4-BE49-F238E27FC236}">
                <a16:creationId xmlns:a16="http://schemas.microsoft.com/office/drawing/2014/main" id="{208233B6-4A64-7500-A222-263DF00E1794}"/>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116293" y="-406842"/>
            <a:ext cx="1874202" cy="1448247"/>
          </a:xfrm>
          <a:prstGeom prst="rect">
            <a:avLst/>
          </a:prstGeom>
        </p:spPr>
      </p:pic>
      <p:sp>
        <p:nvSpPr>
          <p:cNvPr id="2" name="TextBox 18">
            <a:extLst>
              <a:ext uri="{FF2B5EF4-FFF2-40B4-BE49-F238E27FC236}">
                <a16:creationId xmlns:a16="http://schemas.microsoft.com/office/drawing/2014/main" id="{ADF80256-18BB-0784-C659-08E7E8EFC06C}"/>
              </a:ext>
            </a:extLst>
          </p:cNvPr>
          <p:cNvSpPr txBox="1"/>
          <p:nvPr/>
        </p:nvSpPr>
        <p:spPr>
          <a:xfrm>
            <a:off x="3891050" y="2787864"/>
            <a:ext cx="1411127" cy="329903"/>
          </a:xfrm>
          <a:prstGeom prst="rect">
            <a:avLst/>
          </a:prstGeom>
          <a:noFill/>
          <a:effectLst>
            <a:innerShdw blurRad="400050" dir="13500000">
              <a:srgbClr val="000000">
                <a:alpha val="50000"/>
              </a:srgbClr>
            </a:innerShdw>
          </a:effectLst>
        </p:spPr>
        <p:txBody>
          <a:bodyPr wrap="square" tIns="100491" bIns="100491"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004915">
              <a:defRPr/>
            </a:pPr>
            <a:r>
              <a:rPr lang="en-US" sz="825" b="1" dirty="0">
                <a:solidFill>
                  <a:srgbClr val="FFFFFF"/>
                </a:solidFill>
                <a:latin typeface="Arial" panose="020B0604020202020204" pitchFamily="34" charset="0"/>
                <a:ea typeface="Roboto Light" panose="02000000000000000000" pitchFamily="2" charset="0"/>
                <a:cs typeface="Arial" panose="020B0604020202020204" pitchFamily="34" charset="0"/>
              </a:rPr>
              <a:t>GIS Framework</a:t>
            </a:r>
          </a:p>
        </p:txBody>
      </p:sp>
      <p:sp>
        <p:nvSpPr>
          <p:cNvPr id="26" name="Rectangle 25">
            <a:extLst>
              <a:ext uri="{FF2B5EF4-FFF2-40B4-BE49-F238E27FC236}">
                <a16:creationId xmlns:a16="http://schemas.microsoft.com/office/drawing/2014/main" id="{9C58E575-CA03-7D26-4880-9963E20CF8A7}"/>
              </a:ext>
            </a:extLst>
          </p:cNvPr>
          <p:cNvSpPr/>
          <p:nvPr/>
        </p:nvSpPr>
        <p:spPr>
          <a:xfrm>
            <a:off x="424323" y="2240834"/>
            <a:ext cx="1143125" cy="215444"/>
          </a:xfrm>
          <a:prstGeom prst="rect">
            <a:avLst/>
          </a:prstGeom>
        </p:spPr>
        <p:txBody>
          <a:bodyPr wrap="square">
            <a:spAutoFit/>
          </a:bodyPr>
          <a:lstStyle/>
          <a:p>
            <a:pPr defTabSz="913806">
              <a:defRPr/>
            </a:pPr>
            <a:r>
              <a:rPr lang="en-US" sz="800" b="1" dirty="0" err="1">
                <a:solidFill>
                  <a:srgbClr val="FFFFFF"/>
                </a:solidFill>
                <a:latin typeface="Arial" panose="020B0604020202020204"/>
              </a:rPr>
              <a:t>PipePlanner</a:t>
            </a:r>
            <a:endParaRPr lang="en-US" sz="800" b="1" dirty="0">
              <a:solidFill>
                <a:srgbClr val="000000"/>
              </a:solidFill>
              <a:latin typeface="Arial" panose="020B0604020202020204"/>
            </a:endParaRPr>
          </a:p>
        </p:txBody>
      </p:sp>
      <p:sp>
        <p:nvSpPr>
          <p:cNvPr id="28" name="TextBox 18">
            <a:extLst>
              <a:ext uri="{FF2B5EF4-FFF2-40B4-BE49-F238E27FC236}">
                <a16:creationId xmlns:a16="http://schemas.microsoft.com/office/drawing/2014/main" id="{E0E9D1EE-F989-0E50-208B-211635D228D7}"/>
              </a:ext>
            </a:extLst>
          </p:cNvPr>
          <p:cNvSpPr txBox="1"/>
          <p:nvPr/>
        </p:nvSpPr>
        <p:spPr>
          <a:xfrm>
            <a:off x="2868032" y="2787864"/>
            <a:ext cx="1411127" cy="329903"/>
          </a:xfrm>
          <a:prstGeom prst="rect">
            <a:avLst/>
          </a:prstGeom>
          <a:noFill/>
          <a:effectLst>
            <a:innerShdw blurRad="400050" dir="13500000">
              <a:srgbClr val="000000">
                <a:alpha val="50000"/>
              </a:srgbClr>
            </a:innerShdw>
          </a:effectLst>
        </p:spPr>
        <p:txBody>
          <a:bodyPr wrap="square" tIns="100491" bIns="100491"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004915">
              <a:defRPr/>
            </a:pPr>
            <a:r>
              <a:rPr lang="en-US" sz="825" b="1">
                <a:solidFill>
                  <a:srgbClr val="FFFFFF"/>
                </a:solidFill>
                <a:latin typeface="Arial" panose="020B0604020202020204" pitchFamily="34" charset="0"/>
                <a:ea typeface="Roboto Light" panose="02000000000000000000" pitchFamily="2" charset="0"/>
                <a:cs typeface="Arial" panose="020B0604020202020204" pitchFamily="34" charset="0"/>
              </a:rPr>
              <a:t>Device Management</a:t>
            </a:r>
          </a:p>
        </p:txBody>
      </p:sp>
      <p:sp>
        <p:nvSpPr>
          <p:cNvPr id="30" name="Title 8">
            <a:extLst>
              <a:ext uri="{FF2B5EF4-FFF2-40B4-BE49-F238E27FC236}">
                <a16:creationId xmlns:a16="http://schemas.microsoft.com/office/drawing/2014/main" id="{09F35AF6-11DA-A4CD-5A8E-FBD5DCF895ED}"/>
              </a:ext>
            </a:extLst>
          </p:cNvPr>
          <p:cNvSpPr txBox="1">
            <a:spLocks/>
          </p:cNvSpPr>
          <p:nvPr/>
        </p:nvSpPr>
        <p:spPr>
          <a:xfrm>
            <a:off x="405683" y="157502"/>
            <a:ext cx="8198829" cy="605202"/>
          </a:xfrm>
          <a:prstGeom prst="rect">
            <a:avLst/>
          </a:prstGeom>
        </p:spPr>
        <p:txBody>
          <a:bodyPr>
            <a:noAutofit/>
          </a:bodyPr>
          <a:lstStyle>
            <a:lvl1pPr algn="l" defTabSz="914400" rtl="0" eaLnBrk="1" latinLnBrk="0" hangingPunct="1">
              <a:lnSpc>
                <a:spcPct val="90000"/>
              </a:lnSpc>
              <a:spcBef>
                <a:spcPct val="0"/>
              </a:spcBef>
              <a:buNone/>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defTabSz="685594">
              <a:defRPr/>
            </a:pPr>
            <a:r>
              <a:rPr lang="en-US" sz="1800" b="1">
                <a:solidFill>
                  <a:srgbClr val="FFFFFF"/>
                </a:solidFill>
                <a:latin typeface="Arial" panose="020B0604020202020204"/>
              </a:rPr>
              <a:t>Architecture</a:t>
            </a:r>
            <a:endParaRPr lang="en-US" sz="1800">
              <a:solidFill>
                <a:srgbClr val="FFFFFF"/>
              </a:solidFill>
              <a:latin typeface="Arial" panose="020B0604020202020204"/>
            </a:endParaRPr>
          </a:p>
        </p:txBody>
      </p:sp>
    </p:spTree>
    <p:extLst>
      <p:ext uri="{BB962C8B-B14F-4D97-AF65-F5344CB8AC3E}">
        <p14:creationId xmlns:p14="http://schemas.microsoft.com/office/powerpoint/2010/main" val="347277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childTnLst>
                                </p:cTn>
                              </p:par>
                              <p:par>
                                <p:cTn id="20" presetID="10" presetClass="entr" presetSubtype="0" fill="hold" nodeType="with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500"/>
                                        <p:tgtEl>
                                          <p:spTgt spid="1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fade">
                                      <p:cBhvr>
                                        <p:cTn id="39" dur="500"/>
                                        <p:tgtEl>
                                          <p:spTgt spid="7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2"/>
                                        </p:tgtEl>
                                        <p:attrNameLst>
                                          <p:attrName>style.visibility</p:attrName>
                                        </p:attrNameLst>
                                      </p:cBhvr>
                                      <p:to>
                                        <p:strVal val="visible"/>
                                      </p:to>
                                    </p:set>
                                    <p:animEffect transition="in" filter="fade">
                                      <p:cBhvr>
                                        <p:cTn id="69" dur="500"/>
                                        <p:tgtEl>
                                          <p:spTgt spid="11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84"/>
                                        </p:tgtEl>
                                        <p:attrNameLst>
                                          <p:attrName>style.visibility</p:attrName>
                                        </p:attrNameLst>
                                      </p:cBhvr>
                                      <p:to>
                                        <p:strVal val="visible"/>
                                      </p:to>
                                    </p:set>
                                    <p:animEffect transition="in" filter="fade">
                                      <p:cBhvr>
                                        <p:cTn id="83" dur="500"/>
                                        <p:tgtEl>
                                          <p:spTgt spid="8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01"/>
                                        </p:tgtEl>
                                        <p:attrNameLst>
                                          <p:attrName>style.visibility</p:attrName>
                                        </p:attrNameLst>
                                      </p:cBhvr>
                                      <p:to>
                                        <p:strVal val="visible"/>
                                      </p:to>
                                    </p:set>
                                    <p:animEffect transition="in" filter="fade">
                                      <p:cBhvr>
                                        <p:cTn id="86" dur="500"/>
                                        <p:tgtEl>
                                          <p:spTgt spid="10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03"/>
                                        </p:tgtEl>
                                        <p:attrNameLst>
                                          <p:attrName>style.visibility</p:attrName>
                                        </p:attrNameLst>
                                      </p:cBhvr>
                                      <p:to>
                                        <p:strVal val="visible"/>
                                      </p:to>
                                    </p:set>
                                    <p:animEffect transition="in" filter="fade">
                                      <p:cBhvr>
                                        <p:cTn id="89" dur="500"/>
                                        <p:tgtEl>
                                          <p:spTgt spid="10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11"/>
                                        </p:tgtEl>
                                        <p:attrNameLst>
                                          <p:attrName>style.visibility</p:attrName>
                                        </p:attrNameLst>
                                      </p:cBhvr>
                                      <p:to>
                                        <p:strVal val="visible"/>
                                      </p:to>
                                    </p:set>
                                    <p:animEffect transition="in" filter="fade">
                                      <p:cBhvr>
                                        <p:cTn id="92" dur="500"/>
                                        <p:tgtEl>
                                          <p:spTgt spid="11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14"/>
                                        </p:tgtEl>
                                        <p:attrNameLst>
                                          <p:attrName>style.visibility</p:attrName>
                                        </p:attrNameLst>
                                      </p:cBhvr>
                                      <p:to>
                                        <p:strVal val="visible"/>
                                      </p:to>
                                    </p:set>
                                    <p:animEffect transition="in" filter="fade">
                                      <p:cBhvr>
                                        <p:cTn id="95" dur="500"/>
                                        <p:tgtEl>
                                          <p:spTgt spid="114"/>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17"/>
                                        </p:tgtEl>
                                        <p:attrNameLst>
                                          <p:attrName>style.visibility</p:attrName>
                                        </p:attrNameLst>
                                      </p:cBhvr>
                                      <p:to>
                                        <p:strVal val="visible"/>
                                      </p:to>
                                    </p:set>
                                    <p:animEffect transition="in" filter="fade">
                                      <p:cBhvr>
                                        <p:cTn id="98"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60" grpId="0" animBg="1"/>
      <p:bldP spid="64" grpId="0" animBg="1"/>
      <p:bldP spid="65" grpId="0"/>
      <p:bldP spid="67" grpId="0"/>
      <p:bldP spid="74" grpId="0" animBg="1"/>
      <p:bldP spid="104" grpId="0"/>
      <p:bldP spid="84" grpId="0" animBg="1"/>
      <p:bldP spid="101" grpId="0"/>
      <p:bldP spid="103" grpId="0"/>
      <p:bldP spid="111" grpId="0"/>
      <p:bldP spid="114" grpId="0"/>
      <p:bldP spid="117" grpId="0"/>
      <p:bldP spid="6" grpId="0"/>
      <p:bldP spid="7" grpId="0"/>
      <p:bldP spid="8" grpId="0"/>
      <p:bldP spid="18" grpId="0"/>
      <p:bldP spid="19" grpId="0"/>
      <p:bldP spid="24" grpId="0"/>
      <p:bldP spid="25" grpId="0"/>
      <p:bldP spid="27" grpId="0"/>
      <p:bldP spid="112" grpId="0"/>
      <p:bldP spid="17" grpId="0"/>
      <p:bldP spid="31" grpId="0"/>
      <p:bldP spid="20" grpId="0"/>
      <p:bldP spid="21" grpId="0"/>
      <p:bldP spid="2" grpId="0"/>
      <p:bldP spid="26"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54680" y="4780597"/>
            <a:ext cx="5807393" cy="0"/>
          </a:xfrm>
          <a:custGeom>
            <a:avLst/>
            <a:gdLst/>
            <a:ahLst/>
            <a:cxnLst/>
            <a:rect l="l" t="t" r="r" b="b"/>
            <a:pathLst>
              <a:path w="7743190">
                <a:moveTo>
                  <a:pt x="0" y="0"/>
                </a:moveTo>
                <a:lnTo>
                  <a:pt x="7742682" y="0"/>
                </a:lnTo>
              </a:path>
            </a:pathLst>
          </a:custGeom>
          <a:ln w="28956">
            <a:solidFill>
              <a:srgbClr val="0085AC"/>
            </a:solidFill>
          </a:ln>
        </p:spPr>
        <p:txBody>
          <a:bodyPr wrap="square" lIns="0" tIns="0" rIns="0" bIns="0" rtlCol="0"/>
          <a:lstStyle/>
          <a:p>
            <a:pPr defTabSz="685800">
              <a:defRPr/>
            </a:pPr>
            <a:endParaRPr sz="1350">
              <a:solidFill>
                <a:prstClr val="black"/>
              </a:solidFill>
              <a:latin typeface="Calibri"/>
            </a:endParaRPr>
          </a:p>
        </p:txBody>
      </p:sp>
      <p:pic>
        <p:nvPicPr>
          <p:cNvPr id="3" name="object 3"/>
          <p:cNvPicPr/>
          <p:nvPr/>
        </p:nvPicPr>
        <p:blipFill>
          <a:blip r:embed="rId3" cstate="print"/>
          <a:stretch>
            <a:fillRect/>
          </a:stretch>
        </p:blipFill>
        <p:spPr>
          <a:xfrm>
            <a:off x="8342568" y="4830649"/>
            <a:ext cx="619505" cy="240029"/>
          </a:xfrm>
          <a:prstGeom prst="rect">
            <a:avLst/>
          </a:prstGeom>
        </p:spPr>
      </p:pic>
      <p:pic>
        <p:nvPicPr>
          <p:cNvPr id="4" name="object 4"/>
          <p:cNvPicPr/>
          <p:nvPr/>
        </p:nvPicPr>
        <p:blipFill>
          <a:blip r:embed="rId4" cstate="print"/>
          <a:stretch>
            <a:fillRect/>
          </a:stretch>
        </p:blipFill>
        <p:spPr>
          <a:xfrm>
            <a:off x="0" y="0"/>
            <a:ext cx="3154680" cy="5143500"/>
          </a:xfrm>
          <a:prstGeom prst="rect">
            <a:avLst/>
          </a:prstGeom>
        </p:spPr>
      </p:pic>
      <p:sp>
        <p:nvSpPr>
          <p:cNvPr id="5" name="object 5"/>
          <p:cNvSpPr txBox="1">
            <a:spLocks noGrp="1"/>
          </p:cNvSpPr>
          <p:nvPr>
            <p:ph type="title"/>
          </p:nvPr>
        </p:nvSpPr>
        <p:spPr>
          <a:xfrm>
            <a:off x="213360" y="231061"/>
            <a:ext cx="2489359" cy="275877"/>
          </a:xfrm>
          <a:prstGeom prst="rect">
            <a:avLst/>
          </a:prstGeom>
        </p:spPr>
        <p:txBody>
          <a:bodyPr spcFirstLastPara="1" vert="horz" wrap="square" lIns="0" tIns="9049" rIns="0" bIns="0" rtlCol="0" anchor="ctr" anchorCtr="0">
            <a:spAutoFit/>
          </a:bodyPr>
          <a:lstStyle/>
          <a:p>
            <a:pPr marL="9525">
              <a:lnSpc>
                <a:spcPct val="100000"/>
              </a:lnSpc>
              <a:spcBef>
                <a:spcPts val="71"/>
              </a:spcBef>
            </a:pPr>
            <a:r>
              <a:rPr spc="-8"/>
              <a:t>Xylem</a:t>
            </a:r>
            <a:r>
              <a:rPr spc="8"/>
              <a:t> </a:t>
            </a:r>
            <a:r>
              <a:rPr spc="-4"/>
              <a:t>Snapshot</a:t>
            </a:r>
            <a:r>
              <a:rPr spc="4"/>
              <a:t> </a:t>
            </a:r>
            <a:r>
              <a:rPr lang="en-US" sz="1050" b="0" spc="-4">
                <a:latin typeface="Arial MT"/>
                <a:cs typeface="Arial MT"/>
              </a:rPr>
              <a:t>(NYSE:</a:t>
            </a:r>
            <a:r>
              <a:rPr lang="en-US" sz="1050" b="0">
                <a:latin typeface="Arial MT"/>
                <a:cs typeface="Arial MT"/>
              </a:rPr>
              <a:t> </a:t>
            </a:r>
            <a:r>
              <a:rPr lang="en-US" sz="1050" b="0" spc="-4">
                <a:latin typeface="Arial MT"/>
                <a:cs typeface="Arial MT"/>
              </a:rPr>
              <a:t>XYL)</a:t>
            </a:r>
            <a:endParaRPr sz="1050">
              <a:latin typeface="Arial MT"/>
              <a:cs typeface="Arial MT"/>
            </a:endParaRPr>
          </a:p>
        </p:txBody>
      </p:sp>
      <p:sp>
        <p:nvSpPr>
          <p:cNvPr id="6" name="object 6"/>
          <p:cNvSpPr txBox="1"/>
          <p:nvPr/>
        </p:nvSpPr>
        <p:spPr>
          <a:xfrm>
            <a:off x="213360" y="4869373"/>
            <a:ext cx="1557482" cy="131350"/>
          </a:xfrm>
          <a:prstGeom prst="rect">
            <a:avLst/>
          </a:prstGeom>
        </p:spPr>
        <p:txBody>
          <a:bodyPr vert="horz" wrap="square" lIns="0" tIns="10001" rIns="0" bIns="0" rtlCol="0">
            <a:spAutoFit/>
          </a:bodyPr>
          <a:lstStyle/>
          <a:p>
            <a:pPr marL="9525" defTabSz="685800">
              <a:spcBef>
                <a:spcPts val="4"/>
              </a:spcBef>
              <a:defRPr/>
            </a:pPr>
            <a:r>
              <a:rPr lang="en-US" sz="788" b="1">
                <a:solidFill>
                  <a:prstClr val="white"/>
                </a:solidFill>
                <a:latin typeface="Arial"/>
                <a:cs typeface="Arial"/>
              </a:rPr>
              <a:t>Seminar at Ahmedabad </a:t>
            </a:r>
          </a:p>
        </p:txBody>
      </p:sp>
      <p:sp>
        <p:nvSpPr>
          <p:cNvPr id="8" name="object 8"/>
          <p:cNvSpPr txBox="1"/>
          <p:nvPr/>
        </p:nvSpPr>
        <p:spPr>
          <a:xfrm>
            <a:off x="215583" y="748569"/>
            <a:ext cx="1142524" cy="217367"/>
          </a:xfrm>
          <a:prstGeom prst="rect">
            <a:avLst/>
          </a:prstGeom>
        </p:spPr>
        <p:txBody>
          <a:bodyPr vert="horz" wrap="square" lIns="0" tIns="9525" rIns="0" bIns="0" rtlCol="0">
            <a:spAutoFit/>
          </a:bodyPr>
          <a:lstStyle/>
          <a:p>
            <a:pPr marL="9525" defTabSz="685800">
              <a:spcBef>
                <a:spcPts val="75"/>
              </a:spcBef>
              <a:defRPr/>
            </a:pPr>
            <a:r>
              <a:rPr sz="1350" b="1" spc="-4">
                <a:solidFill>
                  <a:srgbClr val="FFFFFF"/>
                </a:solidFill>
                <a:latin typeface="Arial"/>
                <a:cs typeface="Arial"/>
              </a:rPr>
              <a:t>Key</a:t>
            </a:r>
            <a:r>
              <a:rPr sz="1350" b="1" spc="-49">
                <a:solidFill>
                  <a:srgbClr val="FFFFFF"/>
                </a:solidFill>
                <a:latin typeface="Arial"/>
                <a:cs typeface="Arial"/>
              </a:rPr>
              <a:t> </a:t>
            </a:r>
            <a:r>
              <a:rPr sz="1350" b="1" spc="-4">
                <a:solidFill>
                  <a:srgbClr val="FFFFFF"/>
                </a:solidFill>
                <a:latin typeface="Arial"/>
                <a:cs typeface="Arial"/>
              </a:rPr>
              <a:t>Statistics</a:t>
            </a:r>
            <a:endParaRPr sz="1350">
              <a:solidFill>
                <a:prstClr val="black"/>
              </a:solidFill>
              <a:latin typeface="Arial"/>
              <a:cs typeface="Arial"/>
            </a:endParaRPr>
          </a:p>
        </p:txBody>
      </p:sp>
      <p:sp>
        <p:nvSpPr>
          <p:cNvPr id="9" name="object 9"/>
          <p:cNvSpPr/>
          <p:nvPr/>
        </p:nvSpPr>
        <p:spPr>
          <a:xfrm>
            <a:off x="151766" y="1346834"/>
            <a:ext cx="2743200" cy="0"/>
          </a:xfrm>
          <a:custGeom>
            <a:avLst/>
            <a:gdLst/>
            <a:ahLst/>
            <a:cxnLst/>
            <a:rect l="l" t="t" r="r" b="b"/>
            <a:pathLst>
              <a:path w="3657600">
                <a:moveTo>
                  <a:pt x="0" y="0"/>
                </a:moveTo>
                <a:lnTo>
                  <a:pt x="3657600" y="0"/>
                </a:lnTo>
              </a:path>
            </a:pathLst>
          </a:custGeom>
          <a:ln w="6350">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0" name="object 10"/>
          <p:cNvSpPr/>
          <p:nvPr/>
        </p:nvSpPr>
        <p:spPr>
          <a:xfrm>
            <a:off x="151766" y="1655445"/>
            <a:ext cx="2743200" cy="0"/>
          </a:xfrm>
          <a:custGeom>
            <a:avLst/>
            <a:gdLst/>
            <a:ahLst/>
            <a:cxnLst/>
            <a:rect l="l" t="t" r="r" b="b"/>
            <a:pathLst>
              <a:path w="3657600">
                <a:moveTo>
                  <a:pt x="0" y="0"/>
                </a:moveTo>
                <a:lnTo>
                  <a:pt x="3657600" y="0"/>
                </a:lnTo>
              </a:path>
            </a:pathLst>
          </a:custGeom>
          <a:ln w="6350">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1" name="object 11"/>
          <p:cNvSpPr/>
          <p:nvPr/>
        </p:nvSpPr>
        <p:spPr>
          <a:xfrm>
            <a:off x="151766" y="1964054"/>
            <a:ext cx="2743200" cy="0"/>
          </a:xfrm>
          <a:custGeom>
            <a:avLst/>
            <a:gdLst/>
            <a:ahLst/>
            <a:cxnLst/>
            <a:rect l="l" t="t" r="r" b="b"/>
            <a:pathLst>
              <a:path w="3657600">
                <a:moveTo>
                  <a:pt x="0" y="0"/>
                </a:moveTo>
                <a:lnTo>
                  <a:pt x="3657600" y="0"/>
                </a:lnTo>
              </a:path>
            </a:pathLst>
          </a:custGeom>
          <a:ln w="6350">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2" name="object 12"/>
          <p:cNvSpPr/>
          <p:nvPr/>
        </p:nvSpPr>
        <p:spPr>
          <a:xfrm>
            <a:off x="151766" y="2272665"/>
            <a:ext cx="2743200" cy="0"/>
          </a:xfrm>
          <a:custGeom>
            <a:avLst/>
            <a:gdLst/>
            <a:ahLst/>
            <a:cxnLst/>
            <a:rect l="l" t="t" r="r" b="b"/>
            <a:pathLst>
              <a:path w="3657600">
                <a:moveTo>
                  <a:pt x="0" y="0"/>
                </a:moveTo>
                <a:lnTo>
                  <a:pt x="3657600" y="0"/>
                </a:lnTo>
              </a:path>
            </a:pathLst>
          </a:custGeom>
          <a:ln w="6350">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3" name="object 13"/>
          <p:cNvSpPr/>
          <p:nvPr/>
        </p:nvSpPr>
        <p:spPr>
          <a:xfrm>
            <a:off x="151766" y="2581275"/>
            <a:ext cx="2743200" cy="0"/>
          </a:xfrm>
          <a:custGeom>
            <a:avLst/>
            <a:gdLst/>
            <a:ahLst/>
            <a:cxnLst/>
            <a:rect l="l" t="t" r="r" b="b"/>
            <a:pathLst>
              <a:path w="3657600">
                <a:moveTo>
                  <a:pt x="0" y="0"/>
                </a:moveTo>
                <a:lnTo>
                  <a:pt x="3657600" y="0"/>
                </a:lnTo>
              </a:path>
            </a:pathLst>
          </a:custGeom>
          <a:ln w="6350">
            <a:solidFill>
              <a:srgbClr val="FFFFFF"/>
            </a:solidFill>
          </a:ln>
        </p:spPr>
        <p:txBody>
          <a:bodyPr wrap="square" lIns="0" tIns="0" rIns="0" bIns="0" rtlCol="0"/>
          <a:lstStyle/>
          <a:p>
            <a:pPr defTabSz="685800">
              <a:defRPr/>
            </a:pPr>
            <a:endParaRPr sz="1350">
              <a:solidFill>
                <a:prstClr val="black"/>
              </a:solidFill>
              <a:latin typeface="Calibri"/>
            </a:endParaRPr>
          </a:p>
        </p:txBody>
      </p:sp>
      <p:graphicFrame>
        <p:nvGraphicFramePr>
          <p:cNvPr id="14" name="object 14"/>
          <p:cNvGraphicFramePr>
            <a:graphicFrameLocks noGrp="1"/>
          </p:cNvGraphicFramePr>
          <p:nvPr/>
        </p:nvGraphicFramePr>
        <p:xfrm>
          <a:off x="125095" y="1120616"/>
          <a:ext cx="2914817" cy="2050522"/>
        </p:xfrm>
        <a:graphic>
          <a:graphicData uri="http://schemas.openxmlformats.org/drawingml/2006/table">
            <a:tbl>
              <a:tblPr firstRow="1" bandRow="1">
                <a:tableStyleId>{2D5ABB26-0587-4C30-8999-92F81FD0307C}</a:tableStyleId>
              </a:tblPr>
              <a:tblGrid>
                <a:gridCol w="1698674">
                  <a:extLst>
                    <a:ext uri="{9D8B030D-6E8A-4147-A177-3AD203B41FA5}">
                      <a16:colId xmlns:a16="http://schemas.microsoft.com/office/drawing/2014/main" val="20000"/>
                    </a:ext>
                  </a:extLst>
                </a:gridCol>
                <a:gridCol w="1216143">
                  <a:extLst>
                    <a:ext uri="{9D8B030D-6E8A-4147-A177-3AD203B41FA5}">
                      <a16:colId xmlns:a16="http://schemas.microsoft.com/office/drawing/2014/main" val="20001"/>
                    </a:ext>
                  </a:extLst>
                </a:gridCol>
              </a:tblGrid>
              <a:tr h="229027">
                <a:tc>
                  <a:txBody>
                    <a:bodyPr/>
                    <a:lstStyle/>
                    <a:p>
                      <a:pPr marL="127000">
                        <a:lnSpc>
                          <a:spcPts val="1550"/>
                        </a:lnSpc>
                      </a:pPr>
                      <a:r>
                        <a:rPr sz="900" spc="-5">
                          <a:solidFill>
                            <a:srgbClr val="FFFFFF"/>
                          </a:solidFill>
                          <a:latin typeface="Arial MT"/>
                          <a:cs typeface="Arial MT"/>
                        </a:rPr>
                        <a:t>Founded</a:t>
                      </a:r>
                      <a:endParaRPr sz="900">
                        <a:latin typeface="Arial MT"/>
                        <a:cs typeface="Arial MT"/>
                      </a:endParaRPr>
                    </a:p>
                  </a:txBody>
                  <a:tcPr marL="0" marR="0" marT="0" marB="0"/>
                </a:tc>
                <a:tc>
                  <a:txBody>
                    <a:bodyPr/>
                    <a:lstStyle/>
                    <a:p>
                      <a:pPr marR="120014" algn="r">
                        <a:lnSpc>
                          <a:spcPts val="1550"/>
                        </a:lnSpc>
                      </a:pPr>
                      <a:r>
                        <a:rPr sz="900" b="1" spc="-20">
                          <a:solidFill>
                            <a:srgbClr val="FFFFFF"/>
                          </a:solidFill>
                          <a:latin typeface="Arial"/>
                          <a:cs typeface="Arial"/>
                        </a:rPr>
                        <a:t>2011</a:t>
                      </a:r>
                      <a:endParaRPr sz="900">
                        <a:latin typeface="Arial"/>
                        <a:cs typeface="Arial"/>
                      </a:endParaRPr>
                    </a:p>
                  </a:txBody>
                  <a:tcPr marL="0" marR="0" marT="0" marB="0"/>
                </a:tc>
                <a:extLst>
                  <a:ext uri="{0D108BD9-81ED-4DB2-BD59-A6C34878D82A}">
                    <a16:rowId xmlns:a16="http://schemas.microsoft.com/office/drawing/2014/main" val="10000"/>
                  </a:ext>
                </a:extLst>
              </a:tr>
              <a:tr h="308651">
                <a:tc>
                  <a:txBody>
                    <a:bodyPr/>
                    <a:lstStyle/>
                    <a:p>
                      <a:pPr marL="127000">
                        <a:lnSpc>
                          <a:spcPct val="100000"/>
                        </a:lnSpc>
                        <a:spcBef>
                          <a:spcPts val="705"/>
                        </a:spcBef>
                      </a:pPr>
                      <a:r>
                        <a:rPr sz="900" spc="-5">
                          <a:solidFill>
                            <a:srgbClr val="FFFFFF"/>
                          </a:solidFill>
                          <a:latin typeface="Arial MT"/>
                          <a:cs typeface="Arial MT"/>
                        </a:rPr>
                        <a:t>Headquarters</a:t>
                      </a:r>
                      <a:endParaRPr sz="900">
                        <a:latin typeface="Arial MT"/>
                        <a:cs typeface="Arial MT"/>
                      </a:endParaRPr>
                    </a:p>
                  </a:txBody>
                  <a:tcPr marL="0" marR="0" marT="67151" marB="0"/>
                </a:tc>
                <a:tc>
                  <a:txBody>
                    <a:bodyPr/>
                    <a:lstStyle/>
                    <a:p>
                      <a:pPr marR="120014" algn="r">
                        <a:lnSpc>
                          <a:spcPct val="100000"/>
                        </a:lnSpc>
                        <a:spcBef>
                          <a:spcPts val="705"/>
                        </a:spcBef>
                      </a:pPr>
                      <a:r>
                        <a:rPr lang="en-US" sz="900" b="1" spc="-20">
                          <a:solidFill>
                            <a:srgbClr val="FFFFFF"/>
                          </a:solidFill>
                          <a:latin typeface="Arial"/>
                          <a:cs typeface="Arial"/>
                        </a:rPr>
                        <a:t>Washington DC</a:t>
                      </a:r>
                      <a:endParaRPr sz="900">
                        <a:latin typeface="Arial"/>
                        <a:cs typeface="Arial"/>
                      </a:endParaRPr>
                    </a:p>
                  </a:txBody>
                  <a:tcPr marL="0" marR="0" marT="67151" marB="0"/>
                </a:tc>
                <a:extLst>
                  <a:ext uri="{0D108BD9-81ED-4DB2-BD59-A6C34878D82A}">
                    <a16:rowId xmlns:a16="http://schemas.microsoft.com/office/drawing/2014/main" val="10001"/>
                  </a:ext>
                </a:extLst>
              </a:tr>
              <a:tr h="308651">
                <a:tc>
                  <a:txBody>
                    <a:bodyPr/>
                    <a:lstStyle/>
                    <a:p>
                      <a:pPr marL="127000">
                        <a:lnSpc>
                          <a:spcPct val="100000"/>
                        </a:lnSpc>
                        <a:spcBef>
                          <a:spcPts val="705"/>
                        </a:spcBef>
                      </a:pPr>
                      <a:r>
                        <a:rPr lang="en-US" sz="900" spc="-5">
                          <a:solidFill>
                            <a:srgbClr val="FFFFFF"/>
                          </a:solidFill>
                          <a:latin typeface="Arial MT"/>
                          <a:ea typeface="+mn-ea"/>
                          <a:cs typeface="Arial MT"/>
                        </a:rPr>
                        <a:t>India Headquarter</a:t>
                      </a:r>
                      <a:endParaRPr sz="900" spc="-5">
                        <a:solidFill>
                          <a:srgbClr val="FFFFFF"/>
                        </a:solidFill>
                        <a:latin typeface="Arial MT"/>
                        <a:ea typeface="+mn-ea"/>
                        <a:cs typeface="Arial MT"/>
                      </a:endParaRPr>
                    </a:p>
                  </a:txBody>
                  <a:tcPr marL="0" marR="0" marT="67151" marB="0"/>
                </a:tc>
                <a:tc>
                  <a:txBody>
                    <a:bodyPr/>
                    <a:lstStyle/>
                    <a:p>
                      <a:pPr marR="120014" algn="r">
                        <a:lnSpc>
                          <a:spcPct val="100000"/>
                        </a:lnSpc>
                        <a:spcBef>
                          <a:spcPts val="705"/>
                        </a:spcBef>
                      </a:pPr>
                      <a:r>
                        <a:rPr lang="en-US" sz="900" b="1" spc="-20">
                          <a:solidFill>
                            <a:srgbClr val="FFFFFF"/>
                          </a:solidFill>
                          <a:latin typeface="Arial"/>
                          <a:ea typeface="+mn-ea"/>
                          <a:cs typeface="Arial"/>
                        </a:rPr>
                        <a:t>Bangalore</a:t>
                      </a:r>
                      <a:endParaRPr sz="900" b="1" spc="-20">
                        <a:solidFill>
                          <a:srgbClr val="FFFFFF"/>
                        </a:solidFill>
                        <a:latin typeface="Arial"/>
                        <a:ea typeface="+mn-ea"/>
                        <a:cs typeface="Arial"/>
                      </a:endParaRPr>
                    </a:p>
                  </a:txBody>
                  <a:tcPr marL="0" marR="0" marT="67151" marB="0"/>
                </a:tc>
                <a:extLst>
                  <a:ext uri="{0D108BD9-81ED-4DB2-BD59-A6C34878D82A}">
                    <a16:rowId xmlns:a16="http://schemas.microsoft.com/office/drawing/2014/main" val="14684390"/>
                  </a:ext>
                </a:extLst>
              </a:tr>
              <a:tr h="308651">
                <a:tc>
                  <a:txBody>
                    <a:bodyPr/>
                    <a:lstStyle/>
                    <a:p>
                      <a:pPr marL="127000">
                        <a:lnSpc>
                          <a:spcPct val="100000"/>
                        </a:lnSpc>
                        <a:spcBef>
                          <a:spcPts val="705"/>
                        </a:spcBef>
                      </a:pPr>
                      <a:r>
                        <a:rPr sz="900" spc="-5">
                          <a:solidFill>
                            <a:srgbClr val="FFFFFF"/>
                          </a:solidFill>
                          <a:latin typeface="Arial MT"/>
                          <a:cs typeface="Arial MT"/>
                        </a:rPr>
                        <a:t>Global</a:t>
                      </a:r>
                      <a:r>
                        <a:rPr sz="900" spc="-40">
                          <a:solidFill>
                            <a:srgbClr val="FFFFFF"/>
                          </a:solidFill>
                          <a:latin typeface="Arial MT"/>
                          <a:cs typeface="Arial MT"/>
                        </a:rPr>
                        <a:t> </a:t>
                      </a:r>
                      <a:r>
                        <a:rPr sz="900" spc="-5">
                          <a:solidFill>
                            <a:srgbClr val="FFFFFF"/>
                          </a:solidFill>
                          <a:latin typeface="Arial MT"/>
                          <a:cs typeface="Arial MT"/>
                        </a:rPr>
                        <a:t>Locations</a:t>
                      </a:r>
                      <a:endParaRPr sz="900">
                        <a:latin typeface="Arial MT"/>
                        <a:cs typeface="Arial MT"/>
                      </a:endParaRPr>
                    </a:p>
                  </a:txBody>
                  <a:tcPr marL="0" marR="0" marT="67151" marB="0"/>
                </a:tc>
                <a:tc>
                  <a:txBody>
                    <a:bodyPr/>
                    <a:lstStyle/>
                    <a:p>
                      <a:pPr marR="120014" algn="r">
                        <a:lnSpc>
                          <a:spcPct val="100000"/>
                        </a:lnSpc>
                        <a:spcBef>
                          <a:spcPts val="705"/>
                        </a:spcBef>
                      </a:pPr>
                      <a:r>
                        <a:rPr sz="900" b="1" spc="-5">
                          <a:solidFill>
                            <a:srgbClr val="FFFFFF"/>
                          </a:solidFill>
                          <a:latin typeface="Arial"/>
                          <a:cs typeface="Arial"/>
                        </a:rPr>
                        <a:t>~375</a:t>
                      </a:r>
                      <a:endParaRPr sz="900">
                        <a:latin typeface="Arial"/>
                        <a:cs typeface="Arial"/>
                      </a:endParaRPr>
                    </a:p>
                  </a:txBody>
                  <a:tcPr marL="0" marR="0" marT="67151" marB="0"/>
                </a:tc>
                <a:extLst>
                  <a:ext uri="{0D108BD9-81ED-4DB2-BD59-A6C34878D82A}">
                    <a16:rowId xmlns:a16="http://schemas.microsoft.com/office/drawing/2014/main" val="10002"/>
                  </a:ext>
                </a:extLst>
              </a:tr>
              <a:tr h="308651">
                <a:tc>
                  <a:txBody>
                    <a:bodyPr/>
                    <a:lstStyle/>
                    <a:p>
                      <a:pPr marL="127000">
                        <a:lnSpc>
                          <a:spcPct val="100000"/>
                        </a:lnSpc>
                        <a:spcBef>
                          <a:spcPts val="705"/>
                        </a:spcBef>
                      </a:pPr>
                      <a:r>
                        <a:rPr sz="900" spc="-35">
                          <a:solidFill>
                            <a:srgbClr val="FFFFFF"/>
                          </a:solidFill>
                          <a:latin typeface="Arial MT"/>
                          <a:cs typeface="Arial MT"/>
                        </a:rPr>
                        <a:t>Total</a:t>
                      </a:r>
                      <a:r>
                        <a:rPr sz="900" spc="-60">
                          <a:solidFill>
                            <a:srgbClr val="FFFFFF"/>
                          </a:solidFill>
                          <a:latin typeface="Arial MT"/>
                          <a:cs typeface="Arial MT"/>
                        </a:rPr>
                        <a:t> </a:t>
                      </a:r>
                      <a:r>
                        <a:rPr sz="900" spc="-5">
                          <a:solidFill>
                            <a:srgbClr val="FFFFFF"/>
                          </a:solidFill>
                          <a:latin typeface="Arial MT"/>
                          <a:cs typeface="Arial MT"/>
                        </a:rPr>
                        <a:t>Employees</a:t>
                      </a:r>
                      <a:endParaRPr sz="900">
                        <a:latin typeface="Arial MT"/>
                        <a:cs typeface="Arial MT"/>
                      </a:endParaRPr>
                    </a:p>
                  </a:txBody>
                  <a:tcPr marL="0" marR="0" marT="67151" marB="0"/>
                </a:tc>
                <a:tc>
                  <a:txBody>
                    <a:bodyPr/>
                    <a:lstStyle/>
                    <a:p>
                      <a:pPr marR="119380" algn="r">
                        <a:lnSpc>
                          <a:spcPct val="100000"/>
                        </a:lnSpc>
                        <a:spcBef>
                          <a:spcPts val="705"/>
                        </a:spcBef>
                      </a:pPr>
                      <a:r>
                        <a:rPr lang="en-US" sz="900" b="1" spc="-5" dirty="0">
                          <a:solidFill>
                            <a:srgbClr val="FFFFFF"/>
                          </a:solidFill>
                          <a:latin typeface="Arial"/>
                          <a:cs typeface="Arial"/>
                        </a:rPr>
                        <a:t>22,000+(1000+ India)</a:t>
                      </a:r>
                      <a:endParaRPr sz="900" dirty="0">
                        <a:latin typeface="Arial"/>
                        <a:cs typeface="Arial"/>
                      </a:endParaRPr>
                    </a:p>
                  </a:txBody>
                  <a:tcPr marL="0" marR="0" marT="67151" marB="0"/>
                </a:tc>
                <a:extLst>
                  <a:ext uri="{0D108BD9-81ED-4DB2-BD59-A6C34878D82A}">
                    <a16:rowId xmlns:a16="http://schemas.microsoft.com/office/drawing/2014/main" val="10003"/>
                  </a:ext>
                </a:extLst>
              </a:tr>
              <a:tr h="308548">
                <a:tc>
                  <a:txBody>
                    <a:bodyPr/>
                    <a:lstStyle/>
                    <a:p>
                      <a:pPr marL="127000">
                        <a:lnSpc>
                          <a:spcPct val="100000"/>
                        </a:lnSpc>
                        <a:spcBef>
                          <a:spcPts val="705"/>
                        </a:spcBef>
                      </a:pPr>
                      <a:r>
                        <a:rPr sz="900" spc="-5">
                          <a:solidFill>
                            <a:srgbClr val="FFFFFF"/>
                          </a:solidFill>
                          <a:latin typeface="Arial MT"/>
                          <a:cs typeface="Arial MT"/>
                        </a:rPr>
                        <a:t>Water</a:t>
                      </a:r>
                      <a:r>
                        <a:rPr sz="900" spc="-70">
                          <a:solidFill>
                            <a:srgbClr val="FFFFFF"/>
                          </a:solidFill>
                          <a:latin typeface="Arial MT"/>
                          <a:cs typeface="Arial MT"/>
                        </a:rPr>
                        <a:t> </a:t>
                      </a:r>
                      <a:r>
                        <a:rPr sz="900" spc="-5">
                          <a:solidFill>
                            <a:srgbClr val="FFFFFF"/>
                          </a:solidFill>
                          <a:latin typeface="Arial MT"/>
                          <a:cs typeface="Arial MT"/>
                        </a:rPr>
                        <a:t>Enabled</a:t>
                      </a:r>
                      <a:r>
                        <a:rPr sz="900" spc="-30">
                          <a:solidFill>
                            <a:srgbClr val="FFFFFF"/>
                          </a:solidFill>
                          <a:latin typeface="Arial MT"/>
                          <a:cs typeface="Arial MT"/>
                        </a:rPr>
                        <a:t> </a:t>
                      </a:r>
                      <a:r>
                        <a:rPr sz="900">
                          <a:solidFill>
                            <a:srgbClr val="FFFFFF"/>
                          </a:solidFill>
                          <a:latin typeface="Arial MT"/>
                          <a:cs typeface="Arial MT"/>
                        </a:rPr>
                        <a:t>for</a:t>
                      </a:r>
                      <a:r>
                        <a:rPr sz="900" spc="-40">
                          <a:solidFill>
                            <a:srgbClr val="FFFFFF"/>
                          </a:solidFill>
                          <a:latin typeface="Arial MT"/>
                          <a:cs typeface="Arial MT"/>
                        </a:rPr>
                        <a:t> </a:t>
                      </a:r>
                      <a:r>
                        <a:rPr sz="900" spc="-5">
                          <a:solidFill>
                            <a:srgbClr val="FFFFFF"/>
                          </a:solidFill>
                          <a:latin typeface="Arial MT"/>
                          <a:cs typeface="Arial MT"/>
                        </a:rPr>
                        <a:t>Reuse</a:t>
                      </a:r>
                      <a:endParaRPr sz="900">
                        <a:latin typeface="Arial MT"/>
                        <a:cs typeface="Arial MT"/>
                      </a:endParaRPr>
                    </a:p>
                  </a:txBody>
                  <a:tcPr marL="0" marR="0" marT="67151" marB="0"/>
                </a:tc>
                <a:tc>
                  <a:txBody>
                    <a:bodyPr/>
                    <a:lstStyle/>
                    <a:p>
                      <a:pPr marR="120014" algn="r">
                        <a:lnSpc>
                          <a:spcPct val="100000"/>
                        </a:lnSpc>
                        <a:spcBef>
                          <a:spcPts val="705"/>
                        </a:spcBef>
                      </a:pPr>
                      <a:r>
                        <a:rPr lang="en-US" sz="900" b="1" spc="-5">
                          <a:solidFill>
                            <a:srgbClr val="FFFFFF"/>
                          </a:solidFill>
                          <a:latin typeface="Arial"/>
                          <a:cs typeface="Arial"/>
                        </a:rPr>
                        <a:t>4.7 B</a:t>
                      </a:r>
                      <a:r>
                        <a:rPr sz="900" b="1" spc="-45">
                          <a:solidFill>
                            <a:srgbClr val="FFFFFF"/>
                          </a:solidFill>
                          <a:latin typeface="Arial"/>
                          <a:cs typeface="Arial"/>
                        </a:rPr>
                        <a:t> </a:t>
                      </a:r>
                      <a:r>
                        <a:rPr lang="en-US" sz="900" b="1" spc="-5">
                          <a:solidFill>
                            <a:srgbClr val="FFFFFF"/>
                          </a:solidFill>
                          <a:latin typeface="Arial"/>
                          <a:cs typeface="Arial"/>
                        </a:rPr>
                        <a:t>m3</a:t>
                      </a:r>
                      <a:endParaRPr sz="900">
                        <a:latin typeface="Arial"/>
                        <a:cs typeface="Arial"/>
                      </a:endParaRPr>
                    </a:p>
                  </a:txBody>
                  <a:tcPr marL="0" marR="0" marT="67151" marB="0"/>
                </a:tc>
                <a:extLst>
                  <a:ext uri="{0D108BD9-81ED-4DB2-BD59-A6C34878D82A}">
                    <a16:rowId xmlns:a16="http://schemas.microsoft.com/office/drawing/2014/main" val="10004"/>
                  </a:ext>
                </a:extLst>
              </a:tr>
              <a:tr h="229130">
                <a:tc>
                  <a:txBody>
                    <a:bodyPr/>
                    <a:lstStyle/>
                    <a:p>
                      <a:pPr marL="127000">
                        <a:lnSpc>
                          <a:spcPts val="1600"/>
                        </a:lnSpc>
                        <a:spcBef>
                          <a:spcPts val="705"/>
                        </a:spcBef>
                      </a:pPr>
                      <a:r>
                        <a:rPr lang="en-US" sz="900" spc="-5">
                          <a:solidFill>
                            <a:srgbClr val="FFFFFF"/>
                          </a:solidFill>
                          <a:latin typeface="Arial MT"/>
                          <a:cs typeface="Arial MT"/>
                        </a:rPr>
                        <a:t>Pollution Prevention</a:t>
                      </a:r>
                      <a:endParaRPr sz="900" baseline="24691">
                        <a:latin typeface="Arial MT"/>
                        <a:cs typeface="Arial MT"/>
                      </a:endParaRPr>
                    </a:p>
                  </a:txBody>
                  <a:tcPr marL="0" marR="0" marT="67151" marB="0"/>
                </a:tc>
                <a:tc>
                  <a:txBody>
                    <a:bodyPr/>
                    <a:lstStyle/>
                    <a:p>
                      <a:pPr marR="119380" algn="r">
                        <a:lnSpc>
                          <a:spcPts val="1600"/>
                        </a:lnSpc>
                        <a:spcBef>
                          <a:spcPts val="705"/>
                        </a:spcBef>
                      </a:pPr>
                      <a:r>
                        <a:rPr lang="en-US" sz="900" b="1" spc="-5" dirty="0">
                          <a:solidFill>
                            <a:srgbClr val="FFFFFF"/>
                          </a:solidFill>
                          <a:latin typeface="Arial"/>
                          <a:cs typeface="Arial"/>
                        </a:rPr>
                        <a:t>2.6 B m3</a:t>
                      </a:r>
                      <a:endParaRPr sz="900" dirty="0">
                        <a:latin typeface="Arial"/>
                        <a:cs typeface="Arial"/>
                      </a:endParaRPr>
                    </a:p>
                  </a:txBody>
                  <a:tcPr marL="0" marR="0" marT="67151" marB="0"/>
                </a:tc>
                <a:extLst>
                  <a:ext uri="{0D108BD9-81ED-4DB2-BD59-A6C34878D82A}">
                    <a16:rowId xmlns:a16="http://schemas.microsoft.com/office/drawing/2014/main" val="10005"/>
                  </a:ext>
                </a:extLst>
              </a:tr>
            </a:tbl>
          </a:graphicData>
        </a:graphic>
      </p:graphicFrame>
      <p:sp>
        <p:nvSpPr>
          <p:cNvPr id="15" name="object 15"/>
          <p:cNvSpPr/>
          <p:nvPr/>
        </p:nvSpPr>
        <p:spPr>
          <a:xfrm>
            <a:off x="183452" y="4780597"/>
            <a:ext cx="2971800" cy="0"/>
          </a:xfrm>
          <a:custGeom>
            <a:avLst/>
            <a:gdLst/>
            <a:ahLst/>
            <a:cxnLst/>
            <a:rect l="l" t="t" r="r" b="b"/>
            <a:pathLst>
              <a:path w="3962400">
                <a:moveTo>
                  <a:pt x="0" y="0"/>
                </a:moveTo>
                <a:lnTo>
                  <a:pt x="3961841" y="0"/>
                </a:lnTo>
              </a:path>
            </a:pathLst>
          </a:custGeom>
          <a:ln w="28956">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26" name="object 26"/>
          <p:cNvSpPr txBox="1"/>
          <p:nvPr/>
        </p:nvSpPr>
        <p:spPr>
          <a:xfrm>
            <a:off x="4308249" y="4621967"/>
            <a:ext cx="208598" cy="124554"/>
          </a:xfrm>
          <a:prstGeom prst="rect">
            <a:avLst/>
          </a:prstGeom>
        </p:spPr>
        <p:txBody>
          <a:bodyPr vert="horz" wrap="square" lIns="0" tIns="9049" rIns="0" bIns="0" rtlCol="0">
            <a:spAutoFit/>
          </a:bodyPr>
          <a:lstStyle/>
          <a:p>
            <a:pPr marL="9525" defTabSz="685800">
              <a:spcBef>
                <a:spcPts val="71"/>
              </a:spcBef>
              <a:defRPr/>
            </a:pPr>
            <a:r>
              <a:rPr sz="750" b="1" spc="-8">
                <a:solidFill>
                  <a:srgbClr val="FFFFFF"/>
                </a:solidFill>
                <a:latin typeface="Arial"/>
                <a:cs typeface="Arial"/>
              </a:rPr>
              <a:t>30%</a:t>
            </a:r>
            <a:endParaRPr sz="750">
              <a:solidFill>
                <a:prstClr val="black"/>
              </a:solidFill>
              <a:latin typeface="Arial"/>
              <a:cs typeface="Arial"/>
            </a:endParaRPr>
          </a:p>
        </p:txBody>
      </p:sp>
      <p:sp>
        <p:nvSpPr>
          <p:cNvPr id="65" name="object 65"/>
          <p:cNvSpPr txBox="1"/>
          <p:nvPr/>
        </p:nvSpPr>
        <p:spPr>
          <a:xfrm>
            <a:off x="202484" y="3538328"/>
            <a:ext cx="1388745" cy="217367"/>
          </a:xfrm>
          <a:prstGeom prst="rect">
            <a:avLst/>
          </a:prstGeom>
        </p:spPr>
        <p:txBody>
          <a:bodyPr vert="horz" wrap="square" lIns="0" tIns="9525" rIns="0" bIns="0" rtlCol="0">
            <a:spAutoFit/>
          </a:bodyPr>
          <a:lstStyle/>
          <a:p>
            <a:pPr marL="28575" defTabSz="685800">
              <a:spcBef>
                <a:spcPts val="75"/>
              </a:spcBef>
              <a:defRPr/>
            </a:pPr>
            <a:r>
              <a:rPr sz="1350" b="1" spc="-8">
                <a:solidFill>
                  <a:srgbClr val="FFFFFF"/>
                </a:solidFill>
                <a:latin typeface="Arial"/>
                <a:cs typeface="Arial"/>
              </a:rPr>
              <a:t>202</a:t>
            </a:r>
            <a:r>
              <a:rPr lang="en-US" sz="1350" b="1" spc="-8">
                <a:solidFill>
                  <a:srgbClr val="FFFFFF"/>
                </a:solidFill>
                <a:latin typeface="Arial"/>
                <a:cs typeface="Arial"/>
              </a:rPr>
              <a:t>2</a:t>
            </a:r>
            <a:r>
              <a:rPr sz="1350" b="1" spc="-23">
                <a:solidFill>
                  <a:srgbClr val="FFFFFF"/>
                </a:solidFill>
                <a:latin typeface="Arial"/>
                <a:cs typeface="Arial"/>
              </a:rPr>
              <a:t> </a:t>
            </a:r>
            <a:r>
              <a:rPr sz="1350" b="1" spc="-4">
                <a:solidFill>
                  <a:srgbClr val="FFFFFF"/>
                </a:solidFill>
                <a:latin typeface="Arial"/>
                <a:cs typeface="Arial"/>
              </a:rPr>
              <a:t>Financials</a:t>
            </a:r>
            <a:endParaRPr sz="1350" baseline="25462">
              <a:solidFill>
                <a:prstClr val="black"/>
              </a:solidFill>
              <a:latin typeface="Arial MT"/>
              <a:cs typeface="Arial MT"/>
            </a:endParaRPr>
          </a:p>
        </p:txBody>
      </p:sp>
      <p:sp>
        <p:nvSpPr>
          <p:cNvPr id="66" name="object 66"/>
          <p:cNvSpPr/>
          <p:nvPr/>
        </p:nvSpPr>
        <p:spPr>
          <a:xfrm>
            <a:off x="157717" y="4136593"/>
            <a:ext cx="2743200" cy="0"/>
          </a:xfrm>
          <a:custGeom>
            <a:avLst/>
            <a:gdLst/>
            <a:ahLst/>
            <a:cxnLst/>
            <a:rect l="l" t="t" r="r" b="b"/>
            <a:pathLst>
              <a:path w="3657600">
                <a:moveTo>
                  <a:pt x="0" y="0"/>
                </a:moveTo>
                <a:lnTo>
                  <a:pt x="3657600" y="0"/>
                </a:lnTo>
              </a:path>
            </a:pathLst>
          </a:custGeom>
          <a:ln w="6350">
            <a:solidFill>
              <a:srgbClr val="FFFFFF"/>
            </a:solidFill>
          </a:ln>
        </p:spPr>
        <p:txBody>
          <a:bodyPr wrap="square" lIns="0" tIns="0" rIns="0" bIns="0" rtlCol="0"/>
          <a:lstStyle/>
          <a:p>
            <a:pPr defTabSz="685800">
              <a:defRPr/>
            </a:pPr>
            <a:endParaRPr sz="1350">
              <a:solidFill>
                <a:prstClr val="black"/>
              </a:solidFill>
              <a:latin typeface="Calibri"/>
            </a:endParaRPr>
          </a:p>
        </p:txBody>
      </p:sp>
      <p:graphicFrame>
        <p:nvGraphicFramePr>
          <p:cNvPr id="67" name="object 67"/>
          <p:cNvGraphicFramePr>
            <a:graphicFrameLocks noGrp="1"/>
          </p:cNvGraphicFramePr>
          <p:nvPr/>
        </p:nvGraphicFramePr>
        <p:xfrm>
          <a:off x="131047" y="3910374"/>
          <a:ext cx="2802254" cy="229027"/>
        </p:xfrm>
        <a:graphic>
          <a:graphicData uri="http://schemas.openxmlformats.org/drawingml/2006/table">
            <a:tbl>
              <a:tblPr firstRow="1" bandRow="1">
                <a:tableStyleId>{2D5ABB26-0587-4C30-8999-92F81FD0307C}</a:tableStyleId>
              </a:tblPr>
              <a:tblGrid>
                <a:gridCol w="1737360">
                  <a:extLst>
                    <a:ext uri="{9D8B030D-6E8A-4147-A177-3AD203B41FA5}">
                      <a16:colId xmlns:a16="http://schemas.microsoft.com/office/drawing/2014/main" val="20000"/>
                    </a:ext>
                  </a:extLst>
                </a:gridCol>
                <a:gridCol w="1064894">
                  <a:extLst>
                    <a:ext uri="{9D8B030D-6E8A-4147-A177-3AD203B41FA5}">
                      <a16:colId xmlns:a16="http://schemas.microsoft.com/office/drawing/2014/main" val="20001"/>
                    </a:ext>
                  </a:extLst>
                </a:gridCol>
              </a:tblGrid>
              <a:tr h="229027">
                <a:tc>
                  <a:txBody>
                    <a:bodyPr/>
                    <a:lstStyle/>
                    <a:p>
                      <a:pPr marL="127000">
                        <a:lnSpc>
                          <a:spcPts val="1550"/>
                        </a:lnSpc>
                      </a:pPr>
                      <a:r>
                        <a:rPr sz="900" spc="-5">
                          <a:solidFill>
                            <a:srgbClr val="FFFFFF"/>
                          </a:solidFill>
                          <a:latin typeface="Arial MT"/>
                          <a:cs typeface="Arial MT"/>
                        </a:rPr>
                        <a:t>Revenue</a:t>
                      </a:r>
                      <a:endParaRPr sz="900">
                        <a:latin typeface="Arial MT"/>
                        <a:cs typeface="Arial MT"/>
                      </a:endParaRPr>
                    </a:p>
                  </a:txBody>
                  <a:tcPr marL="0" marR="0" marT="0" marB="0"/>
                </a:tc>
                <a:tc>
                  <a:txBody>
                    <a:bodyPr/>
                    <a:lstStyle/>
                    <a:p>
                      <a:pPr marR="125730" algn="r">
                        <a:lnSpc>
                          <a:spcPts val="1550"/>
                        </a:lnSpc>
                      </a:pPr>
                      <a:r>
                        <a:rPr sz="900" b="1" spc="-5">
                          <a:solidFill>
                            <a:srgbClr val="FFFFFF"/>
                          </a:solidFill>
                          <a:latin typeface="Arial"/>
                          <a:cs typeface="Arial"/>
                        </a:rPr>
                        <a:t>$</a:t>
                      </a:r>
                      <a:r>
                        <a:rPr lang="en-US" sz="900" b="1" spc="-5">
                          <a:solidFill>
                            <a:srgbClr val="FFFFFF"/>
                          </a:solidFill>
                          <a:latin typeface="Arial"/>
                          <a:cs typeface="Arial"/>
                        </a:rPr>
                        <a:t>7</a:t>
                      </a:r>
                      <a:r>
                        <a:rPr sz="900" b="1" spc="-5">
                          <a:solidFill>
                            <a:srgbClr val="FFFFFF"/>
                          </a:solidFill>
                          <a:latin typeface="Arial"/>
                          <a:cs typeface="Arial"/>
                        </a:rPr>
                        <a:t>.</a:t>
                      </a:r>
                      <a:r>
                        <a:rPr lang="en-US" sz="900" b="1" spc="-5">
                          <a:solidFill>
                            <a:srgbClr val="FFFFFF"/>
                          </a:solidFill>
                          <a:latin typeface="Arial"/>
                          <a:cs typeface="Arial"/>
                        </a:rPr>
                        <a:t>3 </a:t>
                      </a:r>
                      <a:r>
                        <a:rPr sz="900" b="1" spc="-5">
                          <a:solidFill>
                            <a:srgbClr val="FFFFFF"/>
                          </a:solidFill>
                          <a:latin typeface="Arial"/>
                          <a:cs typeface="Arial"/>
                        </a:rPr>
                        <a:t>B</a:t>
                      </a:r>
                      <a:endParaRPr sz="900">
                        <a:latin typeface="Arial"/>
                        <a:cs typeface="Arial"/>
                      </a:endParaRPr>
                    </a:p>
                  </a:txBody>
                  <a:tcPr marL="0" marR="0" marT="0" marB="0"/>
                </a:tc>
                <a:extLst>
                  <a:ext uri="{0D108BD9-81ED-4DB2-BD59-A6C34878D82A}">
                    <a16:rowId xmlns:a16="http://schemas.microsoft.com/office/drawing/2014/main" val="10000"/>
                  </a:ext>
                </a:extLst>
              </a:tr>
            </a:tbl>
          </a:graphicData>
        </a:graphic>
      </p:graphicFrame>
      <p:sp>
        <p:nvSpPr>
          <p:cNvPr id="42" name="Rectangle 41">
            <a:extLst>
              <a:ext uri="{FF2B5EF4-FFF2-40B4-BE49-F238E27FC236}">
                <a16:creationId xmlns:a16="http://schemas.microsoft.com/office/drawing/2014/main" id="{775C7DBE-3535-413B-86CE-D9D30B7604A0}"/>
              </a:ext>
            </a:extLst>
          </p:cNvPr>
          <p:cNvSpPr/>
          <p:nvPr/>
        </p:nvSpPr>
        <p:spPr>
          <a:xfrm>
            <a:off x="114767" y="2623415"/>
            <a:ext cx="2925146" cy="574701"/>
          </a:xfrm>
          <a:prstGeom prst="rect">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32" name="object 2">
            <a:extLst>
              <a:ext uri="{FF2B5EF4-FFF2-40B4-BE49-F238E27FC236}">
                <a16:creationId xmlns:a16="http://schemas.microsoft.com/office/drawing/2014/main" id="{86B5786F-E33E-4434-8760-20B4D7DCFB04}"/>
              </a:ext>
            </a:extLst>
          </p:cNvPr>
          <p:cNvSpPr/>
          <p:nvPr/>
        </p:nvSpPr>
        <p:spPr>
          <a:xfrm>
            <a:off x="3154680" y="4780597"/>
            <a:ext cx="5807393" cy="0"/>
          </a:xfrm>
          <a:custGeom>
            <a:avLst/>
            <a:gdLst/>
            <a:ahLst/>
            <a:cxnLst/>
            <a:rect l="l" t="t" r="r" b="b"/>
            <a:pathLst>
              <a:path w="7743190">
                <a:moveTo>
                  <a:pt x="0" y="0"/>
                </a:moveTo>
                <a:lnTo>
                  <a:pt x="7742682" y="0"/>
                </a:lnTo>
              </a:path>
            </a:pathLst>
          </a:custGeom>
          <a:ln w="28956">
            <a:solidFill>
              <a:srgbClr val="0085AC"/>
            </a:solidFill>
          </a:ln>
        </p:spPr>
        <p:txBody>
          <a:bodyPr wrap="square" lIns="0" tIns="0" rIns="0" bIns="0" rtlCol="0"/>
          <a:lstStyle/>
          <a:p>
            <a:pPr defTabSz="685800">
              <a:defRPr/>
            </a:pPr>
            <a:endParaRPr sz="1350">
              <a:solidFill>
                <a:prstClr val="black"/>
              </a:solidFill>
              <a:latin typeface="Calibri"/>
            </a:endParaRPr>
          </a:p>
        </p:txBody>
      </p:sp>
      <p:sp>
        <p:nvSpPr>
          <p:cNvPr id="133" name="object 16">
            <a:extLst>
              <a:ext uri="{FF2B5EF4-FFF2-40B4-BE49-F238E27FC236}">
                <a16:creationId xmlns:a16="http://schemas.microsoft.com/office/drawing/2014/main" id="{E49400CE-A175-40B0-9033-2415B2538369}"/>
              </a:ext>
            </a:extLst>
          </p:cNvPr>
          <p:cNvSpPr txBox="1"/>
          <p:nvPr/>
        </p:nvSpPr>
        <p:spPr>
          <a:xfrm>
            <a:off x="5491877" y="3186027"/>
            <a:ext cx="1315879" cy="217367"/>
          </a:xfrm>
          <a:prstGeom prst="rect">
            <a:avLst/>
          </a:prstGeom>
        </p:spPr>
        <p:txBody>
          <a:bodyPr vert="horz" wrap="square" lIns="0" tIns="9525" rIns="0" bIns="0" rtlCol="0">
            <a:spAutoFit/>
          </a:bodyPr>
          <a:lstStyle/>
          <a:p>
            <a:pPr marL="9525" defTabSz="685800">
              <a:spcBef>
                <a:spcPts val="75"/>
              </a:spcBef>
              <a:defRPr/>
            </a:pPr>
            <a:r>
              <a:rPr sz="1350" b="1" spc="-8">
                <a:solidFill>
                  <a:srgbClr val="52555A"/>
                </a:solidFill>
                <a:latin typeface="Arial"/>
                <a:cs typeface="Arial"/>
              </a:rPr>
              <a:t>Revenue</a:t>
            </a:r>
            <a:r>
              <a:rPr sz="1350" b="1" spc="-11">
                <a:solidFill>
                  <a:srgbClr val="52555A"/>
                </a:solidFill>
                <a:latin typeface="Arial"/>
                <a:cs typeface="Arial"/>
              </a:rPr>
              <a:t> </a:t>
            </a:r>
            <a:r>
              <a:rPr sz="1350" b="1" spc="-4">
                <a:solidFill>
                  <a:srgbClr val="52555A"/>
                </a:solidFill>
                <a:latin typeface="Arial"/>
                <a:cs typeface="Arial"/>
              </a:rPr>
              <a:t>Profile</a:t>
            </a:r>
            <a:endParaRPr sz="1350">
              <a:solidFill>
                <a:prstClr val="black"/>
              </a:solidFill>
              <a:latin typeface="Arial"/>
              <a:cs typeface="Arial"/>
            </a:endParaRPr>
          </a:p>
        </p:txBody>
      </p:sp>
      <p:sp>
        <p:nvSpPr>
          <p:cNvPr id="134" name="object 17">
            <a:extLst>
              <a:ext uri="{FF2B5EF4-FFF2-40B4-BE49-F238E27FC236}">
                <a16:creationId xmlns:a16="http://schemas.microsoft.com/office/drawing/2014/main" id="{338F87B9-1EFF-4A79-931B-EF20CC23C907}"/>
              </a:ext>
            </a:extLst>
          </p:cNvPr>
          <p:cNvSpPr/>
          <p:nvPr/>
        </p:nvSpPr>
        <p:spPr>
          <a:xfrm>
            <a:off x="6898005" y="3305556"/>
            <a:ext cx="2057400" cy="0"/>
          </a:xfrm>
          <a:custGeom>
            <a:avLst/>
            <a:gdLst/>
            <a:ahLst/>
            <a:cxnLst/>
            <a:rect l="l" t="t" r="r" b="b"/>
            <a:pathLst>
              <a:path w="2743200">
                <a:moveTo>
                  <a:pt x="0" y="0"/>
                </a:moveTo>
                <a:lnTo>
                  <a:pt x="2743200" y="0"/>
                </a:lnTo>
              </a:path>
            </a:pathLst>
          </a:custGeom>
          <a:ln w="6096">
            <a:solidFill>
              <a:srgbClr val="52555A"/>
            </a:solidFill>
          </a:ln>
        </p:spPr>
        <p:txBody>
          <a:bodyPr wrap="square" lIns="0" tIns="0" rIns="0" bIns="0" rtlCol="0"/>
          <a:lstStyle/>
          <a:p>
            <a:pPr defTabSz="685800">
              <a:defRPr/>
            </a:pPr>
            <a:endParaRPr sz="1350">
              <a:solidFill>
                <a:prstClr val="black"/>
              </a:solidFill>
              <a:latin typeface="Calibri"/>
            </a:endParaRPr>
          </a:p>
        </p:txBody>
      </p:sp>
      <p:sp>
        <p:nvSpPr>
          <p:cNvPr id="135" name="object 18">
            <a:extLst>
              <a:ext uri="{FF2B5EF4-FFF2-40B4-BE49-F238E27FC236}">
                <a16:creationId xmlns:a16="http://schemas.microsoft.com/office/drawing/2014/main" id="{036B6A98-9211-4224-AF00-34A9CD30C874}"/>
              </a:ext>
            </a:extLst>
          </p:cNvPr>
          <p:cNvSpPr/>
          <p:nvPr/>
        </p:nvSpPr>
        <p:spPr>
          <a:xfrm>
            <a:off x="3343275" y="3305556"/>
            <a:ext cx="2057400" cy="0"/>
          </a:xfrm>
          <a:custGeom>
            <a:avLst/>
            <a:gdLst/>
            <a:ahLst/>
            <a:cxnLst/>
            <a:rect l="l" t="t" r="r" b="b"/>
            <a:pathLst>
              <a:path w="2743200">
                <a:moveTo>
                  <a:pt x="0" y="0"/>
                </a:moveTo>
                <a:lnTo>
                  <a:pt x="2743200" y="0"/>
                </a:lnTo>
              </a:path>
            </a:pathLst>
          </a:custGeom>
          <a:ln w="6096">
            <a:solidFill>
              <a:srgbClr val="52555A"/>
            </a:solidFill>
          </a:ln>
        </p:spPr>
        <p:txBody>
          <a:bodyPr wrap="square" lIns="0" tIns="0" rIns="0" bIns="0" rtlCol="0"/>
          <a:lstStyle/>
          <a:p>
            <a:pPr defTabSz="685800">
              <a:defRPr/>
            </a:pPr>
            <a:endParaRPr sz="1350">
              <a:solidFill>
                <a:prstClr val="black"/>
              </a:solidFill>
              <a:latin typeface="Calibri"/>
            </a:endParaRPr>
          </a:p>
        </p:txBody>
      </p:sp>
      <p:grpSp>
        <p:nvGrpSpPr>
          <p:cNvPr id="136" name="object 19">
            <a:extLst>
              <a:ext uri="{FF2B5EF4-FFF2-40B4-BE49-F238E27FC236}">
                <a16:creationId xmlns:a16="http://schemas.microsoft.com/office/drawing/2014/main" id="{2F49E52E-38CD-45EF-989B-5D855BB3D232}"/>
              </a:ext>
            </a:extLst>
          </p:cNvPr>
          <p:cNvGrpSpPr/>
          <p:nvPr/>
        </p:nvGrpSpPr>
        <p:grpSpPr>
          <a:xfrm>
            <a:off x="3827028" y="3498178"/>
            <a:ext cx="1174433" cy="1177766"/>
            <a:chOff x="5102704" y="4664237"/>
            <a:chExt cx="1565910" cy="1570355"/>
          </a:xfrm>
        </p:grpSpPr>
        <p:sp>
          <p:nvSpPr>
            <p:cNvPr id="137" name="object 20">
              <a:extLst>
                <a:ext uri="{FF2B5EF4-FFF2-40B4-BE49-F238E27FC236}">
                  <a16:creationId xmlns:a16="http://schemas.microsoft.com/office/drawing/2014/main" id="{9D96F997-AEE9-4A9E-82C5-98D50FFA7390}"/>
                </a:ext>
              </a:extLst>
            </p:cNvPr>
            <p:cNvSpPr/>
            <p:nvPr/>
          </p:nvSpPr>
          <p:spPr>
            <a:xfrm>
              <a:off x="5887798" y="4668808"/>
              <a:ext cx="780415" cy="1412240"/>
            </a:xfrm>
            <a:custGeom>
              <a:avLst/>
              <a:gdLst/>
              <a:ahLst/>
              <a:cxnLst/>
              <a:rect l="l" t="t" r="r" b="b"/>
              <a:pathLst>
                <a:path w="780415" h="1412239">
                  <a:moveTo>
                    <a:pt x="0" y="0"/>
                  </a:moveTo>
                  <a:lnTo>
                    <a:pt x="0" y="273151"/>
                  </a:lnTo>
                  <a:lnTo>
                    <a:pt x="48372" y="275459"/>
                  </a:lnTo>
                  <a:lnTo>
                    <a:pt x="95872" y="282287"/>
                  </a:lnTo>
                  <a:lnTo>
                    <a:pt x="142216" y="293489"/>
                  </a:lnTo>
                  <a:lnTo>
                    <a:pt x="187118" y="308921"/>
                  </a:lnTo>
                  <a:lnTo>
                    <a:pt x="230297" y="328439"/>
                  </a:lnTo>
                  <a:lnTo>
                    <a:pt x="271467" y="351897"/>
                  </a:lnTo>
                  <a:lnTo>
                    <a:pt x="310345" y="379152"/>
                  </a:lnTo>
                  <a:lnTo>
                    <a:pt x="346647" y="410058"/>
                  </a:lnTo>
                  <a:lnTo>
                    <a:pt x="380089" y="444470"/>
                  </a:lnTo>
                  <a:lnTo>
                    <a:pt x="410387" y="482244"/>
                  </a:lnTo>
                  <a:lnTo>
                    <a:pt x="437223" y="523133"/>
                  </a:lnTo>
                  <a:lnTo>
                    <a:pt x="459645" y="565605"/>
                  </a:lnTo>
                  <a:lnTo>
                    <a:pt x="477698" y="609365"/>
                  </a:lnTo>
                  <a:lnTo>
                    <a:pt x="491431" y="654114"/>
                  </a:lnTo>
                  <a:lnTo>
                    <a:pt x="500890" y="699555"/>
                  </a:lnTo>
                  <a:lnTo>
                    <a:pt x="506123" y="745392"/>
                  </a:lnTo>
                  <a:lnTo>
                    <a:pt x="507175" y="791329"/>
                  </a:lnTo>
                  <a:lnTo>
                    <a:pt x="504096" y="837067"/>
                  </a:lnTo>
                  <a:lnTo>
                    <a:pt x="496930" y="882310"/>
                  </a:lnTo>
                  <a:lnTo>
                    <a:pt x="485727" y="926761"/>
                  </a:lnTo>
                  <a:lnTo>
                    <a:pt x="470531" y="970124"/>
                  </a:lnTo>
                  <a:lnTo>
                    <a:pt x="451391" y="1012100"/>
                  </a:lnTo>
                  <a:lnTo>
                    <a:pt x="428354" y="1052394"/>
                  </a:lnTo>
                  <a:lnTo>
                    <a:pt x="401466" y="1090708"/>
                  </a:lnTo>
                  <a:lnTo>
                    <a:pt x="370775" y="1126745"/>
                  </a:lnTo>
                  <a:lnTo>
                    <a:pt x="336327" y="1160209"/>
                  </a:lnTo>
                  <a:lnTo>
                    <a:pt x="298170" y="1190802"/>
                  </a:lnTo>
                  <a:lnTo>
                    <a:pt x="458711" y="1411782"/>
                  </a:lnTo>
                  <a:lnTo>
                    <a:pt x="498021" y="1381265"/>
                  </a:lnTo>
                  <a:lnTo>
                    <a:pt x="535065" y="1348533"/>
                  </a:lnTo>
                  <a:lnTo>
                    <a:pt x="569777" y="1313716"/>
                  </a:lnTo>
                  <a:lnTo>
                    <a:pt x="602091" y="1276944"/>
                  </a:lnTo>
                  <a:lnTo>
                    <a:pt x="631941" y="1238346"/>
                  </a:lnTo>
                  <a:lnTo>
                    <a:pt x="659261" y="1198052"/>
                  </a:lnTo>
                  <a:lnTo>
                    <a:pt x="683985" y="1156191"/>
                  </a:lnTo>
                  <a:lnTo>
                    <a:pt x="706047" y="1112892"/>
                  </a:lnTo>
                  <a:lnTo>
                    <a:pt x="725382" y="1068284"/>
                  </a:lnTo>
                  <a:lnTo>
                    <a:pt x="741923" y="1022498"/>
                  </a:lnTo>
                  <a:lnTo>
                    <a:pt x="755604" y="975663"/>
                  </a:lnTo>
                  <a:lnTo>
                    <a:pt x="766360" y="927907"/>
                  </a:lnTo>
                  <a:lnTo>
                    <a:pt x="774124" y="879361"/>
                  </a:lnTo>
                  <a:lnTo>
                    <a:pt x="778831" y="830154"/>
                  </a:lnTo>
                  <a:lnTo>
                    <a:pt x="780415" y="780415"/>
                  </a:lnTo>
                  <a:lnTo>
                    <a:pt x="778990" y="732874"/>
                  </a:lnTo>
                  <a:lnTo>
                    <a:pt x="774772" y="686086"/>
                  </a:lnTo>
                  <a:lnTo>
                    <a:pt x="767841" y="640134"/>
                  </a:lnTo>
                  <a:lnTo>
                    <a:pt x="758279" y="595098"/>
                  </a:lnTo>
                  <a:lnTo>
                    <a:pt x="746168" y="551060"/>
                  </a:lnTo>
                  <a:lnTo>
                    <a:pt x="731590" y="508102"/>
                  </a:lnTo>
                  <a:lnTo>
                    <a:pt x="714625" y="466305"/>
                  </a:lnTo>
                  <a:lnTo>
                    <a:pt x="695357" y="425752"/>
                  </a:lnTo>
                  <a:lnTo>
                    <a:pt x="673865" y="386524"/>
                  </a:lnTo>
                  <a:lnTo>
                    <a:pt x="650233" y="348701"/>
                  </a:lnTo>
                  <a:lnTo>
                    <a:pt x="624541" y="312367"/>
                  </a:lnTo>
                  <a:lnTo>
                    <a:pt x="596871" y="277603"/>
                  </a:lnTo>
                  <a:lnTo>
                    <a:pt x="567305" y="244489"/>
                  </a:lnTo>
                  <a:lnTo>
                    <a:pt x="535925" y="213109"/>
                  </a:lnTo>
                  <a:lnTo>
                    <a:pt x="502811" y="183543"/>
                  </a:lnTo>
                  <a:lnTo>
                    <a:pt x="468047" y="155873"/>
                  </a:lnTo>
                  <a:lnTo>
                    <a:pt x="431713" y="130181"/>
                  </a:lnTo>
                  <a:lnTo>
                    <a:pt x="393890" y="106549"/>
                  </a:lnTo>
                  <a:lnTo>
                    <a:pt x="354662" y="85057"/>
                  </a:lnTo>
                  <a:lnTo>
                    <a:pt x="314109" y="65789"/>
                  </a:lnTo>
                  <a:lnTo>
                    <a:pt x="272312" y="48824"/>
                  </a:lnTo>
                  <a:lnTo>
                    <a:pt x="229354" y="34246"/>
                  </a:lnTo>
                  <a:lnTo>
                    <a:pt x="185316" y="22135"/>
                  </a:lnTo>
                  <a:lnTo>
                    <a:pt x="140280" y="12573"/>
                  </a:lnTo>
                  <a:lnTo>
                    <a:pt x="94328" y="5642"/>
                  </a:lnTo>
                  <a:lnTo>
                    <a:pt x="47540" y="1424"/>
                  </a:lnTo>
                  <a:lnTo>
                    <a:pt x="0" y="0"/>
                  </a:lnTo>
                  <a:close/>
                </a:path>
              </a:pathLst>
            </a:custGeom>
            <a:solidFill>
              <a:srgbClr val="0085AC"/>
            </a:solidFill>
          </p:spPr>
          <p:txBody>
            <a:bodyPr wrap="square" lIns="0" tIns="0" rIns="0" bIns="0" rtlCol="0"/>
            <a:lstStyle/>
            <a:p>
              <a:pPr defTabSz="685800">
                <a:defRPr/>
              </a:pPr>
              <a:endParaRPr sz="1350">
                <a:solidFill>
                  <a:prstClr val="black"/>
                </a:solidFill>
                <a:latin typeface="Calibri"/>
              </a:endParaRPr>
            </a:p>
          </p:txBody>
        </p:sp>
        <p:sp>
          <p:nvSpPr>
            <p:cNvPr id="138" name="object 21">
              <a:extLst>
                <a:ext uri="{FF2B5EF4-FFF2-40B4-BE49-F238E27FC236}">
                  <a16:creationId xmlns:a16="http://schemas.microsoft.com/office/drawing/2014/main" id="{3D05C17F-FB54-4F25-B093-C9BA9EEB18CA}"/>
                </a:ext>
              </a:extLst>
            </p:cNvPr>
            <p:cNvSpPr/>
            <p:nvPr/>
          </p:nvSpPr>
          <p:spPr>
            <a:xfrm>
              <a:off x="5145576" y="5605980"/>
              <a:ext cx="1201420" cy="624205"/>
            </a:xfrm>
            <a:custGeom>
              <a:avLst/>
              <a:gdLst/>
              <a:ahLst/>
              <a:cxnLst/>
              <a:rect l="l" t="t" r="r" b="b"/>
              <a:pathLst>
                <a:path w="1201420" h="624204">
                  <a:moveTo>
                    <a:pt x="259778" y="0"/>
                  </a:moveTo>
                  <a:lnTo>
                    <a:pt x="0" y="84404"/>
                  </a:lnTo>
                  <a:lnTo>
                    <a:pt x="16626" y="130579"/>
                  </a:lnTo>
                  <a:lnTo>
                    <a:pt x="36089" y="175552"/>
                  </a:lnTo>
                  <a:lnTo>
                    <a:pt x="58324" y="219192"/>
                  </a:lnTo>
                  <a:lnTo>
                    <a:pt x="83264" y="261369"/>
                  </a:lnTo>
                  <a:lnTo>
                    <a:pt x="110845" y="301955"/>
                  </a:lnTo>
                  <a:lnTo>
                    <a:pt x="139942" y="339580"/>
                  </a:lnTo>
                  <a:lnTo>
                    <a:pt x="170857" y="374953"/>
                  </a:lnTo>
                  <a:lnTo>
                    <a:pt x="203475" y="408056"/>
                  </a:lnTo>
                  <a:lnTo>
                    <a:pt x="237683" y="438871"/>
                  </a:lnTo>
                  <a:lnTo>
                    <a:pt x="273367" y="467380"/>
                  </a:lnTo>
                  <a:lnTo>
                    <a:pt x="310412" y="493565"/>
                  </a:lnTo>
                  <a:lnTo>
                    <a:pt x="348704" y="517408"/>
                  </a:lnTo>
                  <a:lnTo>
                    <a:pt x="388130" y="538890"/>
                  </a:lnTo>
                  <a:lnTo>
                    <a:pt x="428576" y="557995"/>
                  </a:lnTo>
                  <a:lnTo>
                    <a:pt x="469927" y="574703"/>
                  </a:lnTo>
                  <a:lnTo>
                    <a:pt x="512069" y="588996"/>
                  </a:lnTo>
                  <a:lnTo>
                    <a:pt x="554889" y="600858"/>
                  </a:lnTo>
                  <a:lnTo>
                    <a:pt x="598272" y="610268"/>
                  </a:lnTo>
                  <a:lnTo>
                    <a:pt x="642104" y="617211"/>
                  </a:lnTo>
                  <a:lnTo>
                    <a:pt x="686272" y="621666"/>
                  </a:lnTo>
                  <a:lnTo>
                    <a:pt x="730661" y="623617"/>
                  </a:lnTo>
                  <a:lnTo>
                    <a:pt x="775157" y="623046"/>
                  </a:lnTo>
                  <a:lnTo>
                    <a:pt x="819647" y="619934"/>
                  </a:lnTo>
                  <a:lnTo>
                    <a:pt x="864016" y="614262"/>
                  </a:lnTo>
                  <a:lnTo>
                    <a:pt x="908150" y="606014"/>
                  </a:lnTo>
                  <a:lnTo>
                    <a:pt x="951935" y="595172"/>
                  </a:lnTo>
                  <a:lnTo>
                    <a:pt x="995258" y="581716"/>
                  </a:lnTo>
                  <a:lnTo>
                    <a:pt x="1038004" y="565629"/>
                  </a:lnTo>
                  <a:lnTo>
                    <a:pt x="1080058" y="546893"/>
                  </a:lnTo>
                  <a:lnTo>
                    <a:pt x="1121308" y="525490"/>
                  </a:lnTo>
                  <a:lnTo>
                    <a:pt x="1161639" y="501402"/>
                  </a:lnTo>
                  <a:lnTo>
                    <a:pt x="1200937" y="474611"/>
                  </a:lnTo>
                  <a:lnTo>
                    <a:pt x="1040384" y="253631"/>
                  </a:lnTo>
                  <a:lnTo>
                    <a:pt x="1007240" y="275777"/>
                  </a:lnTo>
                  <a:lnTo>
                    <a:pt x="972516" y="295222"/>
                  </a:lnTo>
                  <a:lnTo>
                    <a:pt x="936376" y="311883"/>
                  </a:lnTo>
                  <a:lnTo>
                    <a:pt x="898982" y="325678"/>
                  </a:lnTo>
                  <a:lnTo>
                    <a:pt x="851802" y="338567"/>
                  </a:lnTo>
                  <a:lnTo>
                    <a:pt x="804480" y="346767"/>
                  </a:lnTo>
                  <a:lnTo>
                    <a:pt x="757284" y="350416"/>
                  </a:lnTo>
                  <a:lnTo>
                    <a:pt x="710482" y="349650"/>
                  </a:lnTo>
                  <a:lnTo>
                    <a:pt x="664341" y="344605"/>
                  </a:lnTo>
                  <a:lnTo>
                    <a:pt x="619130" y="335417"/>
                  </a:lnTo>
                  <a:lnTo>
                    <a:pt x="575117" y="322224"/>
                  </a:lnTo>
                  <a:lnTo>
                    <a:pt x="532569" y="305162"/>
                  </a:lnTo>
                  <a:lnTo>
                    <a:pt x="491755" y="284366"/>
                  </a:lnTo>
                  <a:lnTo>
                    <a:pt x="452941" y="259975"/>
                  </a:lnTo>
                  <a:lnTo>
                    <a:pt x="416396" y="232123"/>
                  </a:lnTo>
                  <a:lnTo>
                    <a:pt x="382389" y="200949"/>
                  </a:lnTo>
                  <a:lnTo>
                    <a:pt x="351186" y="166587"/>
                  </a:lnTo>
                  <a:lnTo>
                    <a:pt x="323055" y="129174"/>
                  </a:lnTo>
                  <a:lnTo>
                    <a:pt x="298265" y="88848"/>
                  </a:lnTo>
                  <a:lnTo>
                    <a:pt x="277083" y="45744"/>
                  </a:lnTo>
                  <a:lnTo>
                    <a:pt x="259778" y="0"/>
                  </a:lnTo>
                  <a:close/>
                </a:path>
              </a:pathLst>
            </a:custGeom>
            <a:solidFill>
              <a:srgbClr val="009A44"/>
            </a:solidFill>
          </p:spPr>
          <p:txBody>
            <a:bodyPr wrap="square" lIns="0" tIns="0" rIns="0" bIns="0" rtlCol="0"/>
            <a:lstStyle/>
            <a:p>
              <a:pPr defTabSz="685800">
                <a:defRPr/>
              </a:pPr>
              <a:endParaRPr sz="1350">
                <a:solidFill>
                  <a:prstClr val="black"/>
                </a:solidFill>
                <a:latin typeface="Calibri"/>
              </a:endParaRPr>
            </a:p>
          </p:txBody>
        </p:sp>
        <p:sp>
          <p:nvSpPr>
            <p:cNvPr id="139" name="object 22">
              <a:extLst>
                <a:ext uri="{FF2B5EF4-FFF2-40B4-BE49-F238E27FC236}">
                  <a16:creationId xmlns:a16="http://schemas.microsoft.com/office/drawing/2014/main" id="{37E25184-5669-4E5E-8051-13E99107D713}"/>
                </a:ext>
              </a:extLst>
            </p:cNvPr>
            <p:cNvSpPr/>
            <p:nvPr/>
          </p:nvSpPr>
          <p:spPr>
            <a:xfrm>
              <a:off x="5145576" y="5605980"/>
              <a:ext cx="1201420" cy="624205"/>
            </a:xfrm>
            <a:custGeom>
              <a:avLst/>
              <a:gdLst/>
              <a:ahLst/>
              <a:cxnLst/>
              <a:rect l="l" t="t" r="r" b="b"/>
              <a:pathLst>
                <a:path w="1201420" h="624204">
                  <a:moveTo>
                    <a:pt x="1200937" y="474611"/>
                  </a:moveTo>
                  <a:lnTo>
                    <a:pt x="1161639" y="501402"/>
                  </a:lnTo>
                  <a:lnTo>
                    <a:pt x="1121308" y="525490"/>
                  </a:lnTo>
                  <a:lnTo>
                    <a:pt x="1080058" y="546893"/>
                  </a:lnTo>
                  <a:lnTo>
                    <a:pt x="1038004" y="565629"/>
                  </a:lnTo>
                  <a:lnTo>
                    <a:pt x="995258" y="581716"/>
                  </a:lnTo>
                  <a:lnTo>
                    <a:pt x="951935" y="595172"/>
                  </a:lnTo>
                  <a:lnTo>
                    <a:pt x="908150" y="606014"/>
                  </a:lnTo>
                  <a:lnTo>
                    <a:pt x="864016" y="614262"/>
                  </a:lnTo>
                  <a:lnTo>
                    <a:pt x="819647" y="619934"/>
                  </a:lnTo>
                  <a:lnTo>
                    <a:pt x="775157" y="623046"/>
                  </a:lnTo>
                  <a:lnTo>
                    <a:pt x="730661" y="623617"/>
                  </a:lnTo>
                  <a:lnTo>
                    <a:pt x="686272" y="621666"/>
                  </a:lnTo>
                  <a:lnTo>
                    <a:pt x="642104" y="617211"/>
                  </a:lnTo>
                  <a:lnTo>
                    <a:pt x="598272" y="610268"/>
                  </a:lnTo>
                  <a:lnTo>
                    <a:pt x="554889" y="600858"/>
                  </a:lnTo>
                  <a:lnTo>
                    <a:pt x="512069" y="588996"/>
                  </a:lnTo>
                  <a:lnTo>
                    <a:pt x="469927" y="574703"/>
                  </a:lnTo>
                  <a:lnTo>
                    <a:pt x="428576" y="557995"/>
                  </a:lnTo>
                  <a:lnTo>
                    <a:pt x="388130" y="538890"/>
                  </a:lnTo>
                  <a:lnTo>
                    <a:pt x="348704" y="517408"/>
                  </a:lnTo>
                  <a:lnTo>
                    <a:pt x="310412" y="493565"/>
                  </a:lnTo>
                  <a:lnTo>
                    <a:pt x="273367" y="467380"/>
                  </a:lnTo>
                  <a:lnTo>
                    <a:pt x="237683" y="438871"/>
                  </a:lnTo>
                  <a:lnTo>
                    <a:pt x="203475" y="408056"/>
                  </a:lnTo>
                  <a:lnTo>
                    <a:pt x="170857" y="374953"/>
                  </a:lnTo>
                  <a:lnTo>
                    <a:pt x="139942" y="339580"/>
                  </a:lnTo>
                  <a:lnTo>
                    <a:pt x="110845" y="301955"/>
                  </a:lnTo>
                  <a:lnTo>
                    <a:pt x="83264" y="261369"/>
                  </a:lnTo>
                  <a:lnTo>
                    <a:pt x="58324" y="219192"/>
                  </a:lnTo>
                  <a:lnTo>
                    <a:pt x="36089" y="175552"/>
                  </a:lnTo>
                  <a:lnTo>
                    <a:pt x="16626" y="130579"/>
                  </a:lnTo>
                  <a:lnTo>
                    <a:pt x="0" y="84404"/>
                  </a:lnTo>
                  <a:lnTo>
                    <a:pt x="259778" y="0"/>
                  </a:lnTo>
                  <a:lnTo>
                    <a:pt x="277083" y="45744"/>
                  </a:lnTo>
                  <a:lnTo>
                    <a:pt x="298265" y="88848"/>
                  </a:lnTo>
                  <a:lnTo>
                    <a:pt x="323055" y="129174"/>
                  </a:lnTo>
                  <a:lnTo>
                    <a:pt x="351186" y="166587"/>
                  </a:lnTo>
                  <a:lnTo>
                    <a:pt x="382389" y="200949"/>
                  </a:lnTo>
                  <a:lnTo>
                    <a:pt x="416396" y="232123"/>
                  </a:lnTo>
                  <a:lnTo>
                    <a:pt x="452941" y="259975"/>
                  </a:lnTo>
                  <a:lnTo>
                    <a:pt x="491755" y="284366"/>
                  </a:lnTo>
                  <a:lnTo>
                    <a:pt x="532569" y="305162"/>
                  </a:lnTo>
                  <a:lnTo>
                    <a:pt x="575117" y="322224"/>
                  </a:lnTo>
                  <a:lnTo>
                    <a:pt x="619130" y="335417"/>
                  </a:lnTo>
                  <a:lnTo>
                    <a:pt x="664341" y="344605"/>
                  </a:lnTo>
                  <a:lnTo>
                    <a:pt x="710482" y="349650"/>
                  </a:lnTo>
                  <a:lnTo>
                    <a:pt x="757284" y="350416"/>
                  </a:lnTo>
                  <a:lnTo>
                    <a:pt x="804480" y="346767"/>
                  </a:lnTo>
                  <a:lnTo>
                    <a:pt x="851802" y="338567"/>
                  </a:lnTo>
                  <a:lnTo>
                    <a:pt x="898982" y="325678"/>
                  </a:lnTo>
                  <a:lnTo>
                    <a:pt x="936376" y="311883"/>
                  </a:lnTo>
                  <a:lnTo>
                    <a:pt x="972516" y="295222"/>
                  </a:lnTo>
                  <a:lnTo>
                    <a:pt x="1007240" y="275777"/>
                  </a:lnTo>
                  <a:lnTo>
                    <a:pt x="1040384" y="253631"/>
                  </a:lnTo>
                  <a:lnTo>
                    <a:pt x="1200937" y="474611"/>
                  </a:lnTo>
                  <a:close/>
                </a:path>
              </a:pathLst>
            </a:custGeom>
            <a:ln w="9143">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40" name="object 23">
              <a:extLst>
                <a:ext uri="{FF2B5EF4-FFF2-40B4-BE49-F238E27FC236}">
                  <a16:creationId xmlns:a16="http://schemas.microsoft.com/office/drawing/2014/main" id="{1B3BFCFD-0FA2-49B1-A219-EA3BB6E71495}"/>
                </a:ext>
              </a:extLst>
            </p:cNvPr>
            <p:cNvSpPr/>
            <p:nvPr/>
          </p:nvSpPr>
          <p:spPr>
            <a:xfrm>
              <a:off x="5107276" y="4668809"/>
              <a:ext cx="781050" cy="1021715"/>
            </a:xfrm>
            <a:custGeom>
              <a:avLst/>
              <a:gdLst/>
              <a:ahLst/>
              <a:cxnLst/>
              <a:rect l="l" t="t" r="r" b="b"/>
              <a:pathLst>
                <a:path w="781050" h="1021714">
                  <a:moveTo>
                    <a:pt x="780516" y="0"/>
                  </a:moveTo>
                  <a:lnTo>
                    <a:pt x="731467" y="1542"/>
                  </a:lnTo>
                  <a:lnTo>
                    <a:pt x="682683" y="6156"/>
                  </a:lnTo>
                  <a:lnTo>
                    <a:pt x="634308" y="13817"/>
                  </a:lnTo>
                  <a:lnTo>
                    <a:pt x="586484" y="24502"/>
                  </a:lnTo>
                  <a:lnTo>
                    <a:pt x="539356" y="38188"/>
                  </a:lnTo>
                  <a:lnTo>
                    <a:pt x="494582" y="54235"/>
                  </a:lnTo>
                  <a:lnTo>
                    <a:pt x="451388" y="72705"/>
                  </a:lnTo>
                  <a:lnTo>
                    <a:pt x="409826" y="93498"/>
                  </a:lnTo>
                  <a:lnTo>
                    <a:pt x="369949" y="116509"/>
                  </a:lnTo>
                  <a:lnTo>
                    <a:pt x="331810" y="141636"/>
                  </a:lnTo>
                  <a:lnTo>
                    <a:pt x="295459" y="168776"/>
                  </a:lnTo>
                  <a:lnTo>
                    <a:pt x="260951" y="197827"/>
                  </a:lnTo>
                  <a:lnTo>
                    <a:pt x="228338" y="228684"/>
                  </a:lnTo>
                  <a:lnTo>
                    <a:pt x="197671" y="261246"/>
                  </a:lnTo>
                  <a:lnTo>
                    <a:pt x="169003" y="295410"/>
                  </a:lnTo>
                  <a:lnTo>
                    <a:pt x="142387" y="331073"/>
                  </a:lnTo>
                  <a:lnTo>
                    <a:pt x="117874" y="368131"/>
                  </a:lnTo>
                  <a:lnTo>
                    <a:pt x="95518" y="406483"/>
                  </a:lnTo>
                  <a:lnTo>
                    <a:pt x="75371" y="446025"/>
                  </a:lnTo>
                  <a:lnTo>
                    <a:pt x="57485" y="486654"/>
                  </a:lnTo>
                  <a:lnTo>
                    <a:pt x="41913" y="528267"/>
                  </a:lnTo>
                  <a:lnTo>
                    <a:pt x="28707" y="570763"/>
                  </a:lnTo>
                  <a:lnTo>
                    <a:pt x="17919" y="614037"/>
                  </a:lnTo>
                  <a:lnTo>
                    <a:pt x="9602" y="657986"/>
                  </a:lnTo>
                  <a:lnTo>
                    <a:pt x="3808" y="702509"/>
                  </a:lnTo>
                  <a:lnTo>
                    <a:pt x="590" y="747502"/>
                  </a:lnTo>
                  <a:lnTo>
                    <a:pt x="0" y="792863"/>
                  </a:lnTo>
                  <a:lnTo>
                    <a:pt x="2090" y="838488"/>
                  </a:lnTo>
                  <a:lnTo>
                    <a:pt x="6913" y="884274"/>
                  </a:lnTo>
                  <a:lnTo>
                    <a:pt x="14521" y="930119"/>
                  </a:lnTo>
                  <a:lnTo>
                    <a:pt x="24967" y="975921"/>
                  </a:lnTo>
                  <a:lnTo>
                    <a:pt x="38302" y="1021575"/>
                  </a:lnTo>
                  <a:lnTo>
                    <a:pt x="298081" y="937171"/>
                  </a:lnTo>
                  <a:lnTo>
                    <a:pt x="287263" y="898806"/>
                  </a:lnTo>
                  <a:lnTo>
                    <a:pt x="279499" y="859769"/>
                  </a:lnTo>
                  <a:lnTo>
                    <a:pt x="274819" y="820243"/>
                  </a:lnTo>
                  <a:lnTo>
                    <a:pt x="273252" y="780415"/>
                  </a:lnTo>
                  <a:lnTo>
                    <a:pt x="275575" y="731560"/>
                  </a:lnTo>
                  <a:lnTo>
                    <a:pt x="282399" y="684020"/>
                  </a:lnTo>
                  <a:lnTo>
                    <a:pt x="293514" y="638006"/>
                  </a:lnTo>
                  <a:lnTo>
                    <a:pt x="308706" y="593731"/>
                  </a:lnTo>
                  <a:lnTo>
                    <a:pt x="327763" y="551408"/>
                  </a:lnTo>
                  <a:lnTo>
                    <a:pt x="350472" y="511249"/>
                  </a:lnTo>
                  <a:lnTo>
                    <a:pt x="376621" y="473467"/>
                  </a:lnTo>
                  <a:lnTo>
                    <a:pt x="405997" y="438275"/>
                  </a:lnTo>
                  <a:lnTo>
                    <a:pt x="438387" y="405884"/>
                  </a:lnTo>
                  <a:lnTo>
                    <a:pt x="473579" y="376508"/>
                  </a:lnTo>
                  <a:lnTo>
                    <a:pt x="511360" y="350359"/>
                  </a:lnTo>
                  <a:lnTo>
                    <a:pt x="551518" y="327649"/>
                  </a:lnTo>
                  <a:lnTo>
                    <a:pt x="593840" y="308592"/>
                  </a:lnTo>
                  <a:lnTo>
                    <a:pt x="638113" y="293400"/>
                  </a:lnTo>
                  <a:lnTo>
                    <a:pt x="684125" y="282285"/>
                  </a:lnTo>
                  <a:lnTo>
                    <a:pt x="731664" y="275461"/>
                  </a:lnTo>
                  <a:lnTo>
                    <a:pt x="780516" y="273138"/>
                  </a:lnTo>
                  <a:lnTo>
                    <a:pt x="780516" y="0"/>
                  </a:lnTo>
                  <a:close/>
                </a:path>
              </a:pathLst>
            </a:custGeom>
            <a:solidFill>
              <a:srgbClr val="003594"/>
            </a:solidFill>
          </p:spPr>
          <p:txBody>
            <a:bodyPr wrap="square" lIns="0" tIns="0" rIns="0" bIns="0" rtlCol="0"/>
            <a:lstStyle/>
            <a:p>
              <a:pPr defTabSz="685800">
                <a:defRPr/>
              </a:pPr>
              <a:endParaRPr sz="1350">
                <a:solidFill>
                  <a:prstClr val="black"/>
                </a:solidFill>
                <a:latin typeface="Calibri"/>
              </a:endParaRPr>
            </a:p>
          </p:txBody>
        </p:sp>
        <p:sp>
          <p:nvSpPr>
            <p:cNvPr id="141" name="object 24">
              <a:extLst>
                <a:ext uri="{FF2B5EF4-FFF2-40B4-BE49-F238E27FC236}">
                  <a16:creationId xmlns:a16="http://schemas.microsoft.com/office/drawing/2014/main" id="{368C63A5-876F-4CEA-98C7-88FB04B65E91}"/>
                </a:ext>
              </a:extLst>
            </p:cNvPr>
            <p:cNvSpPr/>
            <p:nvPr/>
          </p:nvSpPr>
          <p:spPr>
            <a:xfrm>
              <a:off x="5107276" y="4668809"/>
              <a:ext cx="781050" cy="1021715"/>
            </a:xfrm>
            <a:custGeom>
              <a:avLst/>
              <a:gdLst/>
              <a:ahLst/>
              <a:cxnLst/>
              <a:rect l="l" t="t" r="r" b="b"/>
              <a:pathLst>
                <a:path w="781050" h="1021714">
                  <a:moveTo>
                    <a:pt x="38302" y="1021575"/>
                  </a:moveTo>
                  <a:lnTo>
                    <a:pt x="24967" y="975921"/>
                  </a:lnTo>
                  <a:lnTo>
                    <a:pt x="14521" y="930119"/>
                  </a:lnTo>
                  <a:lnTo>
                    <a:pt x="6913" y="884274"/>
                  </a:lnTo>
                  <a:lnTo>
                    <a:pt x="2090" y="838488"/>
                  </a:lnTo>
                  <a:lnTo>
                    <a:pt x="0" y="792863"/>
                  </a:lnTo>
                  <a:lnTo>
                    <a:pt x="590" y="747502"/>
                  </a:lnTo>
                  <a:lnTo>
                    <a:pt x="3808" y="702509"/>
                  </a:lnTo>
                  <a:lnTo>
                    <a:pt x="9602" y="657986"/>
                  </a:lnTo>
                  <a:lnTo>
                    <a:pt x="17919" y="614037"/>
                  </a:lnTo>
                  <a:lnTo>
                    <a:pt x="28707" y="570763"/>
                  </a:lnTo>
                  <a:lnTo>
                    <a:pt x="41913" y="528267"/>
                  </a:lnTo>
                  <a:lnTo>
                    <a:pt x="57485" y="486654"/>
                  </a:lnTo>
                  <a:lnTo>
                    <a:pt x="75371" y="446025"/>
                  </a:lnTo>
                  <a:lnTo>
                    <a:pt x="95518" y="406483"/>
                  </a:lnTo>
                  <a:lnTo>
                    <a:pt x="117874" y="368131"/>
                  </a:lnTo>
                  <a:lnTo>
                    <a:pt x="142387" y="331073"/>
                  </a:lnTo>
                  <a:lnTo>
                    <a:pt x="169003" y="295410"/>
                  </a:lnTo>
                  <a:lnTo>
                    <a:pt x="197671" y="261246"/>
                  </a:lnTo>
                  <a:lnTo>
                    <a:pt x="228338" y="228684"/>
                  </a:lnTo>
                  <a:lnTo>
                    <a:pt x="260951" y="197827"/>
                  </a:lnTo>
                  <a:lnTo>
                    <a:pt x="295459" y="168776"/>
                  </a:lnTo>
                  <a:lnTo>
                    <a:pt x="331810" y="141636"/>
                  </a:lnTo>
                  <a:lnTo>
                    <a:pt x="369949" y="116509"/>
                  </a:lnTo>
                  <a:lnTo>
                    <a:pt x="409826" y="93498"/>
                  </a:lnTo>
                  <a:lnTo>
                    <a:pt x="451388" y="72705"/>
                  </a:lnTo>
                  <a:lnTo>
                    <a:pt x="494582" y="54235"/>
                  </a:lnTo>
                  <a:lnTo>
                    <a:pt x="539356" y="38188"/>
                  </a:lnTo>
                  <a:lnTo>
                    <a:pt x="586484" y="24502"/>
                  </a:lnTo>
                  <a:lnTo>
                    <a:pt x="634308" y="13817"/>
                  </a:lnTo>
                  <a:lnTo>
                    <a:pt x="682683" y="6156"/>
                  </a:lnTo>
                  <a:lnTo>
                    <a:pt x="731467" y="1542"/>
                  </a:lnTo>
                  <a:lnTo>
                    <a:pt x="780516" y="0"/>
                  </a:lnTo>
                  <a:lnTo>
                    <a:pt x="780516" y="273138"/>
                  </a:lnTo>
                  <a:lnTo>
                    <a:pt x="731664" y="275461"/>
                  </a:lnTo>
                  <a:lnTo>
                    <a:pt x="684125" y="282285"/>
                  </a:lnTo>
                  <a:lnTo>
                    <a:pt x="638113" y="293400"/>
                  </a:lnTo>
                  <a:lnTo>
                    <a:pt x="593840" y="308592"/>
                  </a:lnTo>
                  <a:lnTo>
                    <a:pt x="551518" y="327649"/>
                  </a:lnTo>
                  <a:lnTo>
                    <a:pt x="511360" y="350359"/>
                  </a:lnTo>
                  <a:lnTo>
                    <a:pt x="473579" y="376508"/>
                  </a:lnTo>
                  <a:lnTo>
                    <a:pt x="438387" y="405884"/>
                  </a:lnTo>
                  <a:lnTo>
                    <a:pt x="405997" y="438275"/>
                  </a:lnTo>
                  <a:lnTo>
                    <a:pt x="376621" y="473467"/>
                  </a:lnTo>
                  <a:lnTo>
                    <a:pt x="350472" y="511249"/>
                  </a:lnTo>
                  <a:lnTo>
                    <a:pt x="327763" y="551408"/>
                  </a:lnTo>
                  <a:lnTo>
                    <a:pt x="308706" y="593731"/>
                  </a:lnTo>
                  <a:lnTo>
                    <a:pt x="293514" y="638006"/>
                  </a:lnTo>
                  <a:lnTo>
                    <a:pt x="282399" y="684020"/>
                  </a:lnTo>
                  <a:lnTo>
                    <a:pt x="275575" y="731560"/>
                  </a:lnTo>
                  <a:lnTo>
                    <a:pt x="273252" y="780415"/>
                  </a:lnTo>
                  <a:lnTo>
                    <a:pt x="274819" y="820243"/>
                  </a:lnTo>
                  <a:lnTo>
                    <a:pt x="279499" y="859769"/>
                  </a:lnTo>
                  <a:lnTo>
                    <a:pt x="287263" y="898806"/>
                  </a:lnTo>
                  <a:lnTo>
                    <a:pt x="298081" y="937171"/>
                  </a:lnTo>
                  <a:lnTo>
                    <a:pt x="38302" y="1021575"/>
                  </a:lnTo>
                  <a:close/>
                </a:path>
              </a:pathLst>
            </a:custGeom>
            <a:ln w="9143">
              <a:solidFill>
                <a:srgbClr val="FFFFFF"/>
              </a:solidFill>
            </a:ln>
          </p:spPr>
          <p:txBody>
            <a:bodyPr wrap="square" lIns="0" tIns="0" rIns="0" bIns="0" rtlCol="0"/>
            <a:lstStyle/>
            <a:p>
              <a:pPr defTabSz="685800">
                <a:defRPr/>
              </a:pPr>
              <a:endParaRPr sz="1350">
                <a:solidFill>
                  <a:prstClr val="black"/>
                </a:solidFill>
                <a:latin typeface="Calibri"/>
              </a:endParaRPr>
            </a:p>
          </p:txBody>
        </p:sp>
      </p:grpSp>
      <p:sp>
        <p:nvSpPr>
          <p:cNvPr id="142" name="object 25">
            <a:extLst>
              <a:ext uri="{FF2B5EF4-FFF2-40B4-BE49-F238E27FC236}">
                <a16:creationId xmlns:a16="http://schemas.microsoft.com/office/drawing/2014/main" id="{6B33F24D-7F1E-4FCF-9B90-116CA255B3F6}"/>
              </a:ext>
            </a:extLst>
          </p:cNvPr>
          <p:cNvSpPr txBox="1"/>
          <p:nvPr/>
        </p:nvSpPr>
        <p:spPr>
          <a:xfrm>
            <a:off x="4770700" y="3867691"/>
            <a:ext cx="208598" cy="124554"/>
          </a:xfrm>
          <a:prstGeom prst="rect">
            <a:avLst/>
          </a:prstGeom>
        </p:spPr>
        <p:txBody>
          <a:bodyPr vert="horz" wrap="square" lIns="0" tIns="9049" rIns="0" bIns="0" rtlCol="0">
            <a:spAutoFit/>
          </a:bodyPr>
          <a:lstStyle/>
          <a:p>
            <a:pPr marL="9525" defTabSz="685800">
              <a:spcBef>
                <a:spcPts val="71"/>
              </a:spcBef>
              <a:defRPr/>
            </a:pPr>
            <a:r>
              <a:rPr sz="750" b="1" spc="-8">
                <a:solidFill>
                  <a:srgbClr val="FFFFFF"/>
                </a:solidFill>
                <a:latin typeface="Arial"/>
                <a:cs typeface="Arial"/>
              </a:rPr>
              <a:t>40%</a:t>
            </a:r>
            <a:endParaRPr sz="750">
              <a:solidFill>
                <a:prstClr val="black"/>
              </a:solidFill>
              <a:latin typeface="Arial"/>
              <a:cs typeface="Arial"/>
            </a:endParaRPr>
          </a:p>
        </p:txBody>
      </p:sp>
      <p:sp>
        <p:nvSpPr>
          <p:cNvPr id="143" name="object 26">
            <a:extLst>
              <a:ext uri="{FF2B5EF4-FFF2-40B4-BE49-F238E27FC236}">
                <a16:creationId xmlns:a16="http://schemas.microsoft.com/office/drawing/2014/main" id="{9CA7A72B-2AE8-4E5B-987C-B93E841C1D2B}"/>
              </a:ext>
            </a:extLst>
          </p:cNvPr>
          <p:cNvSpPr txBox="1"/>
          <p:nvPr/>
        </p:nvSpPr>
        <p:spPr>
          <a:xfrm>
            <a:off x="4162211" y="4476180"/>
            <a:ext cx="208598" cy="124554"/>
          </a:xfrm>
          <a:prstGeom prst="rect">
            <a:avLst/>
          </a:prstGeom>
        </p:spPr>
        <p:txBody>
          <a:bodyPr vert="horz" wrap="square" lIns="0" tIns="9049" rIns="0" bIns="0" rtlCol="0">
            <a:spAutoFit/>
          </a:bodyPr>
          <a:lstStyle/>
          <a:p>
            <a:pPr marL="9525" defTabSz="685800">
              <a:spcBef>
                <a:spcPts val="71"/>
              </a:spcBef>
              <a:defRPr/>
            </a:pPr>
            <a:r>
              <a:rPr sz="750" b="1" spc="-8">
                <a:solidFill>
                  <a:srgbClr val="FFFFFF"/>
                </a:solidFill>
                <a:latin typeface="Arial"/>
                <a:cs typeface="Arial"/>
              </a:rPr>
              <a:t>30%</a:t>
            </a:r>
            <a:endParaRPr sz="750">
              <a:solidFill>
                <a:prstClr val="black"/>
              </a:solidFill>
              <a:latin typeface="Arial"/>
              <a:cs typeface="Arial"/>
            </a:endParaRPr>
          </a:p>
        </p:txBody>
      </p:sp>
      <p:sp>
        <p:nvSpPr>
          <p:cNvPr id="144" name="object 27">
            <a:extLst>
              <a:ext uri="{FF2B5EF4-FFF2-40B4-BE49-F238E27FC236}">
                <a16:creationId xmlns:a16="http://schemas.microsoft.com/office/drawing/2014/main" id="{31C71F85-F339-4B02-89C8-775E16D13A76}"/>
              </a:ext>
            </a:extLst>
          </p:cNvPr>
          <p:cNvSpPr txBox="1"/>
          <p:nvPr/>
        </p:nvSpPr>
        <p:spPr>
          <a:xfrm>
            <a:off x="3920769" y="3733071"/>
            <a:ext cx="208598" cy="124554"/>
          </a:xfrm>
          <a:prstGeom prst="rect">
            <a:avLst/>
          </a:prstGeom>
        </p:spPr>
        <p:txBody>
          <a:bodyPr vert="horz" wrap="square" lIns="0" tIns="9049" rIns="0" bIns="0" rtlCol="0">
            <a:spAutoFit/>
          </a:bodyPr>
          <a:lstStyle/>
          <a:p>
            <a:pPr marL="9525" defTabSz="685800">
              <a:spcBef>
                <a:spcPts val="71"/>
              </a:spcBef>
              <a:defRPr/>
            </a:pPr>
            <a:r>
              <a:rPr sz="750" b="1" spc="-8">
                <a:solidFill>
                  <a:srgbClr val="FFFFFF"/>
                </a:solidFill>
                <a:latin typeface="Arial"/>
                <a:cs typeface="Arial"/>
              </a:rPr>
              <a:t>30%</a:t>
            </a:r>
            <a:endParaRPr sz="750">
              <a:solidFill>
                <a:prstClr val="black"/>
              </a:solidFill>
              <a:latin typeface="Arial"/>
              <a:cs typeface="Arial"/>
            </a:endParaRPr>
          </a:p>
        </p:txBody>
      </p:sp>
      <p:sp>
        <p:nvSpPr>
          <p:cNvPr id="145" name="object 28">
            <a:extLst>
              <a:ext uri="{FF2B5EF4-FFF2-40B4-BE49-F238E27FC236}">
                <a16:creationId xmlns:a16="http://schemas.microsoft.com/office/drawing/2014/main" id="{BA38BD55-0014-435A-B383-26E774F9D964}"/>
              </a:ext>
            </a:extLst>
          </p:cNvPr>
          <p:cNvSpPr txBox="1"/>
          <p:nvPr/>
        </p:nvSpPr>
        <p:spPr>
          <a:xfrm>
            <a:off x="4183866" y="4010149"/>
            <a:ext cx="461963" cy="136576"/>
          </a:xfrm>
          <a:prstGeom prst="rect">
            <a:avLst/>
          </a:prstGeom>
        </p:spPr>
        <p:txBody>
          <a:bodyPr vert="horz" wrap="square" lIns="0" tIns="9525" rIns="0" bIns="0" rtlCol="0">
            <a:spAutoFit/>
          </a:bodyPr>
          <a:lstStyle/>
          <a:p>
            <a:pPr marL="9525" defTabSz="685800">
              <a:spcBef>
                <a:spcPts val="75"/>
              </a:spcBef>
              <a:defRPr/>
            </a:pPr>
            <a:r>
              <a:rPr sz="825" b="1" spc="-4">
                <a:solidFill>
                  <a:srgbClr val="52555A"/>
                </a:solidFill>
                <a:latin typeface="Arial"/>
                <a:cs typeface="Arial"/>
              </a:rPr>
              <a:t>Segment</a:t>
            </a:r>
            <a:endParaRPr sz="825">
              <a:solidFill>
                <a:prstClr val="black"/>
              </a:solidFill>
              <a:latin typeface="Arial"/>
              <a:cs typeface="Arial"/>
            </a:endParaRPr>
          </a:p>
        </p:txBody>
      </p:sp>
      <p:grpSp>
        <p:nvGrpSpPr>
          <p:cNvPr id="146" name="object 29">
            <a:extLst>
              <a:ext uri="{FF2B5EF4-FFF2-40B4-BE49-F238E27FC236}">
                <a16:creationId xmlns:a16="http://schemas.microsoft.com/office/drawing/2014/main" id="{205C0B5A-C7C6-48AA-AD48-55F5049F7830}"/>
              </a:ext>
            </a:extLst>
          </p:cNvPr>
          <p:cNvGrpSpPr/>
          <p:nvPr/>
        </p:nvGrpSpPr>
        <p:grpSpPr>
          <a:xfrm>
            <a:off x="5041224" y="3852602"/>
            <a:ext cx="194309" cy="468630"/>
            <a:chOff x="6721631" y="5136803"/>
            <a:chExt cx="259079" cy="624840"/>
          </a:xfrm>
        </p:grpSpPr>
        <p:sp>
          <p:nvSpPr>
            <p:cNvPr id="147" name="object 30">
              <a:extLst>
                <a:ext uri="{FF2B5EF4-FFF2-40B4-BE49-F238E27FC236}">
                  <a16:creationId xmlns:a16="http://schemas.microsoft.com/office/drawing/2014/main" id="{C9A5A9EB-D106-447A-BCE4-3B0F7C3330E7}"/>
                </a:ext>
              </a:extLst>
            </p:cNvPr>
            <p:cNvSpPr/>
            <p:nvPr/>
          </p:nvSpPr>
          <p:spPr>
            <a:xfrm>
              <a:off x="6797831" y="5213003"/>
              <a:ext cx="106680" cy="106680"/>
            </a:xfrm>
            <a:custGeom>
              <a:avLst/>
              <a:gdLst/>
              <a:ahLst/>
              <a:cxnLst/>
              <a:rect l="l" t="t" r="r" b="b"/>
              <a:pathLst>
                <a:path w="106679" h="106679">
                  <a:moveTo>
                    <a:pt x="0" y="106679"/>
                  </a:moveTo>
                  <a:lnTo>
                    <a:pt x="106679" y="106679"/>
                  </a:lnTo>
                  <a:lnTo>
                    <a:pt x="106679" y="0"/>
                  </a:lnTo>
                  <a:lnTo>
                    <a:pt x="0" y="0"/>
                  </a:lnTo>
                  <a:lnTo>
                    <a:pt x="0" y="106679"/>
                  </a:lnTo>
                  <a:close/>
                </a:path>
              </a:pathLst>
            </a:custGeom>
            <a:solidFill>
              <a:srgbClr val="0085AC"/>
            </a:solidFill>
          </p:spPr>
          <p:txBody>
            <a:bodyPr wrap="square" lIns="0" tIns="0" rIns="0" bIns="0" rtlCol="0"/>
            <a:lstStyle/>
            <a:p>
              <a:pPr defTabSz="685800">
                <a:defRPr/>
              </a:pPr>
              <a:endParaRPr sz="1350">
                <a:solidFill>
                  <a:prstClr val="black"/>
                </a:solidFill>
                <a:latin typeface="Calibri"/>
              </a:endParaRPr>
            </a:p>
          </p:txBody>
        </p:sp>
        <p:sp>
          <p:nvSpPr>
            <p:cNvPr id="148" name="object 31">
              <a:extLst>
                <a:ext uri="{FF2B5EF4-FFF2-40B4-BE49-F238E27FC236}">
                  <a16:creationId xmlns:a16="http://schemas.microsoft.com/office/drawing/2014/main" id="{2CC8B0FB-42AA-4E8F-94F9-A4653A6D2D5A}"/>
                </a:ext>
              </a:extLst>
            </p:cNvPr>
            <p:cNvSpPr/>
            <p:nvPr/>
          </p:nvSpPr>
          <p:spPr>
            <a:xfrm>
              <a:off x="6797831" y="5395883"/>
              <a:ext cx="106680" cy="106680"/>
            </a:xfrm>
            <a:custGeom>
              <a:avLst/>
              <a:gdLst/>
              <a:ahLst/>
              <a:cxnLst/>
              <a:rect l="l" t="t" r="r" b="b"/>
              <a:pathLst>
                <a:path w="106679" h="106679">
                  <a:moveTo>
                    <a:pt x="0" y="106679"/>
                  </a:moveTo>
                  <a:lnTo>
                    <a:pt x="106679" y="106679"/>
                  </a:lnTo>
                  <a:lnTo>
                    <a:pt x="106679" y="0"/>
                  </a:lnTo>
                  <a:lnTo>
                    <a:pt x="0" y="0"/>
                  </a:lnTo>
                  <a:lnTo>
                    <a:pt x="0" y="106679"/>
                  </a:lnTo>
                  <a:close/>
                </a:path>
              </a:pathLst>
            </a:custGeom>
            <a:solidFill>
              <a:srgbClr val="009A44"/>
            </a:solidFill>
          </p:spPr>
          <p:txBody>
            <a:bodyPr wrap="square" lIns="0" tIns="0" rIns="0" bIns="0" rtlCol="0"/>
            <a:lstStyle/>
            <a:p>
              <a:pPr defTabSz="685800">
                <a:defRPr/>
              </a:pPr>
              <a:endParaRPr sz="1350">
                <a:solidFill>
                  <a:prstClr val="black"/>
                </a:solidFill>
                <a:latin typeface="Calibri"/>
              </a:endParaRPr>
            </a:p>
          </p:txBody>
        </p:sp>
        <p:sp>
          <p:nvSpPr>
            <p:cNvPr id="149" name="object 32">
              <a:extLst>
                <a:ext uri="{FF2B5EF4-FFF2-40B4-BE49-F238E27FC236}">
                  <a16:creationId xmlns:a16="http://schemas.microsoft.com/office/drawing/2014/main" id="{A2B7447C-D24E-4D31-9B5B-52343A109382}"/>
                </a:ext>
              </a:extLst>
            </p:cNvPr>
            <p:cNvSpPr/>
            <p:nvPr/>
          </p:nvSpPr>
          <p:spPr>
            <a:xfrm>
              <a:off x="6797831" y="5578763"/>
              <a:ext cx="106680" cy="106680"/>
            </a:xfrm>
            <a:custGeom>
              <a:avLst/>
              <a:gdLst/>
              <a:ahLst/>
              <a:cxnLst/>
              <a:rect l="l" t="t" r="r" b="b"/>
              <a:pathLst>
                <a:path w="106679" h="106679">
                  <a:moveTo>
                    <a:pt x="0" y="106680"/>
                  </a:moveTo>
                  <a:lnTo>
                    <a:pt x="106679" y="106680"/>
                  </a:lnTo>
                  <a:lnTo>
                    <a:pt x="106679" y="0"/>
                  </a:lnTo>
                  <a:lnTo>
                    <a:pt x="0" y="0"/>
                  </a:lnTo>
                  <a:lnTo>
                    <a:pt x="0" y="106680"/>
                  </a:lnTo>
                  <a:close/>
                </a:path>
              </a:pathLst>
            </a:custGeom>
            <a:solidFill>
              <a:srgbClr val="003594"/>
            </a:solidFill>
          </p:spPr>
          <p:txBody>
            <a:bodyPr wrap="square" lIns="0" tIns="0" rIns="0" bIns="0" rtlCol="0"/>
            <a:lstStyle/>
            <a:p>
              <a:pPr defTabSz="685800">
                <a:defRPr/>
              </a:pPr>
              <a:endParaRPr sz="1350">
                <a:solidFill>
                  <a:prstClr val="black"/>
                </a:solidFill>
                <a:latin typeface="Calibri"/>
              </a:endParaRPr>
            </a:p>
          </p:txBody>
        </p:sp>
        <p:sp>
          <p:nvSpPr>
            <p:cNvPr id="150" name="object 33">
              <a:extLst>
                <a:ext uri="{FF2B5EF4-FFF2-40B4-BE49-F238E27FC236}">
                  <a16:creationId xmlns:a16="http://schemas.microsoft.com/office/drawing/2014/main" id="{0E24CE7D-12F8-46A7-BE2F-F4A9E1264A9D}"/>
                </a:ext>
              </a:extLst>
            </p:cNvPr>
            <p:cNvSpPr/>
            <p:nvPr/>
          </p:nvSpPr>
          <p:spPr>
            <a:xfrm>
              <a:off x="6942611" y="5136803"/>
              <a:ext cx="0" cy="624840"/>
            </a:xfrm>
            <a:custGeom>
              <a:avLst/>
              <a:gdLst/>
              <a:ahLst/>
              <a:cxnLst/>
              <a:rect l="l" t="t" r="r" b="b"/>
              <a:pathLst>
                <a:path h="624839">
                  <a:moveTo>
                    <a:pt x="0" y="0"/>
                  </a:moveTo>
                  <a:lnTo>
                    <a:pt x="0" y="624839"/>
                  </a:lnTo>
                </a:path>
              </a:pathLst>
            </a:custGeom>
            <a:ln w="76200">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51" name="object 34">
              <a:extLst>
                <a:ext uri="{FF2B5EF4-FFF2-40B4-BE49-F238E27FC236}">
                  <a16:creationId xmlns:a16="http://schemas.microsoft.com/office/drawing/2014/main" id="{E80302D3-4FCA-4D87-87DE-7E576E92A8BC}"/>
                </a:ext>
              </a:extLst>
            </p:cNvPr>
            <p:cNvSpPr/>
            <p:nvPr/>
          </p:nvSpPr>
          <p:spPr>
            <a:xfrm>
              <a:off x="6721631" y="5357783"/>
              <a:ext cx="259079" cy="0"/>
            </a:xfrm>
            <a:custGeom>
              <a:avLst/>
              <a:gdLst/>
              <a:ahLst/>
              <a:cxnLst/>
              <a:rect l="l" t="t" r="r" b="b"/>
              <a:pathLst>
                <a:path w="259079">
                  <a:moveTo>
                    <a:pt x="0" y="0"/>
                  </a:moveTo>
                  <a:lnTo>
                    <a:pt x="259079" y="0"/>
                  </a:lnTo>
                </a:path>
              </a:pathLst>
            </a:custGeom>
            <a:ln w="76200">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52" name="object 35">
              <a:extLst>
                <a:ext uri="{FF2B5EF4-FFF2-40B4-BE49-F238E27FC236}">
                  <a16:creationId xmlns:a16="http://schemas.microsoft.com/office/drawing/2014/main" id="{76ABD874-7D9E-46FF-91C0-4BC409358A1D}"/>
                </a:ext>
              </a:extLst>
            </p:cNvPr>
            <p:cNvSpPr/>
            <p:nvPr/>
          </p:nvSpPr>
          <p:spPr>
            <a:xfrm>
              <a:off x="6721631" y="5540663"/>
              <a:ext cx="259079" cy="0"/>
            </a:xfrm>
            <a:custGeom>
              <a:avLst/>
              <a:gdLst/>
              <a:ahLst/>
              <a:cxnLst/>
              <a:rect l="l" t="t" r="r" b="b"/>
              <a:pathLst>
                <a:path w="259079">
                  <a:moveTo>
                    <a:pt x="0" y="0"/>
                  </a:moveTo>
                  <a:lnTo>
                    <a:pt x="259079" y="0"/>
                  </a:lnTo>
                </a:path>
              </a:pathLst>
            </a:custGeom>
            <a:ln w="76200">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53" name="object 36">
              <a:extLst>
                <a:ext uri="{FF2B5EF4-FFF2-40B4-BE49-F238E27FC236}">
                  <a16:creationId xmlns:a16="http://schemas.microsoft.com/office/drawing/2014/main" id="{6D1C588D-225B-4C59-9FB0-7B93BAFE6CC3}"/>
                </a:ext>
              </a:extLst>
            </p:cNvPr>
            <p:cNvSpPr/>
            <p:nvPr/>
          </p:nvSpPr>
          <p:spPr>
            <a:xfrm>
              <a:off x="6759731" y="5136803"/>
              <a:ext cx="0" cy="624840"/>
            </a:xfrm>
            <a:custGeom>
              <a:avLst/>
              <a:gdLst/>
              <a:ahLst/>
              <a:cxnLst/>
              <a:rect l="l" t="t" r="r" b="b"/>
              <a:pathLst>
                <a:path h="624839">
                  <a:moveTo>
                    <a:pt x="0" y="0"/>
                  </a:moveTo>
                  <a:lnTo>
                    <a:pt x="0" y="624839"/>
                  </a:lnTo>
                </a:path>
              </a:pathLst>
            </a:custGeom>
            <a:ln w="76200">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54" name="object 37">
              <a:extLst>
                <a:ext uri="{FF2B5EF4-FFF2-40B4-BE49-F238E27FC236}">
                  <a16:creationId xmlns:a16="http://schemas.microsoft.com/office/drawing/2014/main" id="{BB052313-CEFE-4CAD-8619-F6CD4D0A5732}"/>
                </a:ext>
              </a:extLst>
            </p:cNvPr>
            <p:cNvSpPr/>
            <p:nvPr/>
          </p:nvSpPr>
          <p:spPr>
            <a:xfrm>
              <a:off x="6721631" y="5174903"/>
              <a:ext cx="259079" cy="0"/>
            </a:xfrm>
            <a:custGeom>
              <a:avLst/>
              <a:gdLst/>
              <a:ahLst/>
              <a:cxnLst/>
              <a:rect l="l" t="t" r="r" b="b"/>
              <a:pathLst>
                <a:path w="259079">
                  <a:moveTo>
                    <a:pt x="0" y="0"/>
                  </a:moveTo>
                  <a:lnTo>
                    <a:pt x="259079" y="0"/>
                  </a:lnTo>
                </a:path>
              </a:pathLst>
            </a:custGeom>
            <a:ln w="76200">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55" name="object 38">
              <a:extLst>
                <a:ext uri="{FF2B5EF4-FFF2-40B4-BE49-F238E27FC236}">
                  <a16:creationId xmlns:a16="http://schemas.microsoft.com/office/drawing/2014/main" id="{704CF910-4586-4911-A90F-8F44A1309FA5}"/>
                </a:ext>
              </a:extLst>
            </p:cNvPr>
            <p:cNvSpPr/>
            <p:nvPr/>
          </p:nvSpPr>
          <p:spPr>
            <a:xfrm>
              <a:off x="6721631" y="5723543"/>
              <a:ext cx="259079" cy="0"/>
            </a:xfrm>
            <a:custGeom>
              <a:avLst/>
              <a:gdLst/>
              <a:ahLst/>
              <a:cxnLst/>
              <a:rect l="l" t="t" r="r" b="b"/>
              <a:pathLst>
                <a:path w="259079">
                  <a:moveTo>
                    <a:pt x="0" y="0"/>
                  </a:moveTo>
                  <a:lnTo>
                    <a:pt x="259079" y="0"/>
                  </a:lnTo>
                </a:path>
              </a:pathLst>
            </a:custGeom>
            <a:ln w="76200">
              <a:solidFill>
                <a:srgbClr val="FFFFFF"/>
              </a:solidFill>
            </a:ln>
          </p:spPr>
          <p:txBody>
            <a:bodyPr wrap="square" lIns="0" tIns="0" rIns="0" bIns="0" rtlCol="0"/>
            <a:lstStyle/>
            <a:p>
              <a:pPr defTabSz="685800">
                <a:defRPr/>
              </a:pPr>
              <a:endParaRPr sz="1350">
                <a:solidFill>
                  <a:prstClr val="black"/>
                </a:solidFill>
                <a:latin typeface="Calibri"/>
              </a:endParaRPr>
            </a:p>
          </p:txBody>
        </p:sp>
      </p:grpSp>
      <p:sp>
        <p:nvSpPr>
          <p:cNvPr id="156" name="object 39">
            <a:extLst>
              <a:ext uri="{FF2B5EF4-FFF2-40B4-BE49-F238E27FC236}">
                <a16:creationId xmlns:a16="http://schemas.microsoft.com/office/drawing/2014/main" id="{98193D47-9B9F-4027-99E2-FD058601217F}"/>
              </a:ext>
            </a:extLst>
          </p:cNvPr>
          <p:cNvSpPr txBox="1"/>
          <p:nvPr/>
        </p:nvSpPr>
        <p:spPr>
          <a:xfrm>
            <a:off x="5266012" y="3860300"/>
            <a:ext cx="903923" cy="412805"/>
          </a:xfrm>
          <a:prstGeom prst="rect">
            <a:avLst/>
          </a:prstGeom>
        </p:spPr>
        <p:txBody>
          <a:bodyPr vert="horz" wrap="square" lIns="0" tIns="9525" rIns="0" bIns="0" rtlCol="0">
            <a:spAutoFit/>
          </a:bodyPr>
          <a:lstStyle/>
          <a:p>
            <a:pPr marL="9525" marR="3810" defTabSz="685800">
              <a:lnSpc>
                <a:spcPct val="114300"/>
              </a:lnSpc>
              <a:spcBef>
                <a:spcPts val="75"/>
              </a:spcBef>
              <a:defRPr/>
            </a:pPr>
            <a:r>
              <a:rPr sz="788" spc="19">
                <a:solidFill>
                  <a:srgbClr val="52555A"/>
                </a:solidFill>
                <a:latin typeface="Arial MT"/>
                <a:cs typeface="Arial MT"/>
              </a:rPr>
              <a:t>W</a:t>
            </a:r>
            <a:r>
              <a:rPr sz="788">
                <a:solidFill>
                  <a:srgbClr val="52555A"/>
                </a:solidFill>
                <a:latin typeface="Arial MT"/>
                <a:cs typeface="Arial MT"/>
              </a:rPr>
              <a:t>a</a:t>
            </a:r>
            <a:r>
              <a:rPr sz="788" spc="-8">
                <a:solidFill>
                  <a:srgbClr val="52555A"/>
                </a:solidFill>
                <a:latin typeface="Arial MT"/>
                <a:cs typeface="Arial MT"/>
              </a:rPr>
              <a:t>t</a:t>
            </a:r>
            <a:r>
              <a:rPr sz="788">
                <a:solidFill>
                  <a:srgbClr val="52555A"/>
                </a:solidFill>
                <a:latin typeface="Arial MT"/>
                <a:cs typeface="Arial MT"/>
              </a:rPr>
              <a:t>er</a:t>
            </a:r>
            <a:r>
              <a:rPr sz="788" spc="-34">
                <a:solidFill>
                  <a:srgbClr val="52555A"/>
                </a:solidFill>
                <a:latin typeface="Arial MT"/>
                <a:cs typeface="Arial MT"/>
              </a:rPr>
              <a:t> </a:t>
            </a:r>
            <a:r>
              <a:rPr sz="788" spc="-8">
                <a:solidFill>
                  <a:srgbClr val="52555A"/>
                </a:solidFill>
                <a:latin typeface="Arial MT"/>
                <a:cs typeface="Arial MT"/>
              </a:rPr>
              <a:t>I</a:t>
            </a:r>
            <a:r>
              <a:rPr sz="788">
                <a:solidFill>
                  <a:srgbClr val="52555A"/>
                </a:solidFill>
                <a:latin typeface="Arial MT"/>
                <a:cs typeface="Arial MT"/>
              </a:rPr>
              <a:t>n</a:t>
            </a:r>
            <a:r>
              <a:rPr sz="788" spc="4">
                <a:solidFill>
                  <a:srgbClr val="52555A"/>
                </a:solidFill>
                <a:latin typeface="Arial MT"/>
                <a:cs typeface="Arial MT"/>
              </a:rPr>
              <a:t>f</a:t>
            </a:r>
            <a:r>
              <a:rPr sz="788" spc="-4">
                <a:solidFill>
                  <a:srgbClr val="52555A"/>
                </a:solidFill>
                <a:latin typeface="Arial MT"/>
                <a:cs typeface="Arial MT"/>
              </a:rPr>
              <a:t>r</a:t>
            </a:r>
            <a:r>
              <a:rPr sz="788">
                <a:solidFill>
                  <a:srgbClr val="52555A"/>
                </a:solidFill>
                <a:latin typeface="Arial MT"/>
                <a:cs typeface="Arial MT"/>
              </a:rPr>
              <a:t>a</a:t>
            </a:r>
            <a:r>
              <a:rPr sz="788" spc="-4">
                <a:solidFill>
                  <a:srgbClr val="52555A"/>
                </a:solidFill>
                <a:latin typeface="Arial MT"/>
                <a:cs typeface="Arial MT"/>
              </a:rPr>
              <a:t>s</a:t>
            </a:r>
            <a:r>
              <a:rPr sz="788" spc="-8">
                <a:solidFill>
                  <a:srgbClr val="52555A"/>
                </a:solidFill>
                <a:latin typeface="Arial MT"/>
                <a:cs typeface="Arial MT"/>
              </a:rPr>
              <a:t>t</a:t>
            </a:r>
            <a:r>
              <a:rPr sz="788" spc="-4">
                <a:solidFill>
                  <a:srgbClr val="52555A"/>
                </a:solidFill>
                <a:latin typeface="Arial MT"/>
                <a:cs typeface="Arial MT"/>
              </a:rPr>
              <a:t>r</a:t>
            </a:r>
            <a:r>
              <a:rPr sz="788">
                <a:solidFill>
                  <a:srgbClr val="52555A"/>
                </a:solidFill>
                <a:latin typeface="Arial MT"/>
                <a:cs typeface="Arial MT"/>
              </a:rPr>
              <a:t>u</a:t>
            </a:r>
            <a:r>
              <a:rPr sz="788" spc="-4">
                <a:solidFill>
                  <a:srgbClr val="52555A"/>
                </a:solidFill>
                <a:latin typeface="Arial MT"/>
                <a:cs typeface="Arial MT"/>
              </a:rPr>
              <a:t>c</a:t>
            </a:r>
            <a:r>
              <a:rPr sz="788" spc="-8">
                <a:solidFill>
                  <a:srgbClr val="52555A"/>
                </a:solidFill>
                <a:latin typeface="Arial MT"/>
                <a:cs typeface="Arial MT"/>
              </a:rPr>
              <a:t>t</a:t>
            </a:r>
            <a:r>
              <a:rPr sz="788">
                <a:solidFill>
                  <a:srgbClr val="52555A"/>
                </a:solidFill>
                <a:latin typeface="Arial MT"/>
                <a:cs typeface="Arial MT"/>
              </a:rPr>
              <a:t>u</a:t>
            </a:r>
            <a:r>
              <a:rPr sz="788" spc="-4">
                <a:solidFill>
                  <a:srgbClr val="52555A"/>
                </a:solidFill>
                <a:latin typeface="Arial MT"/>
                <a:cs typeface="Arial MT"/>
              </a:rPr>
              <a:t>r</a:t>
            </a:r>
            <a:r>
              <a:rPr sz="788">
                <a:solidFill>
                  <a:srgbClr val="52555A"/>
                </a:solidFill>
                <a:latin typeface="Arial MT"/>
                <a:cs typeface="Arial MT"/>
              </a:rPr>
              <a:t>e  Applied </a:t>
            </a:r>
            <a:r>
              <a:rPr sz="788" spc="4">
                <a:solidFill>
                  <a:srgbClr val="52555A"/>
                </a:solidFill>
                <a:latin typeface="Arial MT"/>
                <a:cs typeface="Arial MT"/>
              </a:rPr>
              <a:t>Water </a:t>
            </a:r>
            <a:r>
              <a:rPr sz="788" spc="8">
                <a:solidFill>
                  <a:srgbClr val="52555A"/>
                </a:solidFill>
                <a:latin typeface="Arial MT"/>
                <a:cs typeface="Arial MT"/>
              </a:rPr>
              <a:t> </a:t>
            </a:r>
            <a:r>
              <a:rPr sz="788">
                <a:solidFill>
                  <a:srgbClr val="52555A"/>
                </a:solidFill>
                <a:latin typeface="Arial MT"/>
                <a:cs typeface="Arial MT"/>
              </a:rPr>
              <a:t>M&amp;CS</a:t>
            </a:r>
            <a:endParaRPr sz="788">
              <a:solidFill>
                <a:prstClr val="black"/>
              </a:solidFill>
              <a:latin typeface="Arial MT"/>
              <a:cs typeface="Arial MT"/>
            </a:endParaRPr>
          </a:p>
        </p:txBody>
      </p:sp>
      <p:grpSp>
        <p:nvGrpSpPr>
          <p:cNvPr id="157" name="object 40">
            <a:extLst>
              <a:ext uri="{FF2B5EF4-FFF2-40B4-BE49-F238E27FC236}">
                <a16:creationId xmlns:a16="http://schemas.microsoft.com/office/drawing/2014/main" id="{15FB08BE-B2EB-44E9-9ACE-0DC5C83A0E9D}"/>
              </a:ext>
            </a:extLst>
          </p:cNvPr>
          <p:cNvGrpSpPr/>
          <p:nvPr/>
        </p:nvGrpSpPr>
        <p:grpSpPr>
          <a:xfrm>
            <a:off x="6478023" y="3498172"/>
            <a:ext cx="1174433" cy="1174433"/>
            <a:chOff x="8637364" y="4664230"/>
            <a:chExt cx="1565910" cy="1565910"/>
          </a:xfrm>
        </p:grpSpPr>
        <p:sp>
          <p:nvSpPr>
            <p:cNvPr id="158" name="object 41">
              <a:extLst>
                <a:ext uri="{FF2B5EF4-FFF2-40B4-BE49-F238E27FC236}">
                  <a16:creationId xmlns:a16="http://schemas.microsoft.com/office/drawing/2014/main" id="{C5E7A5BA-8151-4209-B07E-312C31A261D5}"/>
                </a:ext>
              </a:extLst>
            </p:cNvPr>
            <p:cNvSpPr/>
            <p:nvPr/>
          </p:nvSpPr>
          <p:spPr>
            <a:xfrm>
              <a:off x="9181298" y="4668808"/>
              <a:ext cx="1021715" cy="1560830"/>
            </a:xfrm>
            <a:custGeom>
              <a:avLst/>
              <a:gdLst/>
              <a:ahLst/>
              <a:cxnLst/>
              <a:rect l="l" t="t" r="r" b="b"/>
              <a:pathLst>
                <a:path w="1021715" h="1560829">
                  <a:moveTo>
                    <a:pt x="241160" y="0"/>
                  </a:moveTo>
                  <a:lnTo>
                    <a:pt x="241160" y="273151"/>
                  </a:lnTo>
                  <a:lnTo>
                    <a:pt x="280989" y="274716"/>
                  </a:lnTo>
                  <a:lnTo>
                    <a:pt x="320514" y="279392"/>
                  </a:lnTo>
                  <a:lnTo>
                    <a:pt x="359551" y="287151"/>
                  </a:lnTo>
                  <a:lnTo>
                    <a:pt x="397916" y="297967"/>
                  </a:lnTo>
                  <a:lnTo>
                    <a:pt x="443661" y="315272"/>
                  </a:lnTo>
                  <a:lnTo>
                    <a:pt x="486765" y="336454"/>
                  </a:lnTo>
                  <a:lnTo>
                    <a:pt x="527091" y="361244"/>
                  </a:lnTo>
                  <a:lnTo>
                    <a:pt x="564503" y="389375"/>
                  </a:lnTo>
                  <a:lnTo>
                    <a:pt x="598865" y="420578"/>
                  </a:lnTo>
                  <a:lnTo>
                    <a:pt x="630040" y="454585"/>
                  </a:lnTo>
                  <a:lnTo>
                    <a:pt x="657892" y="491130"/>
                  </a:lnTo>
                  <a:lnTo>
                    <a:pt x="682284" y="529944"/>
                  </a:lnTo>
                  <a:lnTo>
                    <a:pt x="703080" y="570758"/>
                  </a:lnTo>
                  <a:lnTo>
                    <a:pt x="720143" y="613306"/>
                  </a:lnTo>
                  <a:lnTo>
                    <a:pt x="733337" y="657319"/>
                  </a:lnTo>
                  <a:lnTo>
                    <a:pt x="742525" y="702530"/>
                  </a:lnTo>
                  <a:lnTo>
                    <a:pt x="747572" y="748670"/>
                  </a:lnTo>
                  <a:lnTo>
                    <a:pt x="748340" y="795473"/>
                  </a:lnTo>
                  <a:lnTo>
                    <a:pt x="744692" y="842669"/>
                  </a:lnTo>
                  <a:lnTo>
                    <a:pt x="736494" y="889990"/>
                  </a:lnTo>
                  <a:lnTo>
                    <a:pt x="723607" y="937171"/>
                  </a:lnTo>
                  <a:lnTo>
                    <a:pt x="706302" y="982915"/>
                  </a:lnTo>
                  <a:lnTo>
                    <a:pt x="685120" y="1026019"/>
                  </a:lnTo>
                  <a:lnTo>
                    <a:pt x="660330" y="1066346"/>
                  </a:lnTo>
                  <a:lnTo>
                    <a:pt x="632200" y="1103758"/>
                  </a:lnTo>
                  <a:lnTo>
                    <a:pt x="600997" y="1138120"/>
                  </a:lnTo>
                  <a:lnTo>
                    <a:pt x="566989" y="1169295"/>
                  </a:lnTo>
                  <a:lnTo>
                    <a:pt x="530444" y="1197147"/>
                  </a:lnTo>
                  <a:lnTo>
                    <a:pt x="491631" y="1221539"/>
                  </a:lnTo>
                  <a:lnTo>
                    <a:pt x="450816" y="1242335"/>
                  </a:lnTo>
                  <a:lnTo>
                    <a:pt x="408268" y="1259398"/>
                  </a:lnTo>
                  <a:lnTo>
                    <a:pt x="364255" y="1272592"/>
                  </a:lnTo>
                  <a:lnTo>
                    <a:pt x="319044" y="1281780"/>
                  </a:lnTo>
                  <a:lnTo>
                    <a:pt x="272904" y="1286826"/>
                  </a:lnTo>
                  <a:lnTo>
                    <a:pt x="226102" y="1287594"/>
                  </a:lnTo>
                  <a:lnTo>
                    <a:pt x="178906" y="1283947"/>
                  </a:lnTo>
                  <a:lnTo>
                    <a:pt x="131584" y="1275749"/>
                  </a:lnTo>
                  <a:lnTo>
                    <a:pt x="84404" y="1262862"/>
                  </a:lnTo>
                  <a:lnTo>
                    <a:pt x="0" y="1522628"/>
                  </a:lnTo>
                  <a:lnTo>
                    <a:pt x="47128" y="1536320"/>
                  </a:lnTo>
                  <a:lnTo>
                    <a:pt x="94952" y="1547009"/>
                  </a:lnTo>
                  <a:lnTo>
                    <a:pt x="143327" y="1554672"/>
                  </a:lnTo>
                  <a:lnTo>
                    <a:pt x="192111" y="1559286"/>
                  </a:lnTo>
                  <a:lnTo>
                    <a:pt x="241160" y="1560830"/>
                  </a:lnTo>
                  <a:lnTo>
                    <a:pt x="288701" y="1559405"/>
                  </a:lnTo>
                  <a:lnTo>
                    <a:pt x="335488" y="1555187"/>
                  </a:lnTo>
                  <a:lnTo>
                    <a:pt x="381441" y="1548256"/>
                  </a:lnTo>
                  <a:lnTo>
                    <a:pt x="426477" y="1538694"/>
                  </a:lnTo>
                  <a:lnTo>
                    <a:pt x="470514" y="1526583"/>
                  </a:lnTo>
                  <a:lnTo>
                    <a:pt x="513472" y="1512005"/>
                  </a:lnTo>
                  <a:lnTo>
                    <a:pt x="555269" y="1495040"/>
                  </a:lnTo>
                  <a:lnTo>
                    <a:pt x="595822" y="1475772"/>
                  </a:lnTo>
                  <a:lnTo>
                    <a:pt x="635051" y="1454280"/>
                  </a:lnTo>
                  <a:lnTo>
                    <a:pt x="672873" y="1430648"/>
                  </a:lnTo>
                  <a:lnTo>
                    <a:pt x="709207" y="1404956"/>
                  </a:lnTo>
                  <a:lnTo>
                    <a:pt x="743972" y="1377286"/>
                  </a:lnTo>
                  <a:lnTo>
                    <a:pt x="777085" y="1347720"/>
                  </a:lnTo>
                  <a:lnTo>
                    <a:pt x="808466" y="1316340"/>
                  </a:lnTo>
                  <a:lnTo>
                    <a:pt x="838031" y="1283226"/>
                  </a:lnTo>
                  <a:lnTo>
                    <a:pt x="865701" y="1248462"/>
                  </a:lnTo>
                  <a:lnTo>
                    <a:pt x="891393" y="1212128"/>
                  </a:lnTo>
                  <a:lnTo>
                    <a:pt x="915026" y="1174305"/>
                  </a:lnTo>
                  <a:lnTo>
                    <a:pt x="936517" y="1135077"/>
                  </a:lnTo>
                  <a:lnTo>
                    <a:pt x="955786" y="1094524"/>
                  </a:lnTo>
                  <a:lnTo>
                    <a:pt x="972750" y="1052727"/>
                  </a:lnTo>
                  <a:lnTo>
                    <a:pt x="987329" y="1009769"/>
                  </a:lnTo>
                  <a:lnTo>
                    <a:pt x="999440" y="965731"/>
                  </a:lnTo>
                  <a:lnTo>
                    <a:pt x="1009001" y="920695"/>
                  </a:lnTo>
                  <a:lnTo>
                    <a:pt x="1015932" y="874743"/>
                  </a:lnTo>
                  <a:lnTo>
                    <a:pt x="1020151" y="827955"/>
                  </a:lnTo>
                  <a:lnTo>
                    <a:pt x="1021575" y="780415"/>
                  </a:lnTo>
                  <a:lnTo>
                    <a:pt x="1020151" y="732874"/>
                  </a:lnTo>
                  <a:lnTo>
                    <a:pt x="1015932" y="686086"/>
                  </a:lnTo>
                  <a:lnTo>
                    <a:pt x="1009001" y="640134"/>
                  </a:lnTo>
                  <a:lnTo>
                    <a:pt x="999440" y="595098"/>
                  </a:lnTo>
                  <a:lnTo>
                    <a:pt x="987329" y="551060"/>
                  </a:lnTo>
                  <a:lnTo>
                    <a:pt x="972750" y="508102"/>
                  </a:lnTo>
                  <a:lnTo>
                    <a:pt x="955786" y="466305"/>
                  </a:lnTo>
                  <a:lnTo>
                    <a:pt x="936517" y="425752"/>
                  </a:lnTo>
                  <a:lnTo>
                    <a:pt x="915026" y="386524"/>
                  </a:lnTo>
                  <a:lnTo>
                    <a:pt x="891393" y="348701"/>
                  </a:lnTo>
                  <a:lnTo>
                    <a:pt x="865701" y="312367"/>
                  </a:lnTo>
                  <a:lnTo>
                    <a:pt x="838031" y="277603"/>
                  </a:lnTo>
                  <a:lnTo>
                    <a:pt x="808466" y="244489"/>
                  </a:lnTo>
                  <a:lnTo>
                    <a:pt x="777085" y="213109"/>
                  </a:lnTo>
                  <a:lnTo>
                    <a:pt x="743972" y="183543"/>
                  </a:lnTo>
                  <a:lnTo>
                    <a:pt x="709207" y="155873"/>
                  </a:lnTo>
                  <a:lnTo>
                    <a:pt x="672873" y="130181"/>
                  </a:lnTo>
                  <a:lnTo>
                    <a:pt x="635051" y="106549"/>
                  </a:lnTo>
                  <a:lnTo>
                    <a:pt x="595822" y="85057"/>
                  </a:lnTo>
                  <a:lnTo>
                    <a:pt x="555269" y="65789"/>
                  </a:lnTo>
                  <a:lnTo>
                    <a:pt x="513472" y="48824"/>
                  </a:lnTo>
                  <a:lnTo>
                    <a:pt x="470514" y="34246"/>
                  </a:lnTo>
                  <a:lnTo>
                    <a:pt x="426477" y="22135"/>
                  </a:lnTo>
                  <a:lnTo>
                    <a:pt x="381441" y="12573"/>
                  </a:lnTo>
                  <a:lnTo>
                    <a:pt x="335488" y="5642"/>
                  </a:lnTo>
                  <a:lnTo>
                    <a:pt x="288701" y="1424"/>
                  </a:lnTo>
                  <a:lnTo>
                    <a:pt x="241160" y="0"/>
                  </a:lnTo>
                  <a:close/>
                </a:path>
              </a:pathLst>
            </a:custGeom>
            <a:solidFill>
              <a:srgbClr val="0085AC"/>
            </a:solidFill>
          </p:spPr>
          <p:txBody>
            <a:bodyPr wrap="square" lIns="0" tIns="0" rIns="0" bIns="0" rtlCol="0"/>
            <a:lstStyle/>
            <a:p>
              <a:pPr defTabSz="685800">
                <a:defRPr/>
              </a:pPr>
              <a:endParaRPr sz="1350">
                <a:solidFill>
                  <a:prstClr val="black"/>
                </a:solidFill>
                <a:latin typeface="Calibri"/>
              </a:endParaRPr>
            </a:p>
          </p:txBody>
        </p:sp>
        <p:sp>
          <p:nvSpPr>
            <p:cNvPr id="159" name="object 42">
              <a:extLst>
                <a:ext uri="{FF2B5EF4-FFF2-40B4-BE49-F238E27FC236}">
                  <a16:creationId xmlns:a16="http://schemas.microsoft.com/office/drawing/2014/main" id="{848DBC43-92F4-44A8-8982-A6F1A52481E3}"/>
                </a:ext>
              </a:extLst>
            </p:cNvPr>
            <p:cNvSpPr/>
            <p:nvPr/>
          </p:nvSpPr>
          <p:spPr>
            <a:xfrm>
              <a:off x="8641936" y="4990504"/>
              <a:ext cx="624205" cy="1201420"/>
            </a:xfrm>
            <a:custGeom>
              <a:avLst/>
              <a:gdLst/>
              <a:ahLst/>
              <a:cxnLst/>
              <a:rect l="l" t="t" r="r" b="b"/>
              <a:pathLst>
                <a:path w="624204" h="1201420">
                  <a:moveTo>
                    <a:pt x="149153" y="0"/>
                  </a:moveTo>
                  <a:lnTo>
                    <a:pt x="121570" y="40591"/>
                  </a:lnTo>
                  <a:lnTo>
                    <a:pt x="96628" y="82772"/>
                  </a:lnTo>
                  <a:lnTo>
                    <a:pt x="74391" y="126412"/>
                  </a:lnTo>
                  <a:lnTo>
                    <a:pt x="54929" y="171381"/>
                  </a:lnTo>
                  <a:lnTo>
                    <a:pt x="38307" y="217550"/>
                  </a:lnTo>
                  <a:lnTo>
                    <a:pt x="24970" y="263205"/>
                  </a:lnTo>
                  <a:lnTo>
                    <a:pt x="14523" y="309006"/>
                  </a:lnTo>
                  <a:lnTo>
                    <a:pt x="6914" y="354852"/>
                  </a:lnTo>
                  <a:lnTo>
                    <a:pt x="2090" y="400638"/>
                  </a:lnTo>
                  <a:lnTo>
                    <a:pt x="0" y="446264"/>
                  </a:lnTo>
                  <a:lnTo>
                    <a:pt x="589" y="491624"/>
                  </a:lnTo>
                  <a:lnTo>
                    <a:pt x="3807" y="536618"/>
                  </a:lnTo>
                  <a:lnTo>
                    <a:pt x="9601" y="581141"/>
                  </a:lnTo>
                  <a:lnTo>
                    <a:pt x="17918" y="625092"/>
                  </a:lnTo>
                  <a:lnTo>
                    <a:pt x="28706" y="668366"/>
                  </a:lnTo>
                  <a:lnTo>
                    <a:pt x="41912" y="710862"/>
                  </a:lnTo>
                  <a:lnTo>
                    <a:pt x="57485" y="752476"/>
                  </a:lnTo>
                  <a:lnTo>
                    <a:pt x="75371" y="793105"/>
                  </a:lnTo>
                  <a:lnTo>
                    <a:pt x="95518" y="832647"/>
                  </a:lnTo>
                  <a:lnTo>
                    <a:pt x="117875" y="870999"/>
                  </a:lnTo>
                  <a:lnTo>
                    <a:pt x="142387" y="908058"/>
                  </a:lnTo>
                  <a:lnTo>
                    <a:pt x="169004" y="943721"/>
                  </a:lnTo>
                  <a:lnTo>
                    <a:pt x="197672" y="977884"/>
                  </a:lnTo>
                  <a:lnTo>
                    <a:pt x="228340" y="1010447"/>
                  </a:lnTo>
                  <a:lnTo>
                    <a:pt x="260954" y="1041304"/>
                  </a:lnTo>
                  <a:lnTo>
                    <a:pt x="295463" y="1070354"/>
                  </a:lnTo>
                  <a:lnTo>
                    <a:pt x="331813" y="1097494"/>
                  </a:lnTo>
                  <a:lnTo>
                    <a:pt x="369953" y="1122620"/>
                  </a:lnTo>
                  <a:lnTo>
                    <a:pt x="409830" y="1145631"/>
                  </a:lnTo>
                  <a:lnTo>
                    <a:pt x="451392" y="1166422"/>
                  </a:lnTo>
                  <a:lnTo>
                    <a:pt x="494586" y="1184892"/>
                  </a:lnTo>
                  <a:lnTo>
                    <a:pt x="539360" y="1200937"/>
                  </a:lnTo>
                  <a:lnTo>
                    <a:pt x="623764" y="941158"/>
                  </a:lnTo>
                  <a:lnTo>
                    <a:pt x="586368" y="927361"/>
                  </a:lnTo>
                  <a:lnTo>
                    <a:pt x="550224" y="910697"/>
                  </a:lnTo>
                  <a:lnTo>
                    <a:pt x="515496" y="891252"/>
                  </a:lnTo>
                  <a:lnTo>
                    <a:pt x="482350" y="869111"/>
                  </a:lnTo>
                  <a:lnTo>
                    <a:pt x="444193" y="838516"/>
                  </a:lnTo>
                  <a:lnTo>
                    <a:pt x="409745" y="805051"/>
                  </a:lnTo>
                  <a:lnTo>
                    <a:pt x="379054" y="769012"/>
                  </a:lnTo>
                  <a:lnTo>
                    <a:pt x="352166" y="730697"/>
                  </a:lnTo>
                  <a:lnTo>
                    <a:pt x="329129" y="690403"/>
                  </a:lnTo>
                  <a:lnTo>
                    <a:pt x="309989" y="648427"/>
                  </a:lnTo>
                  <a:lnTo>
                    <a:pt x="294794" y="605065"/>
                  </a:lnTo>
                  <a:lnTo>
                    <a:pt x="283590" y="560614"/>
                  </a:lnTo>
                  <a:lnTo>
                    <a:pt x="276424" y="515371"/>
                  </a:lnTo>
                  <a:lnTo>
                    <a:pt x="273345" y="469634"/>
                  </a:lnTo>
                  <a:lnTo>
                    <a:pt x="274397" y="423698"/>
                  </a:lnTo>
                  <a:lnTo>
                    <a:pt x="279630" y="377862"/>
                  </a:lnTo>
                  <a:lnTo>
                    <a:pt x="289089" y="332421"/>
                  </a:lnTo>
                  <a:lnTo>
                    <a:pt x="302822" y="287673"/>
                  </a:lnTo>
                  <a:lnTo>
                    <a:pt x="320875" y="243914"/>
                  </a:lnTo>
                  <a:lnTo>
                    <a:pt x="343297" y="201442"/>
                  </a:lnTo>
                  <a:lnTo>
                    <a:pt x="370133" y="160553"/>
                  </a:lnTo>
                  <a:lnTo>
                    <a:pt x="149153" y="0"/>
                  </a:lnTo>
                  <a:close/>
                </a:path>
              </a:pathLst>
            </a:custGeom>
            <a:solidFill>
              <a:srgbClr val="009A44"/>
            </a:solidFill>
          </p:spPr>
          <p:txBody>
            <a:bodyPr wrap="square" lIns="0" tIns="0" rIns="0" bIns="0" rtlCol="0"/>
            <a:lstStyle/>
            <a:p>
              <a:pPr defTabSz="685800">
                <a:defRPr/>
              </a:pPr>
              <a:endParaRPr sz="1350">
                <a:solidFill>
                  <a:prstClr val="black"/>
                </a:solidFill>
                <a:latin typeface="Calibri"/>
              </a:endParaRPr>
            </a:p>
          </p:txBody>
        </p:sp>
        <p:sp>
          <p:nvSpPr>
            <p:cNvPr id="160" name="object 43">
              <a:extLst>
                <a:ext uri="{FF2B5EF4-FFF2-40B4-BE49-F238E27FC236}">
                  <a16:creationId xmlns:a16="http://schemas.microsoft.com/office/drawing/2014/main" id="{1F15AB49-D4E4-481E-9199-C9D344559976}"/>
                </a:ext>
              </a:extLst>
            </p:cNvPr>
            <p:cNvSpPr/>
            <p:nvPr/>
          </p:nvSpPr>
          <p:spPr>
            <a:xfrm>
              <a:off x="8641936" y="4990504"/>
              <a:ext cx="624205" cy="1201420"/>
            </a:xfrm>
            <a:custGeom>
              <a:avLst/>
              <a:gdLst/>
              <a:ahLst/>
              <a:cxnLst/>
              <a:rect l="l" t="t" r="r" b="b"/>
              <a:pathLst>
                <a:path w="624204" h="1201420">
                  <a:moveTo>
                    <a:pt x="539360" y="1200937"/>
                  </a:moveTo>
                  <a:lnTo>
                    <a:pt x="494586" y="1184892"/>
                  </a:lnTo>
                  <a:lnTo>
                    <a:pt x="451392" y="1166422"/>
                  </a:lnTo>
                  <a:lnTo>
                    <a:pt x="409830" y="1145631"/>
                  </a:lnTo>
                  <a:lnTo>
                    <a:pt x="369953" y="1122620"/>
                  </a:lnTo>
                  <a:lnTo>
                    <a:pt x="331813" y="1097494"/>
                  </a:lnTo>
                  <a:lnTo>
                    <a:pt x="295463" y="1070354"/>
                  </a:lnTo>
                  <a:lnTo>
                    <a:pt x="260954" y="1041304"/>
                  </a:lnTo>
                  <a:lnTo>
                    <a:pt x="228340" y="1010447"/>
                  </a:lnTo>
                  <a:lnTo>
                    <a:pt x="197672" y="977884"/>
                  </a:lnTo>
                  <a:lnTo>
                    <a:pt x="169004" y="943721"/>
                  </a:lnTo>
                  <a:lnTo>
                    <a:pt x="142387" y="908058"/>
                  </a:lnTo>
                  <a:lnTo>
                    <a:pt x="117875" y="870999"/>
                  </a:lnTo>
                  <a:lnTo>
                    <a:pt x="95518" y="832647"/>
                  </a:lnTo>
                  <a:lnTo>
                    <a:pt x="75371" y="793105"/>
                  </a:lnTo>
                  <a:lnTo>
                    <a:pt x="57485" y="752476"/>
                  </a:lnTo>
                  <a:lnTo>
                    <a:pt x="41912" y="710862"/>
                  </a:lnTo>
                  <a:lnTo>
                    <a:pt x="28706" y="668366"/>
                  </a:lnTo>
                  <a:lnTo>
                    <a:pt x="17918" y="625092"/>
                  </a:lnTo>
                  <a:lnTo>
                    <a:pt x="9601" y="581141"/>
                  </a:lnTo>
                  <a:lnTo>
                    <a:pt x="3807" y="536618"/>
                  </a:lnTo>
                  <a:lnTo>
                    <a:pt x="589" y="491624"/>
                  </a:lnTo>
                  <a:lnTo>
                    <a:pt x="0" y="446264"/>
                  </a:lnTo>
                  <a:lnTo>
                    <a:pt x="2090" y="400638"/>
                  </a:lnTo>
                  <a:lnTo>
                    <a:pt x="6914" y="354852"/>
                  </a:lnTo>
                  <a:lnTo>
                    <a:pt x="14523" y="309006"/>
                  </a:lnTo>
                  <a:lnTo>
                    <a:pt x="24970" y="263205"/>
                  </a:lnTo>
                  <a:lnTo>
                    <a:pt x="38307" y="217550"/>
                  </a:lnTo>
                  <a:lnTo>
                    <a:pt x="54929" y="171381"/>
                  </a:lnTo>
                  <a:lnTo>
                    <a:pt x="74391" y="126412"/>
                  </a:lnTo>
                  <a:lnTo>
                    <a:pt x="96628" y="82772"/>
                  </a:lnTo>
                  <a:lnTo>
                    <a:pt x="121570" y="40591"/>
                  </a:lnTo>
                  <a:lnTo>
                    <a:pt x="149153" y="0"/>
                  </a:lnTo>
                  <a:lnTo>
                    <a:pt x="370133" y="160553"/>
                  </a:lnTo>
                  <a:lnTo>
                    <a:pt x="343297" y="201442"/>
                  </a:lnTo>
                  <a:lnTo>
                    <a:pt x="320875" y="243914"/>
                  </a:lnTo>
                  <a:lnTo>
                    <a:pt x="302822" y="287673"/>
                  </a:lnTo>
                  <a:lnTo>
                    <a:pt x="289089" y="332421"/>
                  </a:lnTo>
                  <a:lnTo>
                    <a:pt x="279630" y="377862"/>
                  </a:lnTo>
                  <a:lnTo>
                    <a:pt x="274397" y="423698"/>
                  </a:lnTo>
                  <a:lnTo>
                    <a:pt x="273345" y="469634"/>
                  </a:lnTo>
                  <a:lnTo>
                    <a:pt x="276424" y="515371"/>
                  </a:lnTo>
                  <a:lnTo>
                    <a:pt x="283590" y="560614"/>
                  </a:lnTo>
                  <a:lnTo>
                    <a:pt x="294794" y="605065"/>
                  </a:lnTo>
                  <a:lnTo>
                    <a:pt x="309989" y="648427"/>
                  </a:lnTo>
                  <a:lnTo>
                    <a:pt x="329129" y="690403"/>
                  </a:lnTo>
                  <a:lnTo>
                    <a:pt x="352166" y="730697"/>
                  </a:lnTo>
                  <a:lnTo>
                    <a:pt x="379054" y="769012"/>
                  </a:lnTo>
                  <a:lnTo>
                    <a:pt x="409745" y="805051"/>
                  </a:lnTo>
                  <a:lnTo>
                    <a:pt x="444193" y="838516"/>
                  </a:lnTo>
                  <a:lnTo>
                    <a:pt x="482350" y="869111"/>
                  </a:lnTo>
                  <a:lnTo>
                    <a:pt x="515496" y="891252"/>
                  </a:lnTo>
                  <a:lnTo>
                    <a:pt x="550224" y="910697"/>
                  </a:lnTo>
                  <a:lnTo>
                    <a:pt x="586368" y="927361"/>
                  </a:lnTo>
                  <a:lnTo>
                    <a:pt x="623764" y="941158"/>
                  </a:lnTo>
                  <a:lnTo>
                    <a:pt x="539360" y="1200937"/>
                  </a:lnTo>
                  <a:close/>
                </a:path>
              </a:pathLst>
            </a:custGeom>
            <a:ln w="9143">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61" name="object 44">
              <a:extLst>
                <a:ext uri="{FF2B5EF4-FFF2-40B4-BE49-F238E27FC236}">
                  <a16:creationId xmlns:a16="http://schemas.microsoft.com/office/drawing/2014/main" id="{EA0EAB3A-1DA9-4543-B7BF-D8C9D09A3913}"/>
                </a:ext>
              </a:extLst>
            </p:cNvPr>
            <p:cNvSpPr/>
            <p:nvPr/>
          </p:nvSpPr>
          <p:spPr>
            <a:xfrm>
              <a:off x="8791088" y="4707004"/>
              <a:ext cx="474980" cy="444500"/>
            </a:xfrm>
            <a:custGeom>
              <a:avLst/>
              <a:gdLst/>
              <a:ahLst/>
              <a:cxnLst/>
              <a:rect l="l" t="t" r="r" b="b"/>
              <a:pathLst>
                <a:path w="474979" h="444500">
                  <a:moveTo>
                    <a:pt x="390207" y="0"/>
                  </a:moveTo>
                  <a:lnTo>
                    <a:pt x="343808" y="16713"/>
                  </a:lnTo>
                  <a:lnTo>
                    <a:pt x="298736" y="36239"/>
                  </a:lnTo>
                  <a:lnTo>
                    <a:pt x="255108" y="58494"/>
                  </a:lnTo>
                  <a:lnTo>
                    <a:pt x="213041" y="83392"/>
                  </a:lnTo>
                  <a:lnTo>
                    <a:pt x="172653" y="110847"/>
                  </a:lnTo>
                  <a:lnTo>
                    <a:pt x="134061" y="140774"/>
                  </a:lnTo>
                  <a:lnTo>
                    <a:pt x="97382" y="173089"/>
                  </a:lnTo>
                  <a:lnTo>
                    <a:pt x="62734" y="207705"/>
                  </a:lnTo>
                  <a:lnTo>
                    <a:pt x="30234" y="244538"/>
                  </a:lnTo>
                  <a:lnTo>
                    <a:pt x="0" y="283502"/>
                  </a:lnTo>
                  <a:lnTo>
                    <a:pt x="220979" y="444055"/>
                  </a:lnTo>
                  <a:lnTo>
                    <a:pt x="254555" y="402611"/>
                  </a:lnTo>
                  <a:lnTo>
                    <a:pt x="292081" y="365117"/>
                  </a:lnTo>
                  <a:lnTo>
                    <a:pt x="333203" y="331828"/>
                  </a:lnTo>
                  <a:lnTo>
                    <a:pt x="377568" y="303004"/>
                  </a:lnTo>
                  <a:lnTo>
                    <a:pt x="424822" y="278901"/>
                  </a:lnTo>
                  <a:lnTo>
                    <a:pt x="474611" y="259778"/>
                  </a:lnTo>
                  <a:lnTo>
                    <a:pt x="390207" y="0"/>
                  </a:lnTo>
                  <a:close/>
                </a:path>
              </a:pathLst>
            </a:custGeom>
            <a:solidFill>
              <a:srgbClr val="003594"/>
            </a:solidFill>
          </p:spPr>
          <p:txBody>
            <a:bodyPr wrap="square" lIns="0" tIns="0" rIns="0" bIns="0" rtlCol="0"/>
            <a:lstStyle/>
            <a:p>
              <a:pPr defTabSz="685800">
                <a:defRPr/>
              </a:pPr>
              <a:endParaRPr sz="1350">
                <a:solidFill>
                  <a:prstClr val="black"/>
                </a:solidFill>
                <a:latin typeface="Calibri"/>
              </a:endParaRPr>
            </a:p>
          </p:txBody>
        </p:sp>
        <p:sp>
          <p:nvSpPr>
            <p:cNvPr id="162" name="object 45">
              <a:extLst>
                <a:ext uri="{FF2B5EF4-FFF2-40B4-BE49-F238E27FC236}">
                  <a16:creationId xmlns:a16="http://schemas.microsoft.com/office/drawing/2014/main" id="{11E07AE8-F4A6-4A97-8D31-13F919B7F7B1}"/>
                </a:ext>
              </a:extLst>
            </p:cNvPr>
            <p:cNvSpPr/>
            <p:nvPr/>
          </p:nvSpPr>
          <p:spPr>
            <a:xfrm>
              <a:off x="8791088" y="4707004"/>
              <a:ext cx="474980" cy="444500"/>
            </a:xfrm>
            <a:custGeom>
              <a:avLst/>
              <a:gdLst/>
              <a:ahLst/>
              <a:cxnLst/>
              <a:rect l="l" t="t" r="r" b="b"/>
              <a:pathLst>
                <a:path w="474979" h="444500">
                  <a:moveTo>
                    <a:pt x="0" y="283502"/>
                  </a:moveTo>
                  <a:lnTo>
                    <a:pt x="30234" y="244538"/>
                  </a:lnTo>
                  <a:lnTo>
                    <a:pt x="62734" y="207705"/>
                  </a:lnTo>
                  <a:lnTo>
                    <a:pt x="97382" y="173089"/>
                  </a:lnTo>
                  <a:lnTo>
                    <a:pt x="134061" y="140774"/>
                  </a:lnTo>
                  <a:lnTo>
                    <a:pt x="172653" y="110847"/>
                  </a:lnTo>
                  <a:lnTo>
                    <a:pt x="213041" y="83392"/>
                  </a:lnTo>
                  <a:lnTo>
                    <a:pt x="255108" y="58494"/>
                  </a:lnTo>
                  <a:lnTo>
                    <a:pt x="298736" y="36239"/>
                  </a:lnTo>
                  <a:lnTo>
                    <a:pt x="343808" y="16713"/>
                  </a:lnTo>
                  <a:lnTo>
                    <a:pt x="390207" y="0"/>
                  </a:lnTo>
                  <a:lnTo>
                    <a:pt x="474611" y="259778"/>
                  </a:lnTo>
                  <a:lnTo>
                    <a:pt x="424822" y="278901"/>
                  </a:lnTo>
                  <a:lnTo>
                    <a:pt x="377568" y="303004"/>
                  </a:lnTo>
                  <a:lnTo>
                    <a:pt x="333203" y="331828"/>
                  </a:lnTo>
                  <a:lnTo>
                    <a:pt x="292081" y="365117"/>
                  </a:lnTo>
                  <a:lnTo>
                    <a:pt x="254555" y="402611"/>
                  </a:lnTo>
                  <a:lnTo>
                    <a:pt x="220979" y="444055"/>
                  </a:lnTo>
                  <a:lnTo>
                    <a:pt x="0" y="283502"/>
                  </a:lnTo>
                  <a:close/>
                </a:path>
              </a:pathLst>
            </a:custGeom>
            <a:ln w="9143">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63" name="object 46">
              <a:extLst>
                <a:ext uri="{FF2B5EF4-FFF2-40B4-BE49-F238E27FC236}">
                  <a16:creationId xmlns:a16="http://schemas.microsoft.com/office/drawing/2014/main" id="{DD099A63-AA73-4905-86EB-1C9117F297F6}"/>
                </a:ext>
              </a:extLst>
            </p:cNvPr>
            <p:cNvSpPr/>
            <p:nvPr/>
          </p:nvSpPr>
          <p:spPr>
            <a:xfrm>
              <a:off x="9181297" y="4668802"/>
              <a:ext cx="241300" cy="298450"/>
            </a:xfrm>
            <a:custGeom>
              <a:avLst/>
              <a:gdLst/>
              <a:ahLst/>
              <a:cxnLst/>
              <a:rect l="l" t="t" r="r" b="b"/>
              <a:pathLst>
                <a:path w="241300" h="298450">
                  <a:moveTo>
                    <a:pt x="241160" y="0"/>
                  </a:moveTo>
                  <a:lnTo>
                    <a:pt x="192111" y="1543"/>
                  </a:lnTo>
                  <a:lnTo>
                    <a:pt x="143327" y="6157"/>
                  </a:lnTo>
                  <a:lnTo>
                    <a:pt x="94952" y="13820"/>
                  </a:lnTo>
                  <a:lnTo>
                    <a:pt x="47128" y="24509"/>
                  </a:lnTo>
                  <a:lnTo>
                    <a:pt x="0" y="38201"/>
                  </a:lnTo>
                  <a:lnTo>
                    <a:pt x="84404" y="297980"/>
                  </a:lnTo>
                  <a:lnTo>
                    <a:pt x="122768" y="287162"/>
                  </a:lnTo>
                  <a:lnTo>
                    <a:pt x="161805" y="279398"/>
                  </a:lnTo>
                  <a:lnTo>
                    <a:pt x="201331" y="274718"/>
                  </a:lnTo>
                  <a:lnTo>
                    <a:pt x="241160" y="273151"/>
                  </a:lnTo>
                  <a:lnTo>
                    <a:pt x="241160" y="0"/>
                  </a:lnTo>
                  <a:close/>
                </a:path>
              </a:pathLst>
            </a:custGeom>
            <a:solidFill>
              <a:srgbClr val="52555A"/>
            </a:solidFill>
          </p:spPr>
          <p:txBody>
            <a:bodyPr wrap="square" lIns="0" tIns="0" rIns="0" bIns="0" rtlCol="0"/>
            <a:lstStyle/>
            <a:p>
              <a:pPr defTabSz="685800">
                <a:defRPr/>
              </a:pPr>
              <a:endParaRPr sz="1350">
                <a:solidFill>
                  <a:prstClr val="black"/>
                </a:solidFill>
                <a:latin typeface="Calibri"/>
              </a:endParaRPr>
            </a:p>
          </p:txBody>
        </p:sp>
        <p:sp>
          <p:nvSpPr>
            <p:cNvPr id="164" name="object 47">
              <a:extLst>
                <a:ext uri="{FF2B5EF4-FFF2-40B4-BE49-F238E27FC236}">
                  <a16:creationId xmlns:a16="http://schemas.microsoft.com/office/drawing/2014/main" id="{E9DD7DE9-AB5F-4802-ACBD-FE61330AD00A}"/>
                </a:ext>
              </a:extLst>
            </p:cNvPr>
            <p:cNvSpPr/>
            <p:nvPr/>
          </p:nvSpPr>
          <p:spPr>
            <a:xfrm>
              <a:off x="9181297" y="4668802"/>
              <a:ext cx="241300" cy="298450"/>
            </a:xfrm>
            <a:custGeom>
              <a:avLst/>
              <a:gdLst/>
              <a:ahLst/>
              <a:cxnLst/>
              <a:rect l="l" t="t" r="r" b="b"/>
              <a:pathLst>
                <a:path w="241300" h="298450">
                  <a:moveTo>
                    <a:pt x="0" y="38201"/>
                  </a:moveTo>
                  <a:lnTo>
                    <a:pt x="47128" y="24509"/>
                  </a:lnTo>
                  <a:lnTo>
                    <a:pt x="94952" y="13820"/>
                  </a:lnTo>
                  <a:lnTo>
                    <a:pt x="143327" y="6157"/>
                  </a:lnTo>
                  <a:lnTo>
                    <a:pt x="192111" y="1543"/>
                  </a:lnTo>
                  <a:lnTo>
                    <a:pt x="241160" y="0"/>
                  </a:lnTo>
                  <a:lnTo>
                    <a:pt x="241160" y="273151"/>
                  </a:lnTo>
                  <a:lnTo>
                    <a:pt x="201331" y="274718"/>
                  </a:lnTo>
                  <a:lnTo>
                    <a:pt x="161805" y="279398"/>
                  </a:lnTo>
                  <a:lnTo>
                    <a:pt x="122768" y="287162"/>
                  </a:lnTo>
                  <a:lnTo>
                    <a:pt x="84404" y="297980"/>
                  </a:lnTo>
                  <a:lnTo>
                    <a:pt x="0" y="38201"/>
                  </a:lnTo>
                  <a:close/>
                </a:path>
              </a:pathLst>
            </a:custGeom>
            <a:ln w="9144">
              <a:solidFill>
                <a:srgbClr val="FFFFFF"/>
              </a:solidFill>
            </a:ln>
          </p:spPr>
          <p:txBody>
            <a:bodyPr wrap="square" lIns="0" tIns="0" rIns="0" bIns="0" rtlCol="0"/>
            <a:lstStyle/>
            <a:p>
              <a:pPr defTabSz="685800">
                <a:defRPr/>
              </a:pPr>
              <a:endParaRPr sz="1350">
                <a:solidFill>
                  <a:prstClr val="black"/>
                </a:solidFill>
                <a:latin typeface="Calibri"/>
              </a:endParaRPr>
            </a:p>
          </p:txBody>
        </p:sp>
      </p:grpSp>
      <p:sp>
        <p:nvSpPr>
          <p:cNvPr id="165" name="object 48">
            <a:extLst>
              <a:ext uri="{FF2B5EF4-FFF2-40B4-BE49-F238E27FC236}">
                <a16:creationId xmlns:a16="http://schemas.microsoft.com/office/drawing/2014/main" id="{0C945870-2274-4B7E-9403-41B7C01E858E}"/>
              </a:ext>
            </a:extLst>
          </p:cNvPr>
          <p:cNvSpPr txBox="1"/>
          <p:nvPr/>
        </p:nvSpPr>
        <p:spPr>
          <a:xfrm>
            <a:off x="7439386" y="4092448"/>
            <a:ext cx="208598" cy="124554"/>
          </a:xfrm>
          <a:prstGeom prst="rect">
            <a:avLst/>
          </a:prstGeom>
        </p:spPr>
        <p:txBody>
          <a:bodyPr vert="horz" wrap="square" lIns="0" tIns="9049" rIns="0" bIns="0" rtlCol="0">
            <a:spAutoFit/>
          </a:bodyPr>
          <a:lstStyle/>
          <a:p>
            <a:pPr marL="9525" defTabSz="685800">
              <a:spcBef>
                <a:spcPts val="71"/>
              </a:spcBef>
              <a:defRPr/>
            </a:pPr>
            <a:r>
              <a:rPr sz="750" b="1" spc="-8">
                <a:solidFill>
                  <a:srgbClr val="FFFFFF"/>
                </a:solidFill>
                <a:latin typeface="Arial"/>
                <a:cs typeface="Arial"/>
              </a:rPr>
              <a:t>55%</a:t>
            </a:r>
            <a:endParaRPr sz="750">
              <a:solidFill>
                <a:prstClr val="black"/>
              </a:solidFill>
              <a:latin typeface="Arial"/>
              <a:cs typeface="Arial"/>
            </a:endParaRPr>
          </a:p>
        </p:txBody>
      </p:sp>
      <p:sp>
        <p:nvSpPr>
          <p:cNvPr id="166" name="object 49">
            <a:extLst>
              <a:ext uri="{FF2B5EF4-FFF2-40B4-BE49-F238E27FC236}">
                <a16:creationId xmlns:a16="http://schemas.microsoft.com/office/drawing/2014/main" id="{CB3EE49D-0FF5-4EE5-82FB-97F89E726B06}"/>
              </a:ext>
            </a:extLst>
          </p:cNvPr>
          <p:cNvSpPr txBox="1"/>
          <p:nvPr/>
        </p:nvSpPr>
        <p:spPr>
          <a:xfrm>
            <a:off x="6503218" y="4166161"/>
            <a:ext cx="208598" cy="124554"/>
          </a:xfrm>
          <a:prstGeom prst="rect">
            <a:avLst/>
          </a:prstGeom>
        </p:spPr>
        <p:txBody>
          <a:bodyPr vert="horz" wrap="square" lIns="0" tIns="9049" rIns="0" bIns="0" rtlCol="0">
            <a:spAutoFit/>
          </a:bodyPr>
          <a:lstStyle/>
          <a:p>
            <a:pPr marL="9525" defTabSz="685800">
              <a:spcBef>
                <a:spcPts val="71"/>
              </a:spcBef>
              <a:defRPr/>
            </a:pPr>
            <a:r>
              <a:rPr sz="750" b="1" spc="-8">
                <a:solidFill>
                  <a:srgbClr val="FFFFFF"/>
                </a:solidFill>
                <a:latin typeface="Arial"/>
                <a:cs typeface="Arial"/>
              </a:rPr>
              <a:t>30%</a:t>
            </a:r>
            <a:endParaRPr sz="750">
              <a:solidFill>
                <a:prstClr val="black"/>
              </a:solidFill>
              <a:latin typeface="Arial"/>
              <a:cs typeface="Arial"/>
            </a:endParaRPr>
          </a:p>
        </p:txBody>
      </p:sp>
      <p:sp>
        <p:nvSpPr>
          <p:cNvPr id="167" name="object 50">
            <a:extLst>
              <a:ext uri="{FF2B5EF4-FFF2-40B4-BE49-F238E27FC236}">
                <a16:creationId xmlns:a16="http://schemas.microsoft.com/office/drawing/2014/main" id="{EDF40CCE-19C3-473E-A56D-E378A89FE6F9}"/>
              </a:ext>
            </a:extLst>
          </p:cNvPr>
          <p:cNvSpPr txBox="1"/>
          <p:nvPr/>
        </p:nvSpPr>
        <p:spPr>
          <a:xfrm>
            <a:off x="6678631" y="3540025"/>
            <a:ext cx="390525" cy="214322"/>
          </a:xfrm>
          <a:prstGeom prst="rect">
            <a:avLst/>
          </a:prstGeom>
        </p:spPr>
        <p:txBody>
          <a:bodyPr vert="horz" wrap="square" lIns="0" tIns="9049" rIns="0" bIns="0" rtlCol="0">
            <a:spAutoFit/>
          </a:bodyPr>
          <a:lstStyle/>
          <a:p>
            <a:pPr marL="243840" defTabSz="685800">
              <a:lnSpc>
                <a:spcPts val="791"/>
              </a:lnSpc>
              <a:spcBef>
                <a:spcPts val="71"/>
              </a:spcBef>
              <a:defRPr/>
            </a:pPr>
            <a:r>
              <a:rPr sz="750" b="1" spc="-8">
                <a:solidFill>
                  <a:srgbClr val="FFFFFF"/>
                </a:solidFill>
                <a:latin typeface="Arial"/>
                <a:cs typeface="Arial"/>
              </a:rPr>
              <a:t>5%</a:t>
            </a:r>
            <a:endParaRPr sz="750">
              <a:solidFill>
                <a:prstClr val="black"/>
              </a:solidFill>
              <a:latin typeface="Arial"/>
              <a:cs typeface="Arial"/>
            </a:endParaRPr>
          </a:p>
          <a:p>
            <a:pPr marL="9525" defTabSz="685800">
              <a:lnSpc>
                <a:spcPts val="791"/>
              </a:lnSpc>
              <a:defRPr/>
            </a:pPr>
            <a:r>
              <a:rPr sz="750" b="1" spc="-8">
                <a:solidFill>
                  <a:srgbClr val="FFFFFF"/>
                </a:solidFill>
                <a:latin typeface="Arial"/>
                <a:cs typeface="Arial"/>
              </a:rPr>
              <a:t>10%</a:t>
            </a:r>
            <a:endParaRPr sz="750">
              <a:solidFill>
                <a:prstClr val="black"/>
              </a:solidFill>
              <a:latin typeface="Arial"/>
              <a:cs typeface="Arial"/>
            </a:endParaRPr>
          </a:p>
        </p:txBody>
      </p:sp>
      <p:sp>
        <p:nvSpPr>
          <p:cNvPr id="168" name="object 51">
            <a:extLst>
              <a:ext uri="{FF2B5EF4-FFF2-40B4-BE49-F238E27FC236}">
                <a16:creationId xmlns:a16="http://schemas.microsoft.com/office/drawing/2014/main" id="{36F20658-C940-4C3D-9755-7B7A2983ECE8}"/>
              </a:ext>
            </a:extLst>
          </p:cNvPr>
          <p:cNvSpPr txBox="1"/>
          <p:nvPr/>
        </p:nvSpPr>
        <p:spPr>
          <a:xfrm>
            <a:off x="6773140" y="4010149"/>
            <a:ext cx="585788" cy="136576"/>
          </a:xfrm>
          <a:prstGeom prst="rect">
            <a:avLst/>
          </a:prstGeom>
        </p:spPr>
        <p:txBody>
          <a:bodyPr vert="horz" wrap="square" lIns="0" tIns="9525" rIns="0" bIns="0" rtlCol="0">
            <a:spAutoFit/>
          </a:bodyPr>
          <a:lstStyle/>
          <a:p>
            <a:pPr marL="9525" defTabSz="685800">
              <a:spcBef>
                <a:spcPts val="75"/>
              </a:spcBef>
              <a:defRPr/>
            </a:pPr>
            <a:r>
              <a:rPr sz="825" b="1" spc="-4">
                <a:solidFill>
                  <a:srgbClr val="52555A"/>
                </a:solidFill>
                <a:latin typeface="Arial"/>
                <a:cs typeface="Arial"/>
              </a:rPr>
              <a:t>End</a:t>
            </a:r>
            <a:r>
              <a:rPr sz="825" b="1" spc="-34">
                <a:solidFill>
                  <a:srgbClr val="52555A"/>
                </a:solidFill>
                <a:latin typeface="Arial"/>
                <a:cs typeface="Arial"/>
              </a:rPr>
              <a:t> </a:t>
            </a:r>
            <a:r>
              <a:rPr sz="825" b="1" spc="-4">
                <a:solidFill>
                  <a:srgbClr val="52555A"/>
                </a:solidFill>
                <a:latin typeface="Arial"/>
                <a:cs typeface="Arial"/>
              </a:rPr>
              <a:t>Market</a:t>
            </a:r>
            <a:endParaRPr sz="825">
              <a:solidFill>
                <a:prstClr val="black"/>
              </a:solidFill>
              <a:latin typeface="Arial"/>
              <a:cs typeface="Arial"/>
            </a:endParaRPr>
          </a:p>
        </p:txBody>
      </p:sp>
      <p:grpSp>
        <p:nvGrpSpPr>
          <p:cNvPr id="169" name="object 52">
            <a:extLst>
              <a:ext uri="{FF2B5EF4-FFF2-40B4-BE49-F238E27FC236}">
                <a16:creationId xmlns:a16="http://schemas.microsoft.com/office/drawing/2014/main" id="{111F3296-73F0-4C12-AF6A-55C0A6ED83F9}"/>
              </a:ext>
            </a:extLst>
          </p:cNvPr>
          <p:cNvGrpSpPr/>
          <p:nvPr/>
        </p:nvGrpSpPr>
        <p:grpSpPr>
          <a:xfrm>
            <a:off x="7692219" y="3784022"/>
            <a:ext cx="194309" cy="605790"/>
            <a:chOff x="10256291" y="5045363"/>
            <a:chExt cx="259079" cy="807720"/>
          </a:xfrm>
        </p:grpSpPr>
        <p:sp>
          <p:nvSpPr>
            <p:cNvPr id="170" name="object 53">
              <a:extLst>
                <a:ext uri="{FF2B5EF4-FFF2-40B4-BE49-F238E27FC236}">
                  <a16:creationId xmlns:a16="http://schemas.microsoft.com/office/drawing/2014/main" id="{1C15B5FD-81DF-497A-B933-5AFC67FE11C2}"/>
                </a:ext>
              </a:extLst>
            </p:cNvPr>
            <p:cNvSpPr/>
            <p:nvPr/>
          </p:nvSpPr>
          <p:spPr>
            <a:xfrm>
              <a:off x="10332491" y="5121563"/>
              <a:ext cx="106680" cy="106680"/>
            </a:xfrm>
            <a:custGeom>
              <a:avLst/>
              <a:gdLst/>
              <a:ahLst/>
              <a:cxnLst/>
              <a:rect l="l" t="t" r="r" b="b"/>
              <a:pathLst>
                <a:path w="106679" h="106679">
                  <a:moveTo>
                    <a:pt x="0" y="106680"/>
                  </a:moveTo>
                  <a:lnTo>
                    <a:pt x="106681" y="106680"/>
                  </a:lnTo>
                  <a:lnTo>
                    <a:pt x="106681" y="0"/>
                  </a:lnTo>
                  <a:lnTo>
                    <a:pt x="0" y="0"/>
                  </a:lnTo>
                  <a:lnTo>
                    <a:pt x="0" y="106680"/>
                  </a:lnTo>
                  <a:close/>
                </a:path>
              </a:pathLst>
            </a:custGeom>
            <a:solidFill>
              <a:srgbClr val="0085AC"/>
            </a:solidFill>
          </p:spPr>
          <p:txBody>
            <a:bodyPr wrap="square" lIns="0" tIns="0" rIns="0" bIns="0" rtlCol="0"/>
            <a:lstStyle/>
            <a:p>
              <a:pPr defTabSz="685800">
                <a:defRPr/>
              </a:pPr>
              <a:endParaRPr sz="1350">
                <a:solidFill>
                  <a:prstClr val="black"/>
                </a:solidFill>
                <a:latin typeface="Calibri"/>
              </a:endParaRPr>
            </a:p>
          </p:txBody>
        </p:sp>
        <p:sp>
          <p:nvSpPr>
            <p:cNvPr id="171" name="object 54">
              <a:extLst>
                <a:ext uri="{FF2B5EF4-FFF2-40B4-BE49-F238E27FC236}">
                  <a16:creationId xmlns:a16="http://schemas.microsoft.com/office/drawing/2014/main" id="{3F17E140-5DEA-4F92-904A-62053398598C}"/>
                </a:ext>
              </a:extLst>
            </p:cNvPr>
            <p:cNvSpPr/>
            <p:nvPr/>
          </p:nvSpPr>
          <p:spPr>
            <a:xfrm>
              <a:off x="10332491" y="5304443"/>
              <a:ext cx="106680" cy="106680"/>
            </a:xfrm>
            <a:custGeom>
              <a:avLst/>
              <a:gdLst/>
              <a:ahLst/>
              <a:cxnLst/>
              <a:rect l="l" t="t" r="r" b="b"/>
              <a:pathLst>
                <a:path w="106679" h="106679">
                  <a:moveTo>
                    <a:pt x="0" y="106679"/>
                  </a:moveTo>
                  <a:lnTo>
                    <a:pt x="106681" y="106679"/>
                  </a:lnTo>
                  <a:lnTo>
                    <a:pt x="106681" y="0"/>
                  </a:lnTo>
                  <a:lnTo>
                    <a:pt x="0" y="0"/>
                  </a:lnTo>
                  <a:lnTo>
                    <a:pt x="0" y="106679"/>
                  </a:lnTo>
                  <a:close/>
                </a:path>
              </a:pathLst>
            </a:custGeom>
            <a:solidFill>
              <a:srgbClr val="009A44"/>
            </a:solidFill>
          </p:spPr>
          <p:txBody>
            <a:bodyPr wrap="square" lIns="0" tIns="0" rIns="0" bIns="0" rtlCol="0"/>
            <a:lstStyle/>
            <a:p>
              <a:pPr defTabSz="685800">
                <a:defRPr/>
              </a:pPr>
              <a:endParaRPr sz="1350">
                <a:solidFill>
                  <a:prstClr val="black"/>
                </a:solidFill>
                <a:latin typeface="Calibri"/>
              </a:endParaRPr>
            </a:p>
          </p:txBody>
        </p:sp>
        <p:sp>
          <p:nvSpPr>
            <p:cNvPr id="172" name="object 55">
              <a:extLst>
                <a:ext uri="{FF2B5EF4-FFF2-40B4-BE49-F238E27FC236}">
                  <a16:creationId xmlns:a16="http://schemas.microsoft.com/office/drawing/2014/main" id="{13EEB306-8725-4C11-8274-0B14733500EA}"/>
                </a:ext>
              </a:extLst>
            </p:cNvPr>
            <p:cNvSpPr/>
            <p:nvPr/>
          </p:nvSpPr>
          <p:spPr>
            <a:xfrm>
              <a:off x="10332491" y="5487323"/>
              <a:ext cx="106680" cy="106680"/>
            </a:xfrm>
            <a:custGeom>
              <a:avLst/>
              <a:gdLst/>
              <a:ahLst/>
              <a:cxnLst/>
              <a:rect l="l" t="t" r="r" b="b"/>
              <a:pathLst>
                <a:path w="106679" h="106679">
                  <a:moveTo>
                    <a:pt x="0" y="106680"/>
                  </a:moveTo>
                  <a:lnTo>
                    <a:pt x="106681" y="106680"/>
                  </a:lnTo>
                  <a:lnTo>
                    <a:pt x="106681" y="0"/>
                  </a:lnTo>
                  <a:lnTo>
                    <a:pt x="0" y="0"/>
                  </a:lnTo>
                  <a:lnTo>
                    <a:pt x="0" y="106680"/>
                  </a:lnTo>
                  <a:close/>
                </a:path>
              </a:pathLst>
            </a:custGeom>
            <a:solidFill>
              <a:srgbClr val="003594"/>
            </a:solidFill>
          </p:spPr>
          <p:txBody>
            <a:bodyPr wrap="square" lIns="0" tIns="0" rIns="0" bIns="0" rtlCol="0"/>
            <a:lstStyle/>
            <a:p>
              <a:pPr defTabSz="685800">
                <a:defRPr/>
              </a:pPr>
              <a:endParaRPr sz="1350">
                <a:solidFill>
                  <a:prstClr val="black"/>
                </a:solidFill>
                <a:latin typeface="Calibri"/>
              </a:endParaRPr>
            </a:p>
          </p:txBody>
        </p:sp>
        <p:sp>
          <p:nvSpPr>
            <p:cNvPr id="173" name="object 56">
              <a:extLst>
                <a:ext uri="{FF2B5EF4-FFF2-40B4-BE49-F238E27FC236}">
                  <a16:creationId xmlns:a16="http://schemas.microsoft.com/office/drawing/2014/main" id="{8F5C56E9-50BA-4398-A823-A4E7280D3DAF}"/>
                </a:ext>
              </a:extLst>
            </p:cNvPr>
            <p:cNvSpPr/>
            <p:nvPr/>
          </p:nvSpPr>
          <p:spPr>
            <a:xfrm>
              <a:off x="10332491" y="5670203"/>
              <a:ext cx="106680" cy="106680"/>
            </a:xfrm>
            <a:custGeom>
              <a:avLst/>
              <a:gdLst/>
              <a:ahLst/>
              <a:cxnLst/>
              <a:rect l="l" t="t" r="r" b="b"/>
              <a:pathLst>
                <a:path w="106679" h="106679">
                  <a:moveTo>
                    <a:pt x="0" y="106679"/>
                  </a:moveTo>
                  <a:lnTo>
                    <a:pt x="106681" y="106679"/>
                  </a:lnTo>
                  <a:lnTo>
                    <a:pt x="106681" y="0"/>
                  </a:lnTo>
                  <a:lnTo>
                    <a:pt x="0" y="0"/>
                  </a:lnTo>
                  <a:lnTo>
                    <a:pt x="0" y="106679"/>
                  </a:lnTo>
                  <a:close/>
                </a:path>
              </a:pathLst>
            </a:custGeom>
            <a:solidFill>
              <a:srgbClr val="52555A"/>
            </a:solidFill>
          </p:spPr>
          <p:txBody>
            <a:bodyPr wrap="square" lIns="0" tIns="0" rIns="0" bIns="0" rtlCol="0"/>
            <a:lstStyle/>
            <a:p>
              <a:pPr defTabSz="685800">
                <a:defRPr/>
              </a:pPr>
              <a:endParaRPr sz="1350">
                <a:solidFill>
                  <a:prstClr val="black"/>
                </a:solidFill>
                <a:latin typeface="Calibri"/>
              </a:endParaRPr>
            </a:p>
          </p:txBody>
        </p:sp>
        <p:sp>
          <p:nvSpPr>
            <p:cNvPr id="174" name="object 57">
              <a:extLst>
                <a:ext uri="{FF2B5EF4-FFF2-40B4-BE49-F238E27FC236}">
                  <a16:creationId xmlns:a16="http://schemas.microsoft.com/office/drawing/2014/main" id="{241F4FD4-8A1E-4E87-A77D-8411150C0477}"/>
                </a:ext>
              </a:extLst>
            </p:cNvPr>
            <p:cNvSpPr/>
            <p:nvPr/>
          </p:nvSpPr>
          <p:spPr>
            <a:xfrm>
              <a:off x="10477272" y="5045363"/>
              <a:ext cx="0" cy="807720"/>
            </a:xfrm>
            <a:custGeom>
              <a:avLst/>
              <a:gdLst/>
              <a:ahLst/>
              <a:cxnLst/>
              <a:rect l="l" t="t" r="r" b="b"/>
              <a:pathLst>
                <a:path h="807720">
                  <a:moveTo>
                    <a:pt x="0" y="0"/>
                  </a:moveTo>
                  <a:lnTo>
                    <a:pt x="0" y="807720"/>
                  </a:lnTo>
                </a:path>
              </a:pathLst>
            </a:custGeom>
            <a:ln w="76200">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75" name="object 58">
              <a:extLst>
                <a:ext uri="{FF2B5EF4-FFF2-40B4-BE49-F238E27FC236}">
                  <a16:creationId xmlns:a16="http://schemas.microsoft.com/office/drawing/2014/main" id="{F629756E-5E10-48E6-869D-5EBB99E80C20}"/>
                </a:ext>
              </a:extLst>
            </p:cNvPr>
            <p:cNvSpPr/>
            <p:nvPr/>
          </p:nvSpPr>
          <p:spPr>
            <a:xfrm>
              <a:off x="10256291" y="5266343"/>
              <a:ext cx="259079" cy="0"/>
            </a:xfrm>
            <a:custGeom>
              <a:avLst/>
              <a:gdLst/>
              <a:ahLst/>
              <a:cxnLst/>
              <a:rect l="l" t="t" r="r" b="b"/>
              <a:pathLst>
                <a:path w="259079">
                  <a:moveTo>
                    <a:pt x="0" y="0"/>
                  </a:moveTo>
                  <a:lnTo>
                    <a:pt x="259079" y="0"/>
                  </a:lnTo>
                </a:path>
              </a:pathLst>
            </a:custGeom>
            <a:ln w="76200">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76" name="object 59">
              <a:extLst>
                <a:ext uri="{FF2B5EF4-FFF2-40B4-BE49-F238E27FC236}">
                  <a16:creationId xmlns:a16="http://schemas.microsoft.com/office/drawing/2014/main" id="{7C283D94-9355-4C50-8A8C-3F643B171CCE}"/>
                </a:ext>
              </a:extLst>
            </p:cNvPr>
            <p:cNvSpPr/>
            <p:nvPr/>
          </p:nvSpPr>
          <p:spPr>
            <a:xfrm>
              <a:off x="10256291" y="5449223"/>
              <a:ext cx="259079" cy="0"/>
            </a:xfrm>
            <a:custGeom>
              <a:avLst/>
              <a:gdLst/>
              <a:ahLst/>
              <a:cxnLst/>
              <a:rect l="l" t="t" r="r" b="b"/>
              <a:pathLst>
                <a:path w="259079">
                  <a:moveTo>
                    <a:pt x="0" y="0"/>
                  </a:moveTo>
                  <a:lnTo>
                    <a:pt x="259079" y="0"/>
                  </a:lnTo>
                </a:path>
              </a:pathLst>
            </a:custGeom>
            <a:ln w="76200">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77" name="object 60">
              <a:extLst>
                <a:ext uri="{FF2B5EF4-FFF2-40B4-BE49-F238E27FC236}">
                  <a16:creationId xmlns:a16="http://schemas.microsoft.com/office/drawing/2014/main" id="{90C43B4E-A2CD-4760-93BD-5FB14F08EDA5}"/>
                </a:ext>
              </a:extLst>
            </p:cNvPr>
            <p:cNvSpPr/>
            <p:nvPr/>
          </p:nvSpPr>
          <p:spPr>
            <a:xfrm>
              <a:off x="10256291" y="5632103"/>
              <a:ext cx="259079" cy="0"/>
            </a:xfrm>
            <a:custGeom>
              <a:avLst/>
              <a:gdLst/>
              <a:ahLst/>
              <a:cxnLst/>
              <a:rect l="l" t="t" r="r" b="b"/>
              <a:pathLst>
                <a:path w="259079">
                  <a:moveTo>
                    <a:pt x="0" y="0"/>
                  </a:moveTo>
                  <a:lnTo>
                    <a:pt x="259079" y="0"/>
                  </a:lnTo>
                </a:path>
              </a:pathLst>
            </a:custGeom>
            <a:ln w="76200">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78" name="object 61">
              <a:extLst>
                <a:ext uri="{FF2B5EF4-FFF2-40B4-BE49-F238E27FC236}">
                  <a16:creationId xmlns:a16="http://schemas.microsoft.com/office/drawing/2014/main" id="{0293382F-422C-473F-A16A-DA3D8D5EFBD4}"/>
                </a:ext>
              </a:extLst>
            </p:cNvPr>
            <p:cNvSpPr/>
            <p:nvPr/>
          </p:nvSpPr>
          <p:spPr>
            <a:xfrm>
              <a:off x="10294391" y="5045363"/>
              <a:ext cx="0" cy="807720"/>
            </a:xfrm>
            <a:custGeom>
              <a:avLst/>
              <a:gdLst/>
              <a:ahLst/>
              <a:cxnLst/>
              <a:rect l="l" t="t" r="r" b="b"/>
              <a:pathLst>
                <a:path h="807720">
                  <a:moveTo>
                    <a:pt x="0" y="0"/>
                  </a:moveTo>
                  <a:lnTo>
                    <a:pt x="0" y="807720"/>
                  </a:lnTo>
                </a:path>
              </a:pathLst>
            </a:custGeom>
            <a:ln w="76200">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79" name="object 62">
              <a:extLst>
                <a:ext uri="{FF2B5EF4-FFF2-40B4-BE49-F238E27FC236}">
                  <a16:creationId xmlns:a16="http://schemas.microsoft.com/office/drawing/2014/main" id="{EA831BF8-C0F9-4D69-B346-4211B89109A9}"/>
                </a:ext>
              </a:extLst>
            </p:cNvPr>
            <p:cNvSpPr/>
            <p:nvPr/>
          </p:nvSpPr>
          <p:spPr>
            <a:xfrm>
              <a:off x="10256291" y="5083463"/>
              <a:ext cx="259079" cy="0"/>
            </a:xfrm>
            <a:custGeom>
              <a:avLst/>
              <a:gdLst/>
              <a:ahLst/>
              <a:cxnLst/>
              <a:rect l="l" t="t" r="r" b="b"/>
              <a:pathLst>
                <a:path w="259079">
                  <a:moveTo>
                    <a:pt x="0" y="0"/>
                  </a:moveTo>
                  <a:lnTo>
                    <a:pt x="259079" y="0"/>
                  </a:lnTo>
                </a:path>
              </a:pathLst>
            </a:custGeom>
            <a:ln w="76200">
              <a:solidFill>
                <a:srgbClr val="FFFFFF"/>
              </a:solidFill>
            </a:ln>
          </p:spPr>
          <p:txBody>
            <a:bodyPr wrap="square" lIns="0" tIns="0" rIns="0" bIns="0" rtlCol="0"/>
            <a:lstStyle/>
            <a:p>
              <a:pPr defTabSz="685800">
                <a:defRPr/>
              </a:pPr>
              <a:endParaRPr sz="1350">
                <a:solidFill>
                  <a:prstClr val="black"/>
                </a:solidFill>
                <a:latin typeface="Calibri"/>
              </a:endParaRPr>
            </a:p>
          </p:txBody>
        </p:sp>
        <p:sp>
          <p:nvSpPr>
            <p:cNvPr id="180" name="object 63">
              <a:extLst>
                <a:ext uri="{FF2B5EF4-FFF2-40B4-BE49-F238E27FC236}">
                  <a16:creationId xmlns:a16="http://schemas.microsoft.com/office/drawing/2014/main" id="{6DE77ED6-09B7-4EF6-ABBC-AF36FDD76DE3}"/>
                </a:ext>
              </a:extLst>
            </p:cNvPr>
            <p:cNvSpPr/>
            <p:nvPr/>
          </p:nvSpPr>
          <p:spPr>
            <a:xfrm>
              <a:off x="10256291" y="5814983"/>
              <a:ext cx="259079" cy="0"/>
            </a:xfrm>
            <a:custGeom>
              <a:avLst/>
              <a:gdLst/>
              <a:ahLst/>
              <a:cxnLst/>
              <a:rect l="l" t="t" r="r" b="b"/>
              <a:pathLst>
                <a:path w="259079">
                  <a:moveTo>
                    <a:pt x="0" y="0"/>
                  </a:moveTo>
                  <a:lnTo>
                    <a:pt x="259079" y="0"/>
                  </a:lnTo>
                </a:path>
              </a:pathLst>
            </a:custGeom>
            <a:ln w="76200">
              <a:solidFill>
                <a:srgbClr val="FFFFFF"/>
              </a:solidFill>
            </a:ln>
          </p:spPr>
          <p:txBody>
            <a:bodyPr wrap="square" lIns="0" tIns="0" rIns="0" bIns="0" rtlCol="0"/>
            <a:lstStyle/>
            <a:p>
              <a:pPr defTabSz="685800">
                <a:defRPr/>
              </a:pPr>
              <a:endParaRPr sz="1350">
                <a:solidFill>
                  <a:prstClr val="black"/>
                </a:solidFill>
                <a:latin typeface="Calibri"/>
              </a:endParaRPr>
            </a:p>
          </p:txBody>
        </p:sp>
      </p:grpSp>
      <p:graphicFrame>
        <p:nvGraphicFramePr>
          <p:cNvPr id="181" name="object 64">
            <a:extLst>
              <a:ext uri="{FF2B5EF4-FFF2-40B4-BE49-F238E27FC236}">
                <a16:creationId xmlns:a16="http://schemas.microsoft.com/office/drawing/2014/main" id="{96740ECD-CA57-40E7-B372-2BEBDF0BF504}"/>
              </a:ext>
            </a:extLst>
          </p:cNvPr>
          <p:cNvGraphicFramePr>
            <a:graphicFrameLocks noGrp="1"/>
          </p:cNvGraphicFramePr>
          <p:nvPr/>
        </p:nvGraphicFramePr>
        <p:xfrm>
          <a:off x="7831285" y="3827269"/>
          <a:ext cx="729614" cy="552554"/>
        </p:xfrm>
        <a:graphic>
          <a:graphicData uri="http://schemas.openxmlformats.org/drawingml/2006/table">
            <a:tbl>
              <a:tblPr firstRow="1" bandRow="1">
                <a:tableStyleId>{2D5ABB26-0587-4C30-8999-92F81FD0307C}</a:tableStyleId>
              </a:tblPr>
              <a:tblGrid>
                <a:gridCol w="729614">
                  <a:extLst>
                    <a:ext uri="{9D8B030D-6E8A-4147-A177-3AD203B41FA5}">
                      <a16:colId xmlns:a16="http://schemas.microsoft.com/office/drawing/2014/main" val="20000"/>
                    </a:ext>
                  </a:extLst>
                </a:gridCol>
              </a:tblGrid>
              <a:tr h="124784">
                <a:tc>
                  <a:txBody>
                    <a:bodyPr/>
                    <a:lstStyle/>
                    <a:p>
                      <a:pPr marL="127000">
                        <a:lnSpc>
                          <a:spcPts val="1165"/>
                        </a:lnSpc>
                      </a:pPr>
                      <a:r>
                        <a:rPr sz="800">
                          <a:solidFill>
                            <a:srgbClr val="52555A"/>
                          </a:solidFill>
                          <a:latin typeface="Arial MT"/>
                          <a:cs typeface="Arial MT"/>
                        </a:rPr>
                        <a:t>Utilities</a:t>
                      </a:r>
                      <a:endParaRPr sz="800">
                        <a:latin typeface="Arial MT"/>
                        <a:cs typeface="Arial MT"/>
                      </a:endParaRPr>
                    </a:p>
                  </a:txBody>
                  <a:tcPr marL="0" marR="0" marT="0" marB="0"/>
                </a:tc>
                <a:extLst>
                  <a:ext uri="{0D108BD9-81ED-4DB2-BD59-A6C34878D82A}">
                    <a16:rowId xmlns:a16="http://schemas.microsoft.com/office/drawing/2014/main" val="10000"/>
                  </a:ext>
                </a:extLst>
              </a:tr>
              <a:tr h="137196">
                <a:tc>
                  <a:txBody>
                    <a:bodyPr/>
                    <a:lstStyle/>
                    <a:p>
                      <a:pPr marL="127000">
                        <a:lnSpc>
                          <a:spcPct val="100000"/>
                        </a:lnSpc>
                        <a:spcBef>
                          <a:spcPts val="35"/>
                        </a:spcBef>
                      </a:pPr>
                      <a:r>
                        <a:rPr sz="800" spc="-5">
                          <a:solidFill>
                            <a:srgbClr val="52555A"/>
                          </a:solidFill>
                          <a:latin typeface="Arial MT"/>
                          <a:cs typeface="Arial MT"/>
                        </a:rPr>
                        <a:t>Industrial</a:t>
                      </a:r>
                      <a:endParaRPr sz="800">
                        <a:latin typeface="Arial MT"/>
                        <a:cs typeface="Arial MT"/>
                      </a:endParaRPr>
                    </a:p>
                  </a:txBody>
                  <a:tcPr marL="0" marR="0" marT="3334" marB="0"/>
                </a:tc>
                <a:extLst>
                  <a:ext uri="{0D108BD9-81ED-4DB2-BD59-A6C34878D82A}">
                    <a16:rowId xmlns:a16="http://schemas.microsoft.com/office/drawing/2014/main" val="10001"/>
                  </a:ext>
                </a:extLst>
              </a:tr>
              <a:tr h="137196">
                <a:tc>
                  <a:txBody>
                    <a:bodyPr/>
                    <a:lstStyle/>
                    <a:p>
                      <a:pPr marL="127000">
                        <a:lnSpc>
                          <a:spcPct val="100000"/>
                        </a:lnSpc>
                        <a:spcBef>
                          <a:spcPts val="35"/>
                        </a:spcBef>
                      </a:pPr>
                      <a:r>
                        <a:rPr sz="800">
                          <a:solidFill>
                            <a:srgbClr val="52555A"/>
                          </a:solidFill>
                          <a:latin typeface="Arial MT"/>
                          <a:cs typeface="Arial MT"/>
                        </a:rPr>
                        <a:t>Commercial</a:t>
                      </a:r>
                      <a:endParaRPr sz="800">
                        <a:latin typeface="Arial MT"/>
                        <a:cs typeface="Arial MT"/>
                      </a:endParaRPr>
                    </a:p>
                  </a:txBody>
                  <a:tcPr marL="0" marR="0" marT="3334" marB="0"/>
                </a:tc>
                <a:extLst>
                  <a:ext uri="{0D108BD9-81ED-4DB2-BD59-A6C34878D82A}">
                    <a16:rowId xmlns:a16="http://schemas.microsoft.com/office/drawing/2014/main" val="10002"/>
                  </a:ext>
                </a:extLst>
              </a:tr>
              <a:tr h="124784">
                <a:tc>
                  <a:txBody>
                    <a:bodyPr/>
                    <a:lstStyle/>
                    <a:p>
                      <a:pPr marL="127000">
                        <a:lnSpc>
                          <a:spcPts val="1175"/>
                        </a:lnSpc>
                        <a:spcBef>
                          <a:spcPts val="35"/>
                        </a:spcBef>
                      </a:pPr>
                      <a:r>
                        <a:rPr sz="800">
                          <a:solidFill>
                            <a:srgbClr val="52555A"/>
                          </a:solidFill>
                          <a:latin typeface="Arial MT"/>
                          <a:cs typeface="Arial MT"/>
                        </a:rPr>
                        <a:t>Residential</a:t>
                      </a:r>
                      <a:endParaRPr sz="800">
                        <a:latin typeface="Arial MT"/>
                        <a:cs typeface="Arial MT"/>
                      </a:endParaRPr>
                    </a:p>
                  </a:txBody>
                  <a:tcPr marL="0" marR="0" marT="3334" marB="0"/>
                </a:tc>
                <a:extLst>
                  <a:ext uri="{0D108BD9-81ED-4DB2-BD59-A6C34878D82A}">
                    <a16:rowId xmlns:a16="http://schemas.microsoft.com/office/drawing/2014/main" val="10003"/>
                  </a:ext>
                </a:extLst>
              </a:tr>
            </a:tbl>
          </a:graphicData>
        </a:graphic>
      </p:graphicFrame>
      <p:sp>
        <p:nvSpPr>
          <p:cNvPr id="182" name="object 69">
            <a:extLst>
              <a:ext uri="{FF2B5EF4-FFF2-40B4-BE49-F238E27FC236}">
                <a16:creationId xmlns:a16="http://schemas.microsoft.com/office/drawing/2014/main" id="{EB357CF4-497E-4B5F-BD37-5037A5681BBC}"/>
              </a:ext>
            </a:extLst>
          </p:cNvPr>
          <p:cNvSpPr txBox="1"/>
          <p:nvPr/>
        </p:nvSpPr>
        <p:spPr>
          <a:xfrm>
            <a:off x="4815220" y="754656"/>
            <a:ext cx="2668905" cy="217367"/>
          </a:xfrm>
          <a:prstGeom prst="rect">
            <a:avLst/>
          </a:prstGeom>
        </p:spPr>
        <p:txBody>
          <a:bodyPr vert="horz" wrap="square" lIns="0" tIns="9525" rIns="0" bIns="0" rtlCol="0">
            <a:spAutoFit/>
          </a:bodyPr>
          <a:lstStyle/>
          <a:p>
            <a:pPr marL="9525" defTabSz="685800">
              <a:spcBef>
                <a:spcPts val="75"/>
              </a:spcBef>
              <a:defRPr/>
            </a:pPr>
            <a:r>
              <a:rPr sz="1350" b="1" spc="-8">
                <a:solidFill>
                  <a:srgbClr val="52555A"/>
                </a:solidFill>
                <a:latin typeface="Arial"/>
                <a:cs typeface="Arial"/>
              </a:rPr>
              <a:t>Expansive</a:t>
            </a:r>
            <a:r>
              <a:rPr sz="1350" b="1" spc="15">
                <a:solidFill>
                  <a:srgbClr val="52555A"/>
                </a:solidFill>
                <a:latin typeface="Arial"/>
                <a:cs typeface="Arial"/>
              </a:rPr>
              <a:t> </a:t>
            </a:r>
            <a:r>
              <a:rPr sz="1350" b="1" spc="-4">
                <a:solidFill>
                  <a:srgbClr val="52555A"/>
                </a:solidFill>
                <a:latin typeface="Arial"/>
                <a:cs typeface="Arial"/>
              </a:rPr>
              <a:t>Geographic</a:t>
            </a:r>
            <a:r>
              <a:rPr sz="1350" b="1" spc="-15">
                <a:solidFill>
                  <a:srgbClr val="52555A"/>
                </a:solidFill>
                <a:latin typeface="Arial"/>
                <a:cs typeface="Arial"/>
              </a:rPr>
              <a:t> </a:t>
            </a:r>
            <a:r>
              <a:rPr sz="1350" b="1" spc="-4">
                <a:solidFill>
                  <a:srgbClr val="52555A"/>
                </a:solidFill>
                <a:latin typeface="Arial"/>
                <a:cs typeface="Arial"/>
              </a:rPr>
              <a:t>Footprint</a:t>
            </a:r>
            <a:endParaRPr sz="1350">
              <a:solidFill>
                <a:prstClr val="black"/>
              </a:solidFill>
              <a:latin typeface="Arial"/>
              <a:cs typeface="Arial"/>
            </a:endParaRPr>
          </a:p>
        </p:txBody>
      </p:sp>
      <p:sp>
        <p:nvSpPr>
          <p:cNvPr id="183" name="object 70">
            <a:extLst>
              <a:ext uri="{FF2B5EF4-FFF2-40B4-BE49-F238E27FC236}">
                <a16:creationId xmlns:a16="http://schemas.microsoft.com/office/drawing/2014/main" id="{5F07572A-968C-4811-B1E0-71EA51B3CBC1}"/>
              </a:ext>
            </a:extLst>
          </p:cNvPr>
          <p:cNvSpPr/>
          <p:nvPr/>
        </p:nvSpPr>
        <p:spPr>
          <a:xfrm>
            <a:off x="7583805" y="873252"/>
            <a:ext cx="1371600" cy="953"/>
          </a:xfrm>
          <a:custGeom>
            <a:avLst/>
            <a:gdLst/>
            <a:ahLst/>
            <a:cxnLst/>
            <a:rect l="l" t="t" r="r" b="b"/>
            <a:pathLst>
              <a:path w="1828800" h="1269">
                <a:moveTo>
                  <a:pt x="0" y="0"/>
                </a:moveTo>
                <a:lnTo>
                  <a:pt x="1828800" y="1117"/>
                </a:lnTo>
              </a:path>
            </a:pathLst>
          </a:custGeom>
          <a:ln w="6096">
            <a:solidFill>
              <a:srgbClr val="52555A"/>
            </a:solidFill>
          </a:ln>
        </p:spPr>
        <p:txBody>
          <a:bodyPr wrap="square" lIns="0" tIns="0" rIns="0" bIns="0" rtlCol="0"/>
          <a:lstStyle/>
          <a:p>
            <a:pPr defTabSz="685800">
              <a:defRPr/>
            </a:pPr>
            <a:endParaRPr sz="1350">
              <a:solidFill>
                <a:prstClr val="black"/>
              </a:solidFill>
              <a:latin typeface="Calibri"/>
            </a:endParaRPr>
          </a:p>
        </p:txBody>
      </p:sp>
      <p:sp>
        <p:nvSpPr>
          <p:cNvPr id="184" name="object 71">
            <a:extLst>
              <a:ext uri="{FF2B5EF4-FFF2-40B4-BE49-F238E27FC236}">
                <a16:creationId xmlns:a16="http://schemas.microsoft.com/office/drawing/2014/main" id="{D4C43990-F154-4441-A4EE-4F9361DAED94}"/>
              </a:ext>
            </a:extLst>
          </p:cNvPr>
          <p:cNvSpPr/>
          <p:nvPr/>
        </p:nvSpPr>
        <p:spPr>
          <a:xfrm>
            <a:off x="3343275" y="873252"/>
            <a:ext cx="1371600" cy="0"/>
          </a:xfrm>
          <a:custGeom>
            <a:avLst/>
            <a:gdLst/>
            <a:ahLst/>
            <a:cxnLst/>
            <a:rect l="l" t="t" r="r" b="b"/>
            <a:pathLst>
              <a:path w="1828800">
                <a:moveTo>
                  <a:pt x="0" y="0"/>
                </a:moveTo>
                <a:lnTo>
                  <a:pt x="1828800" y="0"/>
                </a:lnTo>
              </a:path>
            </a:pathLst>
          </a:custGeom>
          <a:ln w="6096">
            <a:solidFill>
              <a:srgbClr val="52555A"/>
            </a:solidFill>
          </a:ln>
        </p:spPr>
        <p:txBody>
          <a:bodyPr wrap="square" lIns="0" tIns="0" rIns="0" bIns="0" rtlCol="0"/>
          <a:lstStyle/>
          <a:p>
            <a:pPr defTabSz="685800">
              <a:defRPr/>
            </a:pPr>
            <a:endParaRPr sz="1350">
              <a:solidFill>
                <a:prstClr val="black"/>
              </a:solidFill>
              <a:latin typeface="Calibri"/>
            </a:endParaRPr>
          </a:p>
        </p:txBody>
      </p:sp>
      <p:pic>
        <p:nvPicPr>
          <p:cNvPr id="185" name="object 72">
            <a:extLst>
              <a:ext uri="{FF2B5EF4-FFF2-40B4-BE49-F238E27FC236}">
                <a16:creationId xmlns:a16="http://schemas.microsoft.com/office/drawing/2014/main" id="{60125615-7CD8-43CC-926E-48CF711CE921}"/>
              </a:ext>
            </a:extLst>
          </p:cNvPr>
          <p:cNvPicPr/>
          <p:nvPr/>
        </p:nvPicPr>
        <p:blipFill>
          <a:blip r:embed="rId5" cstate="print"/>
          <a:stretch>
            <a:fillRect/>
          </a:stretch>
        </p:blipFill>
        <p:spPr>
          <a:xfrm>
            <a:off x="3883134" y="1086988"/>
            <a:ext cx="4133869" cy="1993394"/>
          </a:xfrm>
          <a:prstGeom prst="rect">
            <a:avLst/>
          </a:prstGeom>
        </p:spPr>
      </p:pic>
      <p:sp>
        <p:nvSpPr>
          <p:cNvPr id="186" name="object 73">
            <a:extLst>
              <a:ext uri="{FF2B5EF4-FFF2-40B4-BE49-F238E27FC236}">
                <a16:creationId xmlns:a16="http://schemas.microsoft.com/office/drawing/2014/main" id="{527B1DC7-483B-4F53-A8AF-F9F1B83EB8E8}"/>
              </a:ext>
            </a:extLst>
          </p:cNvPr>
          <p:cNvSpPr txBox="1"/>
          <p:nvPr/>
        </p:nvSpPr>
        <p:spPr>
          <a:xfrm>
            <a:off x="7526964" y="1873051"/>
            <a:ext cx="249555" cy="148117"/>
          </a:xfrm>
          <a:prstGeom prst="rect">
            <a:avLst/>
          </a:prstGeom>
        </p:spPr>
        <p:txBody>
          <a:bodyPr vert="horz" wrap="square" lIns="0" tIns="9525" rIns="0" bIns="0" rtlCol="0">
            <a:spAutoFit/>
          </a:bodyPr>
          <a:lstStyle/>
          <a:p>
            <a:pPr marL="9525" defTabSz="685800">
              <a:spcBef>
                <a:spcPts val="75"/>
              </a:spcBef>
              <a:defRPr/>
            </a:pPr>
            <a:r>
              <a:rPr sz="900" b="1">
                <a:solidFill>
                  <a:srgbClr val="003594"/>
                </a:solidFill>
                <a:latin typeface="Arial"/>
                <a:cs typeface="Arial"/>
              </a:rPr>
              <a:t>20%</a:t>
            </a:r>
            <a:endParaRPr sz="900">
              <a:solidFill>
                <a:prstClr val="black"/>
              </a:solidFill>
              <a:latin typeface="Arial"/>
              <a:cs typeface="Arial"/>
            </a:endParaRPr>
          </a:p>
        </p:txBody>
      </p:sp>
      <p:sp>
        <p:nvSpPr>
          <p:cNvPr id="187" name="object 74">
            <a:extLst>
              <a:ext uri="{FF2B5EF4-FFF2-40B4-BE49-F238E27FC236}">
                <a16:creationId xmlns:a16="http://schemas.microsoft.com/office/drawing/2014/main" id="{C3AF6386-545C-4007-8FD9-A17DD870593B}"/>
              </a:ext>
            </a:extLst>
          </p:cNvPr>
          <p:cNvSpPr txBox="1"/>
          <p:nvPr/>
        </p:nvSpPr>
        <p:spPr>
          <a:xfrm>
            <a:off x="7857861" y="1817470"/>
            <a:ext cx="482918" cy="252601"/>
          </a:xfrm>
          <a:prstGeom prst="rect">
            <a:avLst/>
          </a:prstGeom>
        </p:spPr>
        <p:txBody>
          <a:bodyPr vert="horz" wrap="square" lIns="0" tIns="10001" rIns="0" bIns="0" rtlCol="0">
            <a:spAutoFit/>
          </a:bodyPr>
          <a:lstStyle/>
          <a:p>
            <a:pPr marL="9525" marR="3810" defTabSz="685800">
              <a:spcBef>
                <a:spcPts val="79"/>
              </a:spcBef>
              <a:defRPr/>
            </a:pPr>
            <a:r>
              <a:rPr sz="788" b="1">
                <a:solidFill>
                  <a:srgbClr val="003594"/>
                </a:solidFill>
                <a:latin typeface="Arial"/>
                <a:cs typeface="Arial"/>
              </a:rPr>
              <a:t>Eme</a:t>
            </a:r>
            <a:r>
              <a:rPr sz="788" b="1" spc="-4">
                <a:solidFill>
                  <a:srgbClr val="003594"/>
                </a:solidFill>
                <a:latin typeface="Arial"/>
                <a:cs typeface="Arial"/>
              </a:rPr>
              <a:t>r</a:t>
            </a:r>
            <a:r>
              <a:rPr sz="788" b="1">
                <a:solidFill>
                  <a:srgbClr val="003594"/>
                </a:solidFill>
                <a:latin typeface="Arial"/>
                <a:cs typeface="Arial"/>
              </a:rPr>
              <a:t>g</a:t>
            </a:r>
            <a:r>
              <a:rPr sz="788" b="1" spc="-8">
                <a:solidFill>
                  <a:srgbClr val="003594"/>
                </a:solidFill>
                <a:latin typeface="Arial"/>
                <a:cs typeface="Arial"/>
              </a:rPr>
              <a:t>i</a:t>
            </a:r>
            <a:r>
              <a:rPr sz="788" b="1">
                <a:solidFill>
                  <a:srgbClr val="003594"/>
                </a:solidFill>
                <a:latin typeface="Arial"/>
                <a:cs typeface="Arial"/>
              </a:rPr>
              <a:t>ng  Markets</a:t>
            </a:r>
            <a:endParaRPr sz="788">
              <a:solidFill>
                <a:prstClr val="black"/>
              </a:solidFill>
              <a:latin typeface="Arial"/>
              <a:cs typeface="Arial"/>
            </a:endParaRPr>
          </a:p>
        </p:txBody>
      </p:sp>
      <p:sp>
        <p:nvSpPr>
          <p:cNvPr id="188" name="object 75">
            <a:extLst>
              <a:ext uri="{FF2B5EF4-FFF2-40B4-BE49-F238E27FC236}">
                <a16:creationId xmlns:a16="http://schemas.microsoft.com/office/drawing/2014/main" id="{F08B3BE6-0C73-4546-B70D-CE0229BF61BC}"/>
              </a:ext>
            </a:extLst>
          </p:cNvPr>
          <p:cNvSpPr txBox="1"/>
          <p:nvPr/>
        </p:nvSpPr>
        <p:spPr>
          <a:xfrm>
            <a:off x="5258428" y="1536456"/>
            <a:ext cx="249555" cy="148117"/>
          </a:xfrm>
          <a:prstGeom prst="rect">
            <a:avLst/>
          </a:prstGeom>
        </p:spPr>
        <p:txBody>
          <a:bodyPr vert="horz" wrap="square" lIns="0" tIns="9525" rIns="0" bIns="0" rtlCol="0">
            <a:spAutoFit/>
          </a:bodyPr>
          <a:lstStyle/>
          <a:p>
            <a:pPr marL="9525" defTabSz="685800">
              <a:spcBef>
                <a:spcPts val="75"/>
              </a:spcBef>
              <a:defRPr/>
            </a:pPr>
            <a:r>
              <a:rPr sz="900" b="1">
                <a:solidFill>
                  <a:srgbClr val="009A44"/>
                </a:solidFill>
                <a:latin typeface="Arial"/>
                <a:cs typeface="Arial"/>
              </a:rPr>
              <a:t>25%</a:t>
            </a:r>
            <a:endParaRPr sz="900">
              <a:solidFill>
                <a:prstClr val="black"/>
              </a:solidFill>
              <a:latin typeface="Arial"/>
              <a:cs typeface="Arial"/>
            </a:endParaRPr>
          </a:p>
        </p:txBody>
      </p:sp>
      <p:sp>
        <p:nvSpPr>
          <p:cNvPr id="189" name="object 76">
            <a:extLst>
              <a:ext uri="{FF2B5EF4-FFF2-40B4-BE49-F238E27FC236}">
                <a16:creationId xmlns:a16="http://schemas.microsoft.com/office/drawing/2014/main" id="{13D8B49B-2F95-4034-8654-EE8DB7F49B1F}"/>
              </a:ext>
            </a:extLst>
          </p:cNvPr>
          <p:cNvSpPr txBox="1"/>
          <p:nvPr/>
        </p:nvSpPr>
        <p:spPr>
          <a:xfrm>
            <a:off x="5184527" y="1777116"/>
            <a:ext cx="415766" cy="252601"/>
          </a:xfrm>
          <a:prstGeom prst="rect">
            <a:avLst/>
          </a:prstGeom>
        </p:spPr>
        <p:txBody>
          <a:bodyPr vert="horz" wrap="square" lIns="0" tIns="10001" rIns="0" bIns="0" rtlCol="0">
            <a:spAutoFit/>
          </a:bodyPr>
          <a:lstStyle/>
          <a:p>
            <a:pPr marL="9525" marR="3810" defTabSz="685800">
              <a:spcBef>
                <a:spcPts val="79"/>
              </a:spcBef>
              <a:defRPr/>
            </a:pPr>
            <a:r>
              <a:rPr sz="788" b="1">
                <a:solidFill>
                  <a:srgbClr val="009A44"/>
                </a:solidFill>
                <a:latin typeface="Arial"/>
                <a:cs typeface="Arial"/>
              </a:rPr>
              <a:t>Wes</a:t>
            </a:r>
            <a:r>
              <a:rPr sz="788" b="1" spc="-4">
                <a:solidFill>
                  <a:srgbClr val="009A44"/>
                </a:solidFill>
                <a:latin typeface="Arial"/>
                <a:cs typeface="Arial"/>
              </a:rPr>
              <a:t>t</a:t>
            </a:r>
            <a:r>
              <a:rPr sz="788" b="1">
                <a:solidFill>
                  <a:srgbClr val="009A44"/>
                </a:solidFill>
                <a:latin typeface="Arial"/>
                <a:cs typeface="Arial"/>
              </a:rPr>
              <a:t>e</a:t>
            </a:r>
            <a:r>
              <a:rPr sz="788" b="1" spc="-4">
                <a:solidFill>
                  <a:srgbClr val="009A44"/>
                </a:solidFill>
                <a:latin typeface="Arial"/>
                <a:cs typeface="Arial"/>
              </a:rPr>
              <a:t>r</a:t>
            </a:r>
            <a:r>
              <a:rPr sz="788" b="1">
                <a:solidFill>
                  <a:srgbClr val="009A44"/>
                </a:solidFill>
                <a:latin typeface="Arial"/>
                <a:cs typeface="Arial"/>
              </a:rPr>
              <a:t>n  Europe</a:t>
            </a:r>
            <a:endParaRPr sz="788">
              <a:solidFill>
                <a:prstClr val="black"/>
              </a:solidFill>
              <a:latin typeface="Arial"/>
              <a:cs typeface="Arial"/>
            </a:endParaRPr>
          </a:p>
        </p:txBody>
      </p:sp>
      <p:sp>
        <p:nvSpPr>
          <p:cNvPr id="190" name="object 77">
            <a:extLst>
              <a:ext uri="{FF2B5EF4-FFF2-40B4-BE49-F238E27FC236}">
                <a16:creationId xmlns:a16="http://schemas.microsoft.com/office/drawing/2014/main" id="{DE6C45BC-4A05-4F61-B5A1-8C693516A300}"/>
              </a:ext>
            </a:extLst>
          </p:cNvPr>
          <p:cNvSpPr txBox="1"/>
          <p:nvPr/>
        </p:nvSpPr>
        <p:spPr>
          <a:xfrm>
            <a:off x="3922535" y="1610599"/>
            <a:ext cx="249555" cy="148117"/>
          </a:xfrm>
          <a:prstGeom prst="rect">
            <a:avLst/>
          </a:prstGeom>
        </p:spPr>
        <p:txBody>
          <a:bodyPr vert="horz" wrap="square" lIns="0" tIns="9525" rIns="0" bIns="0" rtlCol="0">
            <a:spAutoFit/>
          </a:bodyPr>
          <a:lstStyle/>
          <a:p>
            <a:pPr marL="9525" defTabSz="685800">
              <a:spcBef>
                <a:spcPts val="75"/>
              </a:spcBef>
              <a:defRPr/>
            </a:pPr>
            <a:r>
              <a:rPr sz="900" b="1">
                <a:solidFill>
                  <a:srgbClr val="0085AC"/>
                </a:solidFill>
                <a:latin typeface="Arial"/>
                <a:cs typeface="Arial"/>
              </a:rPr>
              <a:t>45%</a:t>
            </a:r>
            <a:endParaRPr sz="900">
              <a:solidFill>
                <a:prstClr val="black"/>
              </a:solidFill>
              <a:latin typeface="Arial"/>
              <a:cs typeface="Arial"/>
            </a:endParaRPr>
          </a:p>
        </p:txBody>
      </p:sp>
      <p:sp>
        <p:nvSpPr>
          <p:cNvPr id="191" name="object 78">
            <a:extLst>
              <a:ext uri="{FF2B5EF4-FFF2-40B4-BE49-F238E27FC236}">
                <a16:creationId xmlns:a16="http://schemas.microsoft.com/office/drawing/2014/main" id="{ABD4748B-C7C9-45EB-8B47-940339C0CC1A}"/>
              </a:ext>
            </a:extLst>
          </p:cNvPr>
          <p:cNvSpPr txBox="1"/>
          <p:nvPr/>
        </p:nvSpPr>
        <p:spPr>
          <a:xfrm>
            <a:off x="3951360" y="1862690"/>
            <a:ext cx="160020" cy="131350"/>
          </a:xfrm>
          <a:prstGeom prst="rect">
            <a:avLst/>
          </a:prstGeom>
        </p:spPr>
        <p:txBody>
          <a:bodyPr vert="horz" wrap="square" lIns="0" tIns="10001" rIns="0" bIns="0" rtlCol="0">
            <a:spAutoFit/>
          </a:bodyPr>
          <a:lstStyle/>
          <a:p>
            <a:pPr marL="9525" defTabSz="685800">
              <a:spcBef>
                <a:spcPts val="79"/>
              </a:spcBef>
              <a:defRPr/>
            </a:pPr>
            <a:r>
              <a:rPr sz="788" b="1" spc="4">
                <a:solidFill>
                  <a:srgbClr val="0085AC"/>
                </a:solidFill>
                <a:latin typeface="Arial"/>
                <a:cs typeface="Arial"/>
              </a:rPr>
              <a:t>US</a:t>
            </a:r>
            <a:endParaRPr sz="788">
              <a:solidFill>
                <a:prstClr val="black"/>
              </a:solidFill>
              <a:latin typeface="Arial"/>
              <a:cs typeface="Arial"/>
            </a:endParaRPr>
          </a:p>
        </p:txBody>
      </p:sp>
      <p:pic>
        <p:nvPicPr>
          <p:cNvPr id="192" name="object 79">
            <a:extLst>
              <a:ext uri="{FF2B5EF4-FFF2-40B4-BE49-F238E27FC236}">
                <a16:creationId xmlns:a16="http://schemas.microsoft.com/office/drawing/2014/main" id="{9845E443-7439-42E2-A6D9-853B331647AD}"/>
              </a:ext>
            </a:extLst>
          </p:cNvPr>
          <p:cNvPicPr/>
          <p:nvPr/>
        </p:nvPicPr>
        <p:blipFill>
          <a:blip r:embed="rId6" cstate="print"/>
          <a:stretch>
            <a:fillRect/>
          </a:stretch>
        </p:blipFill>
        <p:spPr>
          <a:xfrm>
            <a:off x="3422142" y="2927224"/>
            <a:ext cx="68579" cy="68579"/>
          </a:xfrm>
          <a:prstGeom prst="rect">
            <a:avLst/>
          </a:prstGeom>
        </p:spPr>
      </p:pic>
      <p:sp>
        <p:nvSpPr>
          <p:cNvPr id="193" name="object 80">
            <a:extLst>
              <a:ext uri="{FF2B5EF4-FFF2-40B4-BE49-F238E27FC236}">
                <a16:creationId xmlns:a16="http://schemas.microsoft.com/office/drawing/2014/main" id="{F83A1D91-6DD7-4E5C-8289-8006742C0277}"/>
              </a:ext>
            </a:extLst>
          </p:cNvPr>
          <p:cNvSpPr txBox="1"/>
          <p:nvPr/>
        </p:nvSpPr>
        <p:spPr>
          <a:xfrm>
            <a:off x="3507808" y="2891396"/>
            <a:ext cx="1054418" cy="124554"/>
          </a:xfrm>
          <a:prstGeom prst="rect">
            <a:avLst/>
          </a:prstGeom>
        </p:spPr>
        <p:txBody>
          <a:bodyPr vert="horz" wrap="square" lIns="0" tIns="9049" rIns="0" bIns="0" rtlCol="0">
            <a:spAutoFit/>
          </a:bodyPr>
          <a:lstStyle/>
          <a:p>
            <a:pPr marL="28575" defTabSz="685800">
              <a:spcBef>
                <a:spcPts val="71"/>
              </a:spcBef>
              <a:defRPr/>
            </a:pPr>
            <a:r>
              <a:rPr sz="750" b="1" spc="-4">
                <a:solidFill>
                  <a:srgbClr val="52555A"/>
                </a:solidFill>
                <a:latin typeface="Arial"/>
                <a:cs typeface="Arial"/>
              </a:rPr>
              <a:t>Significant</a:t>
            </a:r>
            <a:r>
              <a:rPr sz="750" b="1" spc="-26">
                <a:solidFill>
                  <a:srgbClr val="52555A"/>
                </a:solidFill>
                <a:latin typeface="Arial"/>
                <a:cs typeface="Arial"/>
              </a:rPr>
              <a:t> </a:t>
            </a:r>
            <a:r>
              <a:rPr sz="750" b="1" spc="-4">
                <a:solidFill>
                  <a:srgbClr val="52555A"/>
                </a:solidFill>
                <a:latin typeface="Arial"/>
                <a:cs typeface="Arial"/>
              </a:rPr>
              <a:t>Locations</a:t>
            </a:r>
            <a:r>
              <a:rPr sz="731" spc="-5" baseline="25641">
                <a:solidFill>
                  <a:srgbClr val="52555A"/>
                </a:solidFill>
                <a:latin typeface="Arial MT"/>
                <a:cs typeface="Arial MT"/>
              </a:rPr>
              <a:t>3</a:t>
            </a:r>
            <a:endParaRPr sz="731" baseline="25641">
              <a:solidFill>
                <a:prstClr val="black"/>
              </a:solidFill>
              <a:latin typeface="Arial MT"/>
              <a:cs typeface="Arial MT"/>
            </a:endParaRPr>
          </a:p>
        </p:txBody>
      </p:sp>
      <p:grpSp>
        <p:nvGrpSpPr>
          <p:cNvPr id="194" name="object 81">
            <a:extLst>
              <a:ext uri="{FF2B5EF4-FFF2-40B4-BE49-F238E27FC236}">
                <a16:creationId xmlns:a16="http://schemas.microsoft.com/office/drawing/2014/main" id="{207B336B-BEE1-4669-B269-3457384A2E63}"/>
              </a:ext>
            </a:extLst>
          </p:cNvPr>
          <p:cNvGrpSpPr/>
          <p:nvPr/>
        </p:nvGrpSpPr>
        <p:grpSpPr>
          <a:xfrm>
            <a:off x="3424324" y="2521401"/>
            <a:ext cx="331469" cy="331469"/>
            <a:chOff x="4565765" y="3361867"/>
            <a:chExt cx="441959" cy="441959"/>
          </a:xfrm>
        </p:grpSpPr>
        <p:sp>
          <p:nvSpPr>
            <p:cNvPr id="195" name="object 82">
              <a:extLst>
                <a:ext uri="{FF2B5EF4-FFF2-40B4-BE49-F238E27FC236}">
                  <a16:creationId xmlns:a16="http://schemas.microsoft.com/office/drawing/2014/main" id="{4990E67D-9FBD-4EE2-98E9-0981696AAF75}"/>
                </a:ext>
              </a:extLst>
            </p:cNvPr>
            <p:cNvSpPr/>
            <p:nvPr/>
          </p:nvSpPr>
          <p:spPr>
            <a:xfrm>
              <a:off x="4565765" y="3361867"/>
              <a:ext cx="441959" cy="441959"/>
            </a:xfrm>
            <a:custGeom>
              <a:avLst/>
              <a:gdLst/>
              <a:ahLst/>
              <a:cxnLst/>
              <a:rect l="l" t="t" r="r" b="b"/>
              <a:pathLst>
                <a:path w="441960" h="441960">
                  <a:moveTo>
                    <a:pt x="220976" y="0"/>
                  </a:moveTo>
                  <a:lnTo>
                    <a:pt x="178771" y="4045"/>
                  </a:lnTo>
                  <a:lnTo>
                    <a:pt x="137822" y="16180"/>
                  </a:lnTo>
                  <a:lnTo>
                    <a:pt x="99387" y="36406"/>
                  </a:lnTo>
                  <a:lnTo>
                    <a:pt x="64722" y="64722"/>
                  </a:lnTo>
                  <a:lnTo>
                    <a:pt x="36406" y="99387"/>
                  </a:lnTo>
                  <a:lnTo>
                    <a:pt x="16180" y="137822"/>
                  </a:lnTo>
                  <a:lnTo>
                    <a:pt x="4045" y="178771"/>
                  </a:lnTo>
                  <a:lnTo>
                    <a:pt x="0" y="220976"/>
                  </a:lnTo>
                  <a:lnTo>
                    <a:pt x="4045" y="263182"/>
                  </a:lnTo>
                  <a:lnTo>
                    <a:pt x="16180" y="304130"/>
                  </a:lnTo>
                  <a:lnTo>
                    <a:pt x="36406" y="342566"/>
                  </a:lnTo>
                  <a:lnTo>
                    <a:pt x="64722" y="377231"/>
                  </a:lnTo>
                  <a:lnTo>
                    <a:pt x="99387" y="405547"/>
                  </a:lnTo>
                  <a:lnTo>
                    <a:pt x="137822" y="425773"/>
                  </a:lnTo>
                  <a:lnTo>
                    <a:pt x="178771" y="437908"/>
                  </a:lnTo>
                  <a:lnTo>
                    <a:pt x="220976" y="441953"/>
                  </a:lnTo>
                  <a:lnTo>
                    <a:pt x="263182" y="437908"/>
                  </a:lnTo>
                  <a:lnTo>
                    <a:pt x="304130" y="425773"/>
                  </a:lnTo>
                  <a:lnTo>
                    <a:pt x="342566" y="405547"/>
                  </a:lnTo>
                  <a:lnTo>
                    <a:pt x="377231" y="377231"/>
                  </a:lnTo>
                  <a:lnTo>
                    <a:pt x="405547" y="342566"/>
                  </a:lnTo>
                  <a:lnTo>
                    <a:pt x="425773" y="304130"/>
                  </a:lnTo>
                  <a:lnTo>
                    <a:pt x="437908" y="263182"/>
                  </a:lnTo>
                  <a:lnTo>
                    <a:pt x="441953" y="220976"/>
                  </a:lnTo>
                  <a:lnTo>
                    <a:pt x="437908" y="178771"/>
                  </a:lnTo>
                  <a:lnTo>
                    <a:pt x="425773" y="137822"/>
                  </a:lnTo>
                  <a:lnTo>
                    <a:pt x="405547" y="99387"/>
                  </a:lnTo>
                  <a:lnTo>
                    <a:pt x="377231" y="64722"/>
                  </a:lnTo>
                  <a:lnTo>
                    <a:pt x="342566" y="36406"/>
                  </a:lnTo>
                  <a:lnTo>
                    <a:pt x="304130" y="16180"/>
                  </a:lnTo>
                  <a:lnTo>
                    <a:pt x="263182" y="4045"/>
                  </a:lnTo>
                  <a:lnTo>
                    <a:pt x="220976" y="0"/>
                  </a:lnTo>
                  <a:close/>
                </a:path>
              </a:pathLst>
            </a:custGeom>
            <a:solidFill>
              <a:srgbClr val="52555A"/>
            </a:solidFill>
          </p:spPr>
          <p:txBody>
            <a:bodyPr wrap="square" lIns="0" tIns="0" rIns="0" bIns="0" rtlCol="0"/>
            <a:lstStyle/>
            <a:p>
              <a:pPr defTabSz="685800">
                <a:defRPr/>
              </a:pPr>
              <a:endParaRPr sz="1350">
                <a:solidFill>
                  <a:prstClr val="black"/>
                </a:solidFill>
                <a:latin typeface="Calibri"/>
              </a:endParaRPr>
            </a:p>
          </p:txBody>
        </p:sp>
        <p:sp>
          <p:nvSpPr>
            <p:cNvPr id="196" name="object 83">
              <a:extLst>
                <a:ext uri="{FF2B5EF4-FFF2-40B4-BE49-F238E27FC236}">
                  <a16:creationId xmlns:a16="http://schemas.microsoft.com/office/drawing/2014/main" id="{F8AD6E3A-FDCE-460C-8FE0-B481E5618732}"/>
                </a:ext>
              </a:extLst>
            </p:cNvPr>
            <p:cNvSpPr/>
            <p:nvPr/>
          </p:nvSpPr>
          <p:spPr>
            <a:xfrm>
              <a:off x="4610100" y="3406140"/>
              <a:ext cx="353695" cy="353695"/>
            </a:xfrm>
            <a:custGeom>
              <a:avLst/>
              <a:gdLst/>
              <a:ahLst/>
              <a:cxnLst/>
              <a:rect l="l" t="t" r="r" b="b"/>
              <a:pathLst>
                <a:path w="353695" h="353695">
                  <a:moveTo>
                    <a:pt x="176784" y="0"/>
                  </a:moveTo>
                  <a:lnTo>
                    <a:pt x="129786" y="6314"/>
                  </a:lnTo>
                  <a:lnTo>
                    <a:pt x="87556" y="24135"/>
                  </a:lnTo>
                  <a:lnTo>
                    <a:pt x="51777" y="51777"/>
                  </a:lnTo>
                  <a:lnTo>
                    <a:pt x="24135" y="87556"/>
                  </a:lnTo>
                  <a:lnTo>
                    <a:pt x="6314" y="129786"/>
                  </a:lnTo>
                  <a:lnTo>
                    <a:pt x="0" y="176784"/>
                  </a:lnTo>
                  <a:lnTo>
                    <a:pt x="6314" y="223781"/>
                  </a:lnTo>
                  <a:lnTo>
                    <a:pt x="24135" y="266011"/>
                  </a:lnTo>
                  <a:lnTo>
                    <a:pt x="51777" y="301790"/>
                  </a:lnTo>
                  <a:lnTo>
                    <a:pt x="87556" y="329432"/>
                  </a:lnTo>
                  <a:lnTo>
                    <a:pt x="129786" y="347253"/>
                  </a:lnTo>
                  <a:lnTo>
                    <a:pt x="176784" y="353568"/>
                  </a:lnTo>
                  <a:lnTo>
                    <a:pt x="223781" y="347253"/>
                  </a:lnTo>
                  <a:lnTo>
                    <a:pt x="266011" y="329432"/>
                  </a:lnTo>
                  <a:lnTo>
                    <a:pt x="301790" y="301790"/>
                  </a:lnTo>
                  <a:lnTo>
                    <a:pt x="329432" y="266011"/>
                  </a:lnTo>
                  <a:lnTo>
                    <a:pt x="347253" y="223781"/>
                  </a:lnTo>
                  <a:lnTo>
                    <a:pt x="353568" y="176784"/>
                  </a:lnTo>
                  <a:lnTo>
                    <a:pt x="347253" y="129786"/>
                  </a:lnTo>
                  <a:lnTo>
                    <a:pt x="329432" y="87556"/>
                  </a:lnTo>
                  <a:lnTo>
                    <a:pt x="301790" y="51777"/>
                  </a:lnTo>
                  <a:lnTo>
                    <a:pt x="266011" y="24135"/>
                  </a:lnTo>
                  <a:lnTo>
                    <a:pt x="223781" y="6314"/>
                  </a:lnTo>
                  <a:lnTo>
                    <a:pt x="176784" y="0"/>
                  </a:lnTo>
                  <a:close/>
                </a:path>
              </a:pathLst>
            </a:custGeom>
            <a:solidFill>
              <a:srgbClr val="E7E6E6"/>
            </a:solidFill>
          </p:spPr>
          <p:txBody>
            <a:bodyPr wrap="square" lIns="0" tIns="0" rIns="0" bIns="0" rtlCol="0"/>
            <a:lstStyle/>
            <a:p>
              <a:pPr defTabSz="685800">
                <a:defRPr/>
              </a:pPr>
              <a:endParaRPr sz="1350">
                <a:solidFill>
                  <a:prstClr val="black"/>
                </a:solidFill>
                <a:latin typeface="Calibri"/>
              </a:endParaRPr>
            </a:p>
          </p:txBody>
        </p:sp>
      </p:grpSp>
      <p:sp>
        <p:nvSpPr>
          <p:cNvPr id="197" name="object 84">
            <a:extLst>
              <a:ext uri="{FF2B5EF4-FFF2-40B4-BE49-F238E27FC236}">
                <a16:creationId xmlns:a16="http://schemas.microsoft.com/office/drawing/2014/main" id="{0A1D7A8A-96F9-4F1D-8686-7C1109F250F3}"/>
              </a:ext>
            </a:extLst>
          </p:cNvPr>
          <p:cNvSpPr txBox="1"/>
          <p:nvPr/>
        </p:nvSpPr>
        <p:spPr>
          <a:xfrm>
            <a:off x="3783287" y="2616231"/>
            <a:ext cx="637223" cy="124554"/>
          </a:xfrm>
          <a:prstGeom prst="rect">
            <a:avLst/>
          </a:prstGeom>
        </p:spPr>
        <p:txBody>
          <a:bodyPr vert="horz" wrap="square" lIns="0" tIns="9049" rIns="0" bIns="0" rtlCol="0">
            <a:spAutoFit/>
          </a:bodyPr>
          <a:lstStyle/>
          <a:p>
            <a:pPr marL="9525" defTabSz="685800">
              <a:spcBef>
                <a:spcPts val="71"/>
              </a:spcBef>
              <a:defRPr/>
            </a:pPr>
            <a:r>
              <a:rPr sz="750" b="1" spc="-4">
                <a:solidFill>
                  <a:srgbClr val="52555A"/>
                </a:solidFill>
                <a:latin typeface="Arial"/>
                <a:cs typeface="Arial"/>
              </a:rPr>
              <a:t>Rest</a:t>
            </a:r>
            <a:r>
              <a:rPr sz="750" b="1" spc="-26">
                <a:solidFill>
                  <a:srgbClr val="52555A"/>
                </a:solidFill>
                <a:latin typeface="Arial"/>
                <a:cs typeface="Arial"/>
              </a:rPr>
              <a:t> </a:t>
            </a:r>
            <a:r>
              <a:rPr sz="750" b="1" spc="-4">
                <a:solidFill>
                  <a:srgbClr val="52555A"/>
                </a:solidFill>
                <a:latin typeface="Arial"/>
                <a:cs typeface="Arial"/>
              </a:rPr>
              <a:t>of</a:t>
            </a:r>
            <a:r>
              <a:rPr sz="750" b="1" spc="-26">
                <a:solidFill>
                  <a:srgbClr val="52555A"/>
                </a:solidFill>
                <a:latin typeface="Arial"/>
                <a:cs typeface="Arial"/>
              </a:rPr>
              <a:t> </a:t>
            </a:r>
            <a:r>
              <a:rPr sz="750" b="1" spc="-4">
                <a:solidFill>
                  <a:srgbClr val="52555A"/>
                </a:solidFill>
                <a:latin typeface="Arial"/>
                <a:cs typeface="Arial"/>
              </a:rPr>
              <a:t>World</a:t>
            </a:r>
            <a:endParaRPr sz="750">
              <a:solidFill>
                <a:prstClr val="black"/>
              </a:solidFill>
              <a:latin typeface="Arial"/>
              <a:cs typeface="Arial"/>
            </a:endParaRPr>
          </a:p>
        </p:txBody>
      </p:sp>
      <p:sp>
        <p:nvSpPr>
          <p:cNvPr id="198" name="object 85">
            <a:extLst>
              <a:ext uri="{FF2B5EF4-FFF2-40B4-BE49-F238E27FC236}">
                <a16:creationId xmlns:a16="http://schemas.microsoft.com/office/drawing/2014/main" id="{8B8C025E-DD8E-4E10-BAE3-2400BBF6C686}"/>
              </a:ext>
            </a:extLst>
          </p:cNvPr>
          <p:cNvSpPr txBox="1"/>
          <p:nvPr/>
        </p:nvSpPr>
        <p:spPr>
          <a:xfrm>
            <a:off x="3466491" y="2605597"/>
            <a:ext cx="249555" cy="148117"/>
          </a:xfrm>
          <a:prstGeom prst="rect">
            <a:avLst/>
          </a:prstGeom>
        </p:spPr>
        <p:txBody>
          <a:bodyPr vert="horz" wrap="square" lIns="0" tIns="9525" rIns="0" bIns="0" rtlCol="0">
            <a:spAutoFit/>
          </a:bodyPr>
          <a:lstStyle/>
          <a:p>
            <a:pPr marL="9525" defTabSz="685800">
              <a:spcBef>
                <a:spcPts val="75"/>
              </a:spcBef>
              <a:defRPr/>
            </a:pPr>
            <a:r>
              <a:rPr sz="900" b="1">
                <a:solidFill>
                  <a:srgbClr val="52555A"/>
                </a:solidFill>
                <a:latin typeface="Arial"/>
                <a:cs typeface="Arial"/>
              </a:rPr>
              <a:t>10%</a:t>
            </a:r>
            <a:endParaRPr sz="900">
              <a:solidFill>
                <a:prstClr val="black"/>
              </a:solidFill>
              <a:latin typeface="Arial"/>
              <a:cs typeface="Arial"/>
            </a:endParaRPr>
          </a:p>
        </p:txBody>
      </p:sp>
    </p:spTree>
    <p:extLst>
      <p:ext uri="{BB962C8B-B14F-4D97-AF65-F5344CB8AC3E}">
        <p14:creationId xmlns:p14="http://schemas.microsoft.com/office/powerpoint/2010/main" val="174863614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2ACE1-04A9-75F2-4DE1-00B21CBFACC7}"/>
            </a:ext>
          </a:extLst>
        </p:cNvPr>
        <p:cNvGrpSpPr/>
        <p:nvPr/>
      </p:nvGrpSpPr>
      <p:grpSpPr>
        <a:xfrm>
          <a:off x="0" y="0"/>
          <a:ext cx="0" cy="0"/>
          <a:chOff x="0" y="0"/>
          <a:chExt cx="0" cy="0"/>
        </a:xfrm>
      </p:grpSpPr>
      <p:pic>
        <p:nvPicPr>
          <p:cNvPr id="33" name="Marcador de contenido 13" descr="Imagen que contiene Diagrama&#10;&#10;Descripción generada automáticamente">
            <a:extLst>
              <a:ext uri="{FF2B5EF4-FFF2-40B4-BE49-F238E27FC236}">
                <a16:creationId xmlns:a16="http://schemas.microsoft.com/office/drawing/2014/main" id="{8430D94B-740F-7F88-0191-C2FDC3D19D2B}"/>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411" y="7735087"/>
            <a:ext cx="1872672" cy="1055362"/>
          </a:xfrm>
        </p:spPr>
      </p:pic>
      <p:sp>
        <p:nvSpPr>
          <p:cNvPr id="5" name="Shape 816">
            <a:extLst>
              <a:ext uri="{FF2B5EF4-FFF2-40B4-BE49-F238E27FC236}">
                <a16:creationId xmlns:a16="http://schemas.microsoft.com/office/drawing/2014/main" id="{62F3BB57-39BF-C355-94E3-5F3EA5C457C5}"/>
              </a:ext>
            </a:extLst>
          </p:cNvPr>
          <p:cNvSpPr/>
          <p:nvPr/>
        </p:nvSpPr>
        <p:spPr>
          <a:xfrm>
            <a:off x="6516495" y="1672714"/>
            <a:ext cx="3077203" cy="1995485"/>
          </a:xfrm>
          <a:prstGeom prst="rect">
            <a:avLst/>
          </a:prstGeom>
          <a:ln w="3175">
            <a:miter lim="400000"/>
          </a:ln>
          <a:extLst>
            <a:ext uri="{C572A759-6A51-4108-AA02-DFA0A04FC94B}">
              <ma14:wrappingTextBoxFlag xmlns="" xmlns:ma14="http://schemas.microsoft.com/office/mac/drawingml/2011/main" val="1"/>
            </a:ext>
          </a:extLst>
        </p:spPr>
        <p:txBody>
          <a:bodyPr lIns="14275" tIns="14275" rIns="14275" bIns="14275">
            <a:normAutofit/>
          </a:bodyPr>
          <a:lstStyle>
            <a:lvl1pPr>
              <a:defRPr sz="14000">
                <a:solidFill>
                  <a:srgbClr val="000000"/>
                </a:solidFill>
                <a:latin typeface="Lato Light"/>
                <a:ea typeface="Lato Light"/>
                <a:cs typeface="Lato Light"/>
                <a:sym typeface="Lato Light"/>
              </a:defRPr>
            </a:lvl1pPr>
          </a:lstStyle>
          <a:p>
            <a:pPr defTabSz="913532"/>
            <a:endParaRPr sz="5245">
              <a:solidFill>
                <a:srgbClr val="F11831"/>
              </a:solidFill>
              <a:latin typeface="Lato Bold"/>
              <a:cs typeface="Lato Bold"/>
            </a:endParaRPr>
          </a:p>
        </p:txBody>
      </p:sp>
      <p:pic>
        <p:nvPicPr>
          <p:cNvPr id="2" name="Imagen 1" descr="Icono&#10;&#10;Descripción generada automáticamente">
            <a:extLst>
              <a:ext uri="{FF2B5EF4-FFF2-40B4-BE49-F238E27FC236}">
                <a16:creationId xmlns:a16="http://schemas.microsoft.com/office/drawing/2014/main" id="{DBAD472C-0D37-4662-9C02-DDABB848656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206" y="482535"/>
            <a:ext cx="1577718" cy="394897"/>
          </a:xfrm>
          <a:prstGeom prst="rect">
            <a:avLst/>
          </a:prstGeom>
          <a:noFill/>
        </p:spPr>
      </p:pic>
      <p:sp>
        <p:nvSpPr>
          <p:cNvPr id="8" name="CuadroTexto 27">
            <a:extLst>
              <a:ext uri="{FF2B5EF4-FFF2-40B4-BE49-F238E27FC236}">
                <a16:creationId xmlns:a16="http://schemas.microsoft.com/office/drawing/2014/main" id="{E7D28AB9-EE72-E610-2CE5-D27FF8BA71DC}"/>
              </a:ext>
            </a:extLst>
          </p:cNvPr>
          <p:cNvSpPr txBox="1"/>
          <p:nvPr/>
        </p:nvSpPr>
        <p:spPr>
          <a:xfrm>
            <a:off x="697462" y="1086756"/>
            <a:ext cx="3950738" cy="800163"/>
          </a:xfrm>
          <a:prstGeom prst="rect">
            <a:avLst/>
          </a:prstGeom>
          <a:noFill/>
        </p:spPr>
        <p:txBody>
          <a:bodyPr wrap="square" lIns="91384" tIns="45692" rIns="91384" bIns="45692" rtlCol="0" anchor="t">
            <a:spAutoFit/>
          </a:bodyPr>
          <a:lstStyle/>
          <a:p>
            <a:pPr algn="just" defTabSz="913829">
              <a:spcAft>
                <a:spcPts val="600"/>
              </a:spcAft>
            </a:pPr>
            <a:r>
              <a:rPr lang="en-AU" sz="1000" b="1" dirty="0">
                <a:solidFill>
                  <a:srgbClr val="44546A"/>
                </a:solidFill>
                <a:latin typeface="Barlow" pitchFamily="2" charset="77"/>
              </a:rPr>
              <a:t>Service Operation Centre (SOC) </a:t>
            </a:r>
            <a:r>
              <a:rPr lang="en-AU" sz="900" dirty="0">
                <a:solidFill>
                  <a:srgbClr val="454445"/>
                </a:solidFill>
                <a:latin typeface="Barlow"/>
              </a:rPr>
              <a:t>is an Operational Intelligence solution where is possible to integrate any kind of insight (alarms, data, third party information, etc.) from operational applications. SOC allows also to customize analysis through advanced dashboards. In the short term, it will provide also suggestion for a better operation (e.g., prioritisation of alarms).</a:t>
            </a:r>
            <a:endParaRPr lang="en-US" sz="900" dirty="0">
              <a:solidFill>
                <a:srgbClr val="454445"/>
              </a:solidFill>
              <a:latin typeface="Barlow"/>
            </a:endParaRPr>
          </a:p>
        </p:txBody>
      </p:sp>
      <p:pic>
        <p:nvPicPr>
          <p:cNvPr id="9" name="Picture 8">
            <a:extLst>
              <a:ext uri="{FF2B5EF4-FFF2-40B4-BE49-F238E27FC236}">
                <a16:creationId xmlns:a16="http://schemas.microsoft.com/office/drawing/2014/main" id="{B9532DC5-647A-CCA9-FC9F-DB1561ECB6C1}"/>
              </a:ext>
            </a:extLst>
          </p:cNvPr>
          <p:cNvPicPr>
            <a:picLocks noChangeAspect="1"/>
          </p:cNvPicPr>
          <p:nvPr/>
        </p:nvPicPr>
        <p:blipFill>
          <a:blip r:embed="rId5"/>
          <a:stretch>
            <a:fillRect/>
          </a:stretch>
        </p:blipFill>
        <p:spPr>
          <a:xfrm>
            <a:off x="396748" y="3552756"/>
            <a:ext cx="1876199" cy="1055362"/>
          </a:xfrm>
          <a:prstGeom prst="rect">
            <a:avLst/>
          </a:prstGeom>
        </p:spPr>
      </p:pic>
      <p:grpSp>
        <p:nvGrpSpPr>
          <p:cNvPr id="13" name="Group 12">
            <a:extLst>
              <a:ext uri="{FF2B5EF4-FFF2-40B4-BE49-F238E27FC236}">
                <a16:creationId xmlns:a16="http://schemas.microsoft.com/office/drawing/2014/main" id="{71388FF6-E740-5202-D2AF-081189940F28}"/>
              </a:ext>
            </a:extLst>
          </p:cNvPr>
          <p:cNvGrpSpPr/>
          <p:nvPr/>
        </p:nvGrpSpPr>
        <p:grpSpPr>
          <a:xfrm>
            <a:off x="6953384" y="2571750"/>
            <a:ext cx="2086674" cy="983472"/>
            <a:chOff x="603354" y="1153495"/>
            <a:chExt cx="2362081" cy="983776"/>
          </a:xfrm>
        </p:grpSpPr>
        <p:sp>
          <p:nvSpPr>
            <p:cNvPr id="14" name="Rectangle 9">
              <a:extLst>
                <a:ext uri="{FF2B5EF4-FFF2-40B4-BE49-F238E27FC236}">
                  <a16:creationId xmlns:a16="http://schemas.microsoft.com/office/drawing/2014/main" id="{7D5DB7EC-F698-F541-903B-EE7BE6E7B67F}"/>
                </a:ext>
              </a:extLst>
            </p:cNvPr>
            <p:cNvSpPr/>
            <p:nvPr/>
          </p:nvSpPr>
          <p:spPr>
            <a:xfrm>
              <a:off x="603354" y="1153495"/>
              <a:ext cx="2313772" cy="667422"/>
            </a:xfrm>
            <a:prstGeom prst="rect">
              <a:avLst/>
            </a:prstGeom>
            <a:solidFill>
              <a:schemeClr val="tx2">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371">
                <a:defRPr/>
              </a:pPr>
              <a:endParaRPr lang="en-US" sz="1349">
                <a:solidFill>
                  <a:srgbClr val="FFFFFF"/>
                </a:solidFill>
                <a:latin typeface="Arial" panose="020B0604020202020204"/>
              </a:endParaRPr>
            </a:p>
          </p:txBody>
        </p:sp>
        <p:sp>
          <p:nvSpPr>
            <p:cNvPr id="16" name="Content Placeholder 7">
              <a:extLst>
                <a:ext uri="{FF2B5EF4-FFF2-40B4-BE49-F238E27FC236}">
                  <a16:creationId xmlns:a16="http://schemas.microsoft.com/office/drawing/2014/main" id="{61AFF18B-7D02-54E1-79D0-EC33C62DE740}"/>
                </a:ext>
              </a:extLst>
            </p:cNvPr>
            <p:cNvSpPr txBox="1">
              <a:spLocks/>
            </p:cNvSpPr>
            <p:nvPr/>
          </p:nvSpPr>
          <p:spPr bwMode="auto">
            <a:xfrm>
              <a:off x="1162556" y="1284038"/>
              <a:ext cx="1802879" cy="85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defTabSz="608195" rtl="0" eaLnBrk="0" fontAlgn="base" hangingPunct="0">
                <a:spcBef>
                  <a:spcPct val="0"/>
                </a:spcBef>
                <a:spcAft>
                  <a:spcPts val="800"/>
                </a:spcAft>
                <a:buClr>
                  <a:schemeClr val="bg2"/>
                </a:buClr>
                <a:buFont typeface="Arial" charset="0"/>
                <a:defRPr sz="2201" kern="1200">
                  <a:solidFill>
                    <a:schemeClr val="tx1">
                      <a:lumMod val="95000"/>
                      <a:lumOff val="5000"/>
                    </a:schemeClr>
                  </a:solidFill>
                  <a:latin typeface="Arial"/>
                  <a:ea typeface="ヒラギノ角ゴ Pro W3" charset="0"/>
                  <a:cs typeface="Arial"/>
                </a:defRPr>
              </a:lvl1pPr>
              <a:lvl2pPr marL="181029" indent="-181029" algn="l" defTabSz="608195" rtl="0" eaLnBrk="0" fontAlgn="base" hangingPunct="0">
                <a:spcBef>
                  <a:spcPct val="0"/>
                </a:spcBef>
                <a:spcAft>
                  <a:spcPts val="538"/>
                </a:spcAft>
                <a:buClrTx/>
                <a:buSzPct val="100000"/>
                <a:buFont typeface="Arial" charset="0"/>
                <a:buChar char="•"/>
                <a:defRPr sz="2001" kern="1200">
                  <a:solidFill>
                    <a:schemeClr val="tx1">
                      <a:lumMod val="95000"/>
                      <a:lumOff val="5000"/>
                    </a:schemeClr>
                  </a:solidFill>
                  <a:latin typeface="Arial"/>
                  <a:ea typeface="Arial" charset="0"/>
                  <a:cs typeface="Arial"/>
                </a:defRPr>
              </a:lvl2pPr>
              <a:lvl3pPr marL="363647" indent="-181029" algn="l" defTabSz="608195" rtl="0" eaLnBrk="0" fontAlgn="base" hangingPunct="0">
                <a:spcBef>
                  <a:spcPct val="0"/>
                </a:spcBef>
                <a:spcAft>
                  <a:spcPts val="538"/>
                </a:spcAft>
                <a:buFont typeface="Lucida Grande" charset="0"/>
                <a:buChar char="-"/>
                <a:defRPr kern="1200">
                  <a:solidFill>
                    <a:schemeClr val="tx1">
                      <a:lumMod val="95000"/>
                      <a:lumOff val="5000"/>
                    </a:schemeClr>
                  </a:solidFill>
                  <a:latin typeface="Arial"/>
                  <a:ea typeface="Arial" charset="0"/>
                  <a:cs typeface="Arial"/>
                </a:defRPr>
              </a:lvl3pPr>
              <a:lvl4pPr marL="547852" indent="-181029" algn="l" defTabSz="608195" rtl="0" eaLnBrk="0" fontAlgn="base" hangingPunct="0">
                <a:spcBef>
                  <a:spcPct val="0"/>
                </a:spcBef>
                <a:spcAft>
                  <a:spcPts val="538"/>
                </a:spcAft>
                <a:buFont typeface="Arial" charset="0"/>
                <a:buChar char="•"/>
                <a:defRPr sz="1600" kern="1200">
                  <a:solidFill>
                    <a:schemeClr val="tx1">
                      <a:lumMod val="95000"/>
                      <a:lumOff val="5000"/>
                    </a:schemeClr>
                  </a:solidFill>
                  <a:latin typeface="Arial"/>
                  <a:ea typeface="Arial" charset="0"/>
                  <a:cs typeface="Arial"/>
                </a:defRPr>
              </a:lvl4pPr>
              <a:lvl5pPr marL="728882" indent="-181029" algn="l" defTabSz="608195" rtl="0" eaLnBrk="0" fontAlgn="base" hangingPunct="0">
                <a:spcBef>
                  <a:spcPct val="0"/>
                </a:spcBef>
                <a:spcAft>
                  <a:spcPts val="538"/>
                </a:spcAft>
                <a:buFont typeface="Lucida Grande" charset="0"/>
                <a:buChar char="-"/>
                <a:defRPr sz="1600" kern="1200">
                  <a:solidFill>
                    <a:schemeClr val="tx1">
                      <a:lumMod val="95000"/>
                      <a:lumOff val="5000"/>
                    </a:schemeClr>
                  </a:solidFill>
                  <a:latin typeface="Arial"/>
                  <a:ea typeface="Arial" charset="0"/>
                  <a:cs typeface="Arial"/>
                </a:defRPr>
              </a:lvl5pPr>
              <a:lvl6pPr marL="3353024" indent="-304820" algn="l" defTabSz="609641" rtl="0" eaLnBrk="1" latinLnBrk="0" hangingPunct="1">
                <a:spcBef>
                  <a:spcPct val="20000"/>
                </a:spcBef>
                <a:buFont typeface="Arial"/>
                <a:buChar char="•"/>
                <a:defRPr sz="2667" kern="1200">
                  <a:solidFill>
                    <a:schemeClr val="tx1"/>
                  </a:solidFill>
                  <a:latin typeface="+mn-lt"/>
                  <a:ea typeface="+mn-ea"/>
                  <a:cs typeface="+mn-cs"/>
                </a:defRPr>
              </a:lvl6pPr>
              <a:lvl7pPr marL="3962663" indent="-304820" algn="l" defTabSz="609641" rtl="0" eaLnBrk="1" latinLnBrk="0" hangingPunct="1">
                <a:spcBef>
                  <a:spcPct val="20000"/>
                </a:spcBef>
                <a:buFont typeface="Arial"/>
                <a:buChar char="•"/>
                <a:defRPr sz="2667" kern="1200">
                  <a:solidFill>
                    <a:schemeClr val="tx1"/>
                  </a:solidFill>
                  <a:latin typeface="+mn-lt"/>
                  <a:ea typeface="+mn-ea"/>
                  <a:cs typeface="+mn-cs"/>
                </a:defRPr>
              </a:lvl7pPr>
              <a:lvl8pPr marL="4572304" indent="-304820" algn="l" defTabSz="609641" rtl="0" eaLnBrk="1" latinLnBrk="0" hangingPunct="1">
                <a:spcBef>
                  <a:spcPct val="20000"/>
                </a:spcBef>
                <a:buFont typeface="Arial"/>
                <a:buChar char="•"/>
                <a:defRPr sz="2667" kern="1200">
                  <a:solidFill>
                    <a:schemeClr val="tx1"/>
                  </a:solidFill>
                  <a:latin typeface="+mn-lt"/>
                  <a:ea typeface="+mn-ea"/>
                  <a:cs typeface="+mn-cs"/>
                </a:defRPr>
              </a:lvl8pPr>
              <a:lvl9pPr marL="5181945" indent="-304820" algn="l" defTabSz="609641" rtl="0" eaLnBrk="1" latinLnBrk="0" hangingPunct="1">
                <a:spcBef>
                  <a:spcPct val="20000"/>
                </a:spcBef>
                <a:buFont typeface="Arial"/>
                <a:buChar char="•"/>
                <a:defRPr sz="2667" kern="1200">
                  <a:solidFill>
                    <a:schemeClr val="tx1"/>
                  </a:solidFill>
                  <a:latin typeface="+mn-lt"/>
                  <a:ea typeface="+mn-ea"/>
                  <a:cs typeface="+mn-cs"/>
                </a:defRPr>
              </a:lvl9pPr>
            </a:lstStyle>
            <a:p>
              <a:pPr defTabSz="455861">
                <a:buClr>
                  <a:srgbClr val="18A2C2"/>
                </a:buClr>
                <a:defRPr/>
              </a:pPr>
              <a:r>
                <a:rPr lang="en-US" sz="900" b="1" dirty="0">
                  <a:solidFill>
                    <a:srgbClr val="FFFFFF"/>
                  </a:solidFill>
                </a:rPr>
                <a:t>Cross-boundary insights</a:t>
              </a:r>
            </a:p>
            <a:p>
              <a:pPr defTabSz="455861">
                <a:buClr>
                  <a:srgbClr val="18A2C2"/>
                </a:buClr>
                <a:defRPr/>
              </a:pPr>
              <a:r>
                <a:rPr lang="en-US" sz="900" b="1" dirty="0">
                  <a:solidFill>
                    <a:srgbClr val="FFFFFF"/>
                  </a:solidFill>
                </a:rPr>
                <a:t>Operation recommendation </a:t>
              </a:r>
            </a:p>
          </p:txBody>
        </p:sp>
        <p:pic>
          <p:nvPicPr>
            <p:cNvPr id="17" name="Picture 20">
              <a:extLst>
                <a:ext uri="{FF2B5EF4-FFF2-40B4-BE49-F238E27FC236}">
                  <a16:creationId xmlns:a16="http://schemas.microsoft.com/office/drawing/2014/main" id="{A96AF17B-278E-A1E6-F847-1A0D3136885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5763" y="1285258"/>
              <a:ext cx="408561" cy="408561"/>
            </a:xfrm>
            <a:prstGeom prst="rect">
              <a:avLst/>
            </a:prstGeom>
          </p:spPr>
        </p:pic>
      </p:grpSp>
      <p:pic>
        <p:nvPicPr>
          <p:cNvPr id="18" name="Imagen 3">
            <a:extLst>
              <a:ext uri="{FF2B5EF4-FFF2-40B4-BE49-F238E27FC236}">
                <a16:creationId xmlns:a16="http://schemas.microsoft.com/office/drawing/2014/main" id="{2CAE96B1-A147-5B77-0C75-0E6976CDAD04}"/>
              </a:ext>
            </a:extLst>
          </p:cNvPr>
          <p:cNvPicPr>
            <a:picLocks noChangeAspect="1"/>
          </p:cNvPicPr>
          <p:nvPr/>
        </p:nvPicPr>
        <p:blipFill>
          <a:blip r:embed="rId7"/>
          <a:stretch>
            <a:fillRect/>
          </a:stretch>
        </p:blipFill>
        <p:spPr>
          <a:xfrm>
            <a:off x="2381924" y="3552756"/>
            <a:ext cx="1862028" cy="1055362"/>
          </a:xfrm>
          <a:prstGeom prst="rect">
            <a:avLst/>
          </a:prstGeom>
        </p:spPr>
      </p:pic>
      <p:grpSp>
        <p:nvGrpSpPr>
          <p:cNvPr id="21" name="Group 20">
            <a:extLst>
              <a:ext uri="{FF2B5EF4-FFF2-40B4-BE49-F238E27FC236}">
                <a16:creationId xmlns:a16="http://schemas.microsoft.com/office/drawing/2014/main" id="{FEDFB1AE-1DF2-7BED-229A-ECBF7B167373}"/>
              </a:ext>
            </a:extLst>
          </p:cNvPr>
          <p:cNvGrpSpPr/>
          <p:nvPr/>
        </p:nvGrpSpPr>
        <p:grpSpPr>
          <a:xfrm>
            <a:off x="6953384" y="1822050"/>
            <a:ext cx="2086674" cy="667216"/>
            <a:chOff x="603354" y="1153495"/>
            <a:chExt cx="2313772" cy="667422"/>
          </a:xfrm>
        </p:grpSpPr>
        <p:sp>
          <p:nvSpPr>
            <p:cNvPr id="22" name="Rectangle 9">
              <a:extLst>
                <a:ext uri="{FF2B5EF4-FFF2-40B4-BE49-F238E27FC236}">
                  <a16:creationId xmlns:a16="http://schemas.microsoft.com/office/drawing/2014/main" id="{6EE4C3C3-B8FB-28F9-37FD-AB4838072C71}"/>
                </a:ext>
              </a:extLst>
            </p:cNvPr>
            <p:cNvSpPr/>
            <p:nvPr/>
          </p:nvSpPr>
          <p:spPr>
            <a:xfrm>
              <a:off x="603354" y="1153495"/>
              <a:ext cx="2313772" cy="667422"/>
            </a:xfrm>
            <a:prstGeom prst="rect">
              <a:avLst/>
            </a:prstGeom>
            <a:solidFill>
              <a:schemeClr val="tx2">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371">
                <a:defRPr/>
              </a:pPr>
              <a:endParaRPr lang="en-US" sz="1349">
                <a:solidFill>
                  <a:srgbClr val="FFFFFF"/>
                </a:solidFill>
                <a:latin typeface="Arial" panose="020B0604020202020204"/>
              </a:endParaRPr>
            </a:p>
          </p:txBody>
        </p:sp>
        <p:sp>
          <p:nvSpPr>
            <p:cNvPr id="23" name="Content Placeholder 7">
              <a:extLst>
                <a:ext uri="{FF2B5EF4-FFF2-40B4-BE49-F238E27FC236}">
                  <a16:creationId xmlns:a16="http://schemas.microsoft.com/office/drawing/2014/main" id="{E6165F0A-61D1-3DFA-D0C8-518B7DDC5D38}"/>
                </a:ext>
              </a:extLst>
            </p:cNvPr>
            <p:cNvSpPr txBox="1">
              <a:spLocks/>
            </p:cNvSpPr>
            <p:nvPr/>
          </p:nvSpPr>
          <p:spPr bwMode="auto">
            <a:xfrm>
              <a:off x="1187316" y="1330349"/>
              <a:ext cx="1725698" cy="34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0" indent="0" algn="l" defTabSz="608195" rtl="0" eaLnBrk="0" fontAlgn="base" hangingPunct="0">
                <a:spcBef>
                  <a:spcPct val="0"/>
                </a:spcBef>
                <a:spcAft>
                  <a:spcPts val="800"/>
                </a:spcAft>
                <a:buClr>
                  <a:schemeClr val="bg2"/>
                </a:buClr>
                <a:buFont typeface="Arial" charset="0"/>
                <a:defRPr sz="2201" kern="1200">
                  <a:solidFill>
                    <a:schemeClr val="tx1">
                      <a:lumMod val="95000"/>
                      <a:lumOff val="5000"/>
                    </a:schemeClr>
                  </a:solidFill>
                  <a:latin typeface="Arial"/>
                  <a:ea typeface="ヒラギノ角ゴ Pro W3" charset="0"/>
                  <a:cs typeface="Arial"/>
                </a:defRPr>
              </a:lvl1pPr>
              <a:lvl2pPr marL="181029" indent="-181029" algn="l" defTabSz="608195" rtl="0" eaLnBrk="0" fontAlgn="base" hangingPunct="0">
                <a:spcBef>
                  <a:spcPct val="0"/>
                </a:spcBef>
                <a:spcAft>
                  <a:spcPts val="538"/>
                </a:spcAft>
                <a:buClrTx/>
                <a:buSzPct val="100000"/>
                <a:buFont typeface="Arial" charset="0"/>
                <a:buChar char="•"/>
                <a:defRPr sz="2001" kern="1200">
                  <a:solidFill>
                    <a:schemeClr val="tx1">
                      <a:lumMod val="95000"/>
                      <a:lumOff val="5000"/>
                    </a:schemeClr>
                  </a:solidFill>
                  <a:latin typeface="Arial"/>
                  <a:ea typeface="Arial" charset="0"/>
                  <a:cs typeface="Arial"/>
                </a:defRPr>
              </a:lvl2pPr>
              <a:lvl3pPr marL="363647" indent="-181029" algn="l" defTabSz="608195" rtl="0" eaLnBrk="0" fontAlgn="base" hangingPunct="0">
                <a:spcBef>
                  <a:spcPct val="0"/>
                </a:spcBef>
                <a:spcAft>
                  <a:spcPts val="538"/>
                </a:spcAft>
                <a:buFont typeface="Lucida Grande" charset="0"/>
                <a:buChar char="-"/>
                <a:defRPr kern="1200">
                  <a:solidFill>
                    <a:schemeClr val="tx1">
                      <a:lumMod val="95000"/>
                      <a:lumOff val="5000"/>
                    </a:schemeClr>
                  </a:solidFill>
                  <a:latin typeface="Arial"/>
                  <a:ea typeface="Arial" charset="0"/>
                  <a:cs typeface="Arial"/>
                </a:defRPr>
              </a:lvl3pPr>
              <a:lvl4pPr marL="547852" indent="-181029" algn="l" defTabSz="608195" rtl="0" eaLnBrk="0" fontAlgn="base" hangingPunct="0">
                <a:spcBef>
                  <a:spcPct val="0"/>
                </a:spcBef>
                <a:spcAft>
                  <a:spcPts val="538"/>
                </a:spcAft>
                <a:buFont typeface="Arial" charset="0"/>
                <a:buChar char="•"/>
                <a:defRPr sz="1600" kern="1200">
                  <a:solidFill>
                    <a:schemeClr val="tx1">
                      <a:lumMod val="95000"/>
                      <a:lumOff val="5000"/>
                    </a:schemeClr>
                  </a:solidFill>
                  <a:latin typeface="Arial"/>
                  <a:ea typeface="Arial" charset="0"/>
                  <a:cs typeface="Arial"/>
                </a:defRPr>
              </a:lvl4pPr>
              <a:lvl5pPr marL="728882" indent="-181029" algn="l" defTabSz="608195" rtl="0" eaLnBrk="0" fontAlgn="base" hangingPunct="0">
                <a:spcBef>
                  <a:spcPct val="0"/>
                </a:spcBef>
                <a:spcAft>
                  <a:spcPts val="538"/>
                </a:spcAft>
                <a:buFont typeface="Lucida Grande" charset="0"/>
                <a:buChar char="-"/>
                <a:defRPr sz="1600" kern="1200">
                  <a:solidFill>
                    <a:schemeClr val="tx1">
                      <a:lumMod val="95000"/>
                      <a:lumOff val="5000"/>
                    </a:schemeClr>
                  </a:solidFill>
                  <a:latin typeface="Arial"/>
                  <a:ea typeface="Arial" charset="0"/>
                  <a:cs typeface="Arial"/>
                </a:defRPr>
              </a:lvl5pPr>
              <a:lvl6pPr marL="3353024" indent="-304820" algn="l" defTabSz="609641" rtl="0" eaLnBrk="1" latinLnBrk="0" hangingPunct="1">
                <a:spcBef>
                  <a:spcPct val="20000"/>
                </a:spcBef>
                <a:buFont typeface="Arial"/>
                <a:buChar char="•"/>
                <a:defRPr sz="2667" kern="1200">
                  <a:solidFill>
                    <a:schemeClr val="tx1"/>
                  </a:solidFill>
                  <a:latin typeface="+mn-lt"/>
                  <a:ea typeface="+mn-ea"/>
                  <a:cs typeface="+mn-cs"/>
                </a:defRPr>
              </a:lvl6pPr>
              <a:lvl7pPr marL="3962663" indent="-304820" algn="l" defTabSz="609641" rtl="0" eaLnBrk="1" latinLnBrk="0" hangingPunct="1">
                <a:spcBef>
                  <a:spcPct val="20000"/>
                </a:spcBef>
                <a:buFont typeface="Arial"/>
                <a:buChar char="•"/>
                <a:defRPr sz="2667" kern="1200">
                  <a:solidFill>
                    <a:schemeClr val="tx1"/>
                  </a:solidFill>
                  <a:latin typeface="+mn-lt"/>
                  <a:ea typeface="+mn-ea"/>
                  <a:cs typeface="+mn-cs"/>
                </a:defRPr>
              </a:lvl7pPr>
              <a:lvl8pPr marL="4572304" indent="-304820" algn="l" defTabSz="609641" rtl="0" eaLnBrk="1" latinLnBrk="0" hangingPunct="1">
                <a:spcBef>
                  <a:spcPct val="20000"/>
                </a:spcBef>
                <a:buFont typeface="Arial"/>
                <a:buChar char="•"/>
                <a:defRPr sz="2667" kern="1200">
                  <a:solidFill>
                    <a:schemeClr val="tx1"/>
                  </a:solidFill>
                  <a:latin typeface="+mn-lt"/>
                  <a:ea typeface="+mn-ea"/>
                  <a:cs typeface="+mn-cs"/>
                </a:defRPr>
              </a:lvl8pPr>
              <a:lvl9pPr marL="5181945" indent="-304820" algn="l" defTabSz="609641" rtl="0" eaLnBrk="1" latinLnBrk="0" hangingPunct="1">
                <a:spcBef>
                  <a:spcPct val="20000"/>
                </a:spcBef>
                <a:buFont typeface="Arial"/>
                <a:buChar char="•"/>
                <a:defRPr sz="2667" kern="1200">
                  <a:solidFill>
                    <a:schemeClr val="tx1"/>
                  </a:solidFill>
                  <a:latin typeface="+mn-lt"/>
                  <a:ea typeface="+mn-ea"/>
                  <a:cs typeface="+mn-cs"/>
                </a:defRPr>
              </a:lvl9pPr>
            </a:lstStyle>
            <a:p>
              <a:pPr defTabSz="455861">
                <a:buClr>
                  <a:srgbClr val="18A2C2"/>
                </a:buClr>
                <a:defRPr/>
              </a:pPr>
              <a:r>
                <a:rPr lang="en-US" sz="1050" b="1" dirty="0">
                  <a:solidFill>
                    <a:srgbClr val="FFFFFF"/>
                  </a:solidFill>
                  <a:cs typeface="Arial Black" panose="020B0604020202020204" pitchFamily="34" charset="0"/>
                </a:rPr>
                <a:t>IoT data integration</a:t>
              </a:r>
              <a:br>
                <a:rPr lang="en-US" sz="1050" b="1" dirty="0">
                  <a:cs typeface="Arial Black" panose="020B0604020202020204" pitchFamily="34" charset="0"/>
                </a:rPr>
              </a:br>
              <a:r>
                <a:rPr lang="en-US" sz="1050" b="1" dirty="0">
                  <a:solidFill>
                    <a:srgbClr val="FFFFFF"/>
                  </a:solidFill>
                  <a:cs typeface="Arial Black" panose="020B0604020202020204" pitchFamily="34" charset="0"/>
                </a:rPr>
                <a:t>BIM integration</a:t>
              </a:r>
            </a:p>
          </p:txBody>
        </p:sp>
        <p:pic>
          <p:nvPicPr>
            <p:cNvPr id="24" name="Picture 20">
              <a:extLst>
                <a:ext uri="{FF2B5EF4-FFF2-40B4-BE49-F238E27FC236}">
                  <a16:creationId xmlns:a16="http://schemas.microsoft.com/office/drawing/2014/main" id="{8689EA5A-C6BC-6019-BED7-796F35D0FF0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15763" y="1285258"/>
              <a:ext cx="408561" cy="408561"/>
            </a:xfrm>
            <a:prstGeom prst="rect">
              <a:avLst/>
            </a:prstGeom>
          </p:spPr>
        </p:pic>
      </p:grpSp>
      <p:sp>
        <p:nvSpPr>
          <p:cNvPr id="32" name="TextBox 31">
            <a:extLst>
              <a:ext uri="{FF2B5EF4-FFF2-40B4-BE49-F238E27FC236}">
                <a16:creationId xmlns:a16="http://schemas.microsoft.com/office/drawing/2014/main" id="{E39BC7F0-5AEE-022E-B297-61698E73CE42}"/>
              </a:ext>
            </a:extLst>
          </p:cNvPr>
          <p:cNvSpPr txBox="1"/>
          <p:nvPr/>
        </p:nvSpPr>
        <p:spPr>
          <a:xfrm>
            <a:off x="6205556" y="278125"/>
            <a:ext cx="2920814" cy="738407"/>
          </a:xfrm>
          <a:prstGeom prst="rect">
            <a:avLst/>
          </a:prstGeom>
          <a:solidFill>
            <a:schemeClr val="bg1"/>
          </a:solidFill>
        </p:spPr>
        <p:txBody>
          <a:bodyPr wrap="square" rtlCol="0">
            <a:spAutoFit/>
          </a:bodyPr>
          <a:lstStyle/>
          <a:p>
            <a:pPr algn="r"/>
            <a:r>
              <a:rPr lang="en-AU" sz="2399" b="1" dirty="0">
                <a:solidFill>
                  <a:srgbClr val="008BB3"/>
                </a:solidFill>
                <a:latin typeface="+mj-lt"/>
                <a:cs typeface="Arial" panose="020B0604020202020204" pitchFamily="34" charset="0"/>
              </a:rPr>
              <a:t>LAYER 3</a:t>
            </a:r>
          </a:p>
          <a:p>
            <a:pPr algn="r"/>
            <a:r>
              <a:rPr lang="en-AU" sz="1799" dirty="0">
                <a:solidFill>
                  <a:srgbClr val="008BB3"/>
                </a:solidFill>
                <a:latin typeface="+mj-lt"/>
                <a:cs typeface="Arial" panose="020B0604020202020204" pitchFamily="34" charset="0"/>
              </a:rPr>
              <a:t>Operational Intelligence</a:t>
            </a:r>
          </a:p>
        </p:txBody>
      </p:sp>
      <p:sp>
        <p:nvSpPr>
          <p:cNvPr id="3" name="CuadroTexto 27">
            <a:extLst>
              <a:ext uri="{FF2B5EF4-FFF2-40B4-BE49-F238E27FC236}">
                <a16:creationId xmlns:a16="http://schemas.microsoft.com/office/drawing/2014/main" id="{00C248DB-3EA1-C782-4B9F-F39228F5C681}"/>
              </a:ext>
            </a:extLst>
          </p:cNvPr>
          <p:cNvSpPr txBox="1"/>
          <p:nvPr/>
        </p:nvSpPr>
        <p:spPr>
          <a:xfrm>
            <a:off x="695351" y="2211974"/>
            <a:ext cx="2974737" cy="461637"/>
          </a:xfrm>
          <a:prstGeom prst="rect">
            <a:avLst/>
          </a:prstGeom>
          <a:noFill/>
        </p:spPr>
        <p:txBody>
          <a:bodyPr wrap="square" lIns="91412" tIns="45706" rIns="91412" bIns="45706" rtlCol="0" anchor="t">
            <a:spAutoFit/>
          </a:bodyPr>
          <a:lstStyle/>
          <a:p>
            <a:pPr defTabSz="914103">
              <a:spcAft>
                <a:spcPts val="600"/>
              </a:spcAft>
            </a:pPr>
            <a:r>
              <a:rPr lang="en-AU" sz="1000" b="1" dirty="0">
                <a:solidFill>
                  <a:srgbClr val="44546A"/>
                </a:solidFill>
                <a:latin typeface="Barlow" pitchFamily="2" charset="77"/>
              </a:rPr>
              <a:t>Business Intelligence</a:t>
            </a:r>
          </a:p>
          <a:p>
            <a:pPr defTabSz="914103">
              <a:spcAft>
                <a:spcPts val="600"/>
              </a:spcAft>
            </a:pPr>
            <a:endParaRPr lang="en-US" sz="900" dirty="0">
              <a:solidFill>
                <a:srgbClr val="454445"/>
              </a:solidFill>
              <a:highlight>
                <a:srgbClr val="FFFF00"/>
              </a:highlight>
              <a:latin typeface="Barlow"/>
            </a:endParaRPr>
          </a:p>
        </p:txBody>
      </p:sp>
      <p:pic>
        <p:nvPicPr>
          <p:cNvPr id="4" name="Gráfico 5" descr="Usuario contorno">
            <a:extLst>
              <a:ext uri="{FF2B5EF4-FFF2-40B4-BE49-F238E27FC236}">
                <a16:creationId xmlns:a16="http://schemas.microsoft.com/office/drawing/2014/main" id="{8B38616F-8B42-7D70-5C73-DAEFBEA146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7042" y="1188982"/>
            <a:ext cx="315386" cy="315386"/>
          </a:xfrm>
          <a:prstGeom prst="rect">
            <a:avLst/>
          </a:prstGeom>
        </p:spPr>
      </p:pic>
      <p:pic>
        <p:nvPicPr>
          <p:cNvPr id="10" name="Gráfico 6" descr="Monitor con relleno sólido">
            <a:extLst>
              <a:ext uri="{FF2B5EF4-FFF2-40B4-BE49-F238E27FC236}">
                <a16:creationId xmlns:a16="http://schemas.microsoft.com/office/drawing/2014/main" id="{778B2417-AE2B-2426-5D2A-5FED4C4F7A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6996" y="1102402"/>
            <a:ext cx="330195" cy="330195"/>
          </a:xfrm>
          <a:prstGeom prst="rect">
            <a:avLst/>
          </a:prstGeom>
        </p:spPr>
      </p:pic>
      <p:sp>
        <p:nvSpPr>
          <p:cNvPr id="11" name="TextBox 10">
            <a:extLst>
              <a:ext uri="{FF2B5EF4-FFF2-40B4-BE49-F238E27FC236}">
                <a16:creationId xmlns:a16="http://schemas.microsoft.com/office/drawing/2014/main" id="{22B42251-BA23-53B3-33A0-24AC1A84C7EE}"/>
              </a:ext>
            </a:extLst>
          </p:cNvPr>
          <p:cNvSpPr txBox="1"/>
          <p:nvPr/>
        </p:nvSpPr>
        <p:spPr>
          <a:xfrm>
            <a:off x="679855" y="2440917"/>
            <a:ext cx="3968345" cy="784830"/>
          </a:xfrm>
          <a:prstGeom prst="rect">
            <a:avLst/>
          </a:prstGeom>
          <a:noFill/>
        </p:spPr>
        <p:txBody>
          <a:bodyPr wrap="square">
            <a:spAutoFit/>
          </a:bodyPr>
          <a:lstStyle/>
          <a:p>
            <a:pPr algn="just"/>
            <a:r>
              <a:rPr lang="en-AU" sz="900" dirty="0">
                <a:solidFill>
                  <a:srgbClr val="454445"/>
                </a:solidFill>
                <a:latin typeface="Barlow"/>
              </a:rPr>
              <a:t>The operational intelligence layer brings additional Business intelligence capacities to the final users.</a:t>
            </a:r>
          </a:p>
          <a:p>
            <a:pPr algn="just"/>
            <a:r>
              <a:rPr lang="en-AU" sz="900" dirty="0">
                <a:solidFill>
                  <a:srgbClr val="454445"/>
                </a:solidFill>
                <a:latin typeface="Barlow"/>
              </a:rPr>
              <a:t>It allows customized analysis of the data available in the platform, benefiting from the data architecture of XVPGA.</a:t>
            </a:r>
          </a:p>
          <a:p>
            <a:pPr algn="just"/>
            <a:endParaRPr lang="en-AU" sz="900" dirty="0">
              <a:solidFill>
                <a:srgbClr val="454445"/>
              </a:solidFill>
              <a:latin typeface="Barlow"/>
            </a:endParaRPr>
          </a:p>
        </p:txBody>
      </p:sp>
      <p:pic>
        <p:nvPicPr>
          <p:cNvPr id="15" name="Graphic 14" descr="Presentation with bar chart with solid fill">
            <a:extLst>
              <a:ext uri="{FF2B5EF4-FFF2-40B4-BE49-F238E27FC236}">
                <a16:creationId xmlns:a16="http://schemas.microsoft.com/office/drawing/2014/main" id="{811BD4FA-C784-AA85-85D1-E6AB3539E32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5930" y="2236566"/>
            <a:ext cx="461637" cy="461637"/>
          </a:xfrm>
          <a:prstGeom prst="rect">
            <a:avLst/>
          </a:prstGeom>
        </p:spPr>
      </p:pic>
      <p:pic>
        <p:nvPicPr>
          <p:cNvPr id="25" name="Imagen 5" descr="Interfaz de usuario gráfica, Aplicación&#10;&#10;Descripción generada automáticamente">
            <a:extLst>
              <a:ext uri="{FF2B5EF4-FFF2-40B4-BE49-F238E27FC236}">
                <a16:creationId xmlns:a16="http://schemas.microsoft.com/office/drawing/2014/main" id="{EA50DF98-917F-437E-7C68-E9092105F2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42920" y="3552756"/>
            <a:ext cx="2110725" cy="1055362"/>
          </a:xfrm>
          <a:prstGeom prst="rect">
            <a:avLst/>
          </a:prstGeom>
        </p:spPr>
      </p:pic>
    </p:spTree>
    <p:extLst>
      <p:ext uri="{BB962C8B-B14F-4D97-AF65-F5344CB8AC3E}">
        <p14:creationId xmlns:p14="http://schemas.microsoft.com/office/powerpoint/2010/main" val="1229747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atrón de fondo&#10;&#10;Descripción generada automáticamente">
            <a:extLst>
              <a:ext uri="{FF2B5EF4-FFF2-40B4-BE49-F238E27FC236}">
                <a16:creationId xmlns:a16="http://schemas.microsoft.com/office/drawing/2014/main" id="{A4B01B82-14E8-A86B-788B-B5F0038FE78E}"/>
              </a:ext>
            </a:extLst>
          </p:cNvPr>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1411" y="794"/>
            <a:ext cx="9141179" cy="5141914"/>
          </a:xfrm>
          <a:prstGeom prst="rect">
            <a:avLst/>
          </a:prstGeom>
        </p:spPr>
      </p:pic>
      <p:sp>
        <p:nvSpPr>
          <p:cNvPr id="6" name="CuadroTexto 5">
            <a:extLst>
              <a:ext uri="{FF2B5EF4-FFF2-40B4-BE49-F238E27FC236}">
                <a16:creationId xmlns:a16="http://schemas.microsoft.com/office/drawing/2014/main" id="{3C071871-B6BC-F5B6-3990-61B9C40F4EEB}"/>
              </a:ext>
            </a:extLst>
          </p:cNvPr>
          <p:cNvSpPr txBox="1"/>
          <p:nvPr/>
        </p:nvSpPr>
        <p:spPr>
          <a:xfrm>
            <a:off x="831298" y="2670484"/>
            <a:ext cx="6473507" cy="340437"/>
          </a:xfrm>
          <a:prstGeom prst="rect">
            <a:avLst/>
          </a:prstGeom>
          <a:noFill/>
        </p:spPr>
        <p:txBody>
          <a:bodyPr wrap="square" lIns="68559" tIns="34279" rIns="68559" bIns="34279" anchor="t">
            <a:spAutoFit/>
          </a:bodyPr>
          <a:lstStyle/>
          <a:p>
            <a:pPr defTabSz="914126"/>
            <a:r>
              <a:rPr lang="en-US" sz="1762" b="1">
                <a:solidFill>
                  <a:srgbClr val="FFFFFF"/>
                </a:solidFill>
                <a:latin typeface="Barlow"/>
              </a:rPr>
              <a:t>What is a Digital Twin?</a:t>
            </a:r>
            <a:endParaRPr lang="en-US" sz="1350">
              <a:solidFill>
                <a:srgbClr val="000000"/>
              </a:solidFill>
              <a:latin typeface="Barlow"/>
            </a:endParaRPr>
          </a:p>
        </p:txBody>
      </p:sp>
      <p:sp>
        <p:nvSpPr>
          <p:cNvPr id="2" name="Slide Number Placeholder 1">
            <a:extLst>
              <a:ext uri="{FF2B5EF4-FFF2-40B4-BE49-F238E27FC236}">
                <a16:creationId xmlns:a16="http://schemas.microsoft.com/office/drawing/2014/main" id="{94790C92-A726-B9A0-A787-D334BBA197AF}"/>
              </a:ext>
            </a:extLst>
          </p:cNvPr>
          <p:cNvSpPr>
            <a:spLocks noGrp="1"/>
          </p:cNvSpPr>
          <p:nvPr>
            <p:ph type="sldNum" sz="quarter" idx="13"/>
          </p:nvPr>
        </p:nvSpPr>
        <p:spPr/>
        <p:txBody>
          <a:bodyPr/>
          <a:lstStyle/>
          <a:p>
            <a:pPr defTabSz="914126"/>
            <a:fld id="{43BEFD68-AC9C-4E6C-AC52-663E7D0852AE}" type="slidenum">
              <a:rPr lang="en-HK">
                <a:solidFill>
                  <a:srgbClr val="000000">
                    <a:tint val="75000"/>
                  </a:srgbClr>
                </a:solidFill>
                <a:latin typeface="Barlow"/>
              </a:rPr>
              <a:pPr defTabSz="914126"/>
              <a:t>21</a:t>
            </a:fld>
            <a:endParaRPr lang="en-HK">
              <a:solidFill>
                <a:srgbClr val="000000">
                  <a:tint val="75000"/>
                </a:srgbClr>
              </a:solidFill>
              <a:latin typeface="Barlow"/>
            </a:endParaRPr>
          </a:p>
        </p:txBody>
      </p:sp>
      <p:pic>
        <p:nvPicPr>
          <p:cNvPr id="4" name="Imagen 5" descr="Icono&#10;&#10;Descripción generada automáticamente">
            <a:extLst>
              <a:ext uri="{FF2B5EF4-FFF2-40B4-BE49-F238E27FC236}">
                <a16:creationId xmlns:a16="http://schemas.microsoft.com/office/drawing/2014/main" id="{315A146D-5412-DAEB-CBE6-4C6AFFD5BF9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9909" y="4597405"/>
            <a:ext cx="1383356" cy="346249"/>
          </a:xfrm>
          <a:prstGeom prst="rect">
            <a:avLst/>
          </a:prstGeom>
          <a:noFill/>
        </p:spPr>
      </p:pic>
    </p:spTree>
    <p:extLst>
      <p:ext uri="{BB962C8B-B14F-4D97-AF65-F5344CB8AC3E}">
        <p14:creationId xmlns:p14="http://schemas.microsoft.com/office/powerpoint/2010/main" val="1968851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2A314860-25C5-5FD4-4DDF-464CC59A4DFD}"/>
              </a:ext>
            </a:extLst>
          </p:cNvPr>
          <p:cNvSpPr txBox="1"/>
          <p:nvPr/>
        </p:nvSpPr>
        <p:spPr>
          <a:xfrm>
            <a:off x="572218" y="232544"/>
            <a:ext cx="8130088" cy="461395"/>
          </a:xfrm>
          <a:prstGeom prst="rect">
            <a:avLst/>
          </a:prstGeom>
          <a:noFill/>
        </p:spPr>
        <p:txBody>
          <a:bodyPr wrap="square">
            <a:spAutoFit/>
          </a:bodyPr>
          <a:lstStyle/>
          <a:p>
            <a:pPr defTabSz="914126"/>
            <a:r>
              <a:rPr lang="en-GB" sz="2399">
                <a:solidFill>
                  <a:srgbClr val="446CAA"/>
                </a:solidFill>
                <a:latin typeface="Barlow"/>
              </a:rPr>
              <a:t>WHY A DIGITAL TWIN?</a:t>
            </a:r>
          </a:p>
        </p:txBody>
      </p:sp>
      <p:sp>
        <p:nvSpPr>
          <p:cNvPr id="22" name="Slide Number Placeholder 21">
            <a:extLst>
              <a:ext uri="{FF2B5EF4-FFF2-40B4-BE49-F238E27FC236}">
                <a16:creationId xmlns:a16="http://schemas.microsoft.com/office/drawing/2014/main" id="{160F8780-06FA-93C7-5CA6-6E87D7B54BEC}"/>
              </a:ext>
            </a:extLst>
          </p:cNvPr>
          <p:cNvSpPr>
            <a:spLocks noGrp="1"/>
          </p:cNvSpPr>
          <p:nvPr>
            <p:ph type="sldNum" sz="quarter" idx="11"/>
          </p:nvPr>
        </p:nvSpPr>
        <p:spPr/>
        <p:txBody>
          <a:bodyPr/>
          <a:lstStyle/>
          <a:p>
            <a:pPr defTabSz="914126"/>
            <a:fld id="{43BEFD68-AC9C-4E6C-AC52-663E7D0852AE}" type="slidenum">
              <a:rPr lang="en-HK">
                <a:solidFill>
                  <a:srgbClr val="000000">
                    <a:tint val="75000"/>
                  </a:srgbClr>
                </a:solidFill>
                <a:latin typeface="Barlow"/>
              </a:rPr>
              <a:pPr defTabSz="914126"/>
              <a:t>22</a:t>
            </a:fld>
            <a:endParaRPr lang="en-HK">
              <a:solidFill>
                <a:srgbClr val="000000">
                  <a:tint val="75000"/>
                </a:srgbClr>
              </a:solidFill>
              <a:latin typeface="Barlow"/>
            </a:endParaRPr>
          </a:p>
        </p:txBody>
      </p:sp>
      <p:pic>
        <p:nvPicPr>
          <p:cNvPr id="2" name="Imagen 1">
            <a:extLst>
              <a:ext uri="{FF2B5EF4-FFF2-40B4-BE49-F238E27FC236}">
                <a16:creationId xmlns:a16="http://schemas.microsoft.com/office/drawing/2014/main" id="{50037EDB-C4A7-AF35-10CC-A4A7AD5DD1AB}"/>
              </a:ext>
            </a:extLst>
          </p:cNvPr>
          <p:cNvPicPr>
            <a:picLocks noChangeAspect="1"/>
          </p:cNvPicPr>
          <p:nvPr/>
        </p:nvPicPr>
        <p:blipFill>
          <a:blip r:embed="rId2"/>
          <a:stretch>
            <a:fillRect/>
          </a:stretch>
        </p:blipFill>
        <p:spPr>
          <a:xfrm>
            <a:off x="4570039" y="2859350"/>
            <a:ext cx="3832964" cy="2112725"/>
          </a:xfrm>
          <a:prstGeom prst="rect">
            <a:avLst/>
          </a:prstGeom>
        </p:spPr>
      </p:pic>
      <p:pic>
        <p:nvPicPr>
          <p:cNvPr id="3" name="Imagen 2">
            <a:extLst>
              <a:ext uri="{FF2B5EF4-FFF2-40B4-BE49-F238E27FC236}">
                <a16:creationId xmlns:a16="http://schemas.microsoft.com/office/drawing/2014/main" id="{A4007A9C-6D78-70D7-A5D3-D35ABB4CCFC6}"/>
              </a:ext>
            </a:extLst>
          </p:cNvPr>
          <p:cNvPicPr>
            <a:picLocks noChangeAspect="1"/>
          </p:cNvPicPr>
          <p:nvPr/>
        </p:nvPicPr>
        <p:blipFill>
          <a:blip r:embed="rId3"/>
          <a:stretch>
            <a:fillRect/>
          </a:stretch>
        </p:blipFill>
        <p:spPr>
          <a:xfrm>
            <a:off x="648911" y="742192"/>
            <a:ext cx="3831003" cy="2112725"/>
          </a:xfrm>
          <a:prstGeom prst="rect">
            <a:avLst/>
          </a:prstGeom>
        </p:spPr>
      </p:pic>
      <p:pic>
        <p:nvPicPr>
          <p:cNvPr id="4" name="Imagen 3">
            <a:extLst>
              <a:ext uri="{FF2B5EF4-FFF2-40B4-BE49-F238E27FC236}">
                <a16:creationId xmlns:a16="http://schemas.microsoft.com/office/drawing/2014/main" id="{38428BDC-89A5-3910-6423-7E7C7A8A3B5E}"/>
              </a:ext>
            </a:extLst>
          </p:cNvPr>
          <p:cNvPicPr>
            <a:picLocks noChangeAspect="1"/>
          </p:cNvPicPr>
          <p:nvPr/>
        </p:nvPicPr>
        <p:blipFill>
          <a:blip r:embed="rId4"/>
          <a:stretch>
            <a:fillRect/>
          </a:stretch>
        </p:blipFill>
        <p:spPr>
          <a:xfrm>
            <a:off x="4572000" y="717810"/>
            <a:ext cx="3831003" cy="2112725"/>
          </a:xfrm>
          <a:prstGeom prst="rect">
            <a:avLst/>
          </a:prstGeom>
        </p:spPr>
      </p:pic>
      <p:pic>
        <p:nvPicPr>
          <p:cNvPr id="5" name="Imagen 4">
            <a:extLst>
              <a:ext uri="{FF2B5EF4-FFF2-40B4-BE49-F238E27FC236}">
                <a16:creationId xmlns:a16="http://schemas.microsoft.com/office/drawing/2014/main" id="{BB65875B-13F0-2F23-EE08-1723BF56D9A2}"/>
              </a:ext>
            </a:extLst>
          </p:cNvPr>
          <p:cNvPicPr>
            <a:picLocks noChangeAspect="1"/>
          </p:cNvPicPr>
          <p:nvPr/>
        </p:nvPicPr>
        <p:blipFill>
          <a:blip r:embed="rId5"/>
          <a:stretch>
            <a:fillRect/>
          </a:stretch>
        </p:blipFill>
        <p:spPr>
          <a:xfrm>
            <a:off x="648911" y="2859350"/>
            <a:ext cx="3832964" cy="2112725"/>
          </a:xfrm>
          <a:prstGeom prst="rect">
            <a:avLst/>
          </a:prstGeom>
        </p:spPr>
      </p:pic>
      <p:pic>
        <p:nvPicPr>
          <p:cNvPr id="6" name="Imagen 5" descr="Icono&#10;&#10;Descripción generada automáticamente">
            <a:extLst>
              <a:ext uri="{FF2B5EF4-FFF2-40B4-BE49-F238E27FC236}">
                <a16:creationId xmlns:a16="http://schemas.microsoft.com/office/drawing/2014/main" id="{4B514A9B-59E0-48EA-96A7-045D7AC2EA4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79364" y="212137"/>
            <a:ext cx="1383356" cy="346249"/>
          </a:xfrm>
          <a:prstGeom prst="rect">
            <a:avLst/>
          </a:prstGeom>
          <a:noFill/>
        </p:spPr>
      </p:pic>
    </p:spTree>
    <p:extLst>
      <p:ext uri="{BB962C8B-B14F-4D97-AF65-F5344CB8AC3E}">
        <p14:creationId xmlns:p14="http://schemas.microsoft.com/office/powerpoint/2010/main" val="3901909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42F81304-183B-95BC-4C0F-6A7AE050905E}"/>
              </a:ext>
            </a:extLst>
          </p:cNvPr>
          <p:cNvGrpSpPr/>
          <p:nvPr/>
        </p:nvGrpSpPr>
        <p:grpSpPr>
          <a:xfrm>
            <a:off x="114831" y="1049218"/>
            <a:ext cx="2172685" cy="2954985"/>
            <a:chOff x="323392" y="941200"/>
            <a:chExt cx="2173356" cy="2955897"/>
          </a:xfrm>
        </p:grpSpPr>
        <p:sp>
          <p:nvSpPr>
            <p:cNvPr id="3" name="Rectángulo 2">
              <a:extLst>
                <a:ext uri="{FF2B5EF4-FFF2-40B4-BE49-F238E27FC236}">
                  <a16:creationId xmlns:a16="http://schemas.microsoft.com/office/drawing/2014/main" id="{4935154B-9322-BD4D-5FE8-570F21B45244}"/>
                </a:ext>
              </a:extLst>
            </p:cNvPr>
            <p:cNvSpPr/>
            <p:nvPr/>
          </p:nvSpPr>
          <p:spPr>
            <a:xfrm>
              <a:off x="391346" y="941200"/>
              <a:ext cx="2067339" cy="29558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s-ES" sz="1799">
                <a:solidFill>
                  <a:srgbClr val="FFFFFF"/>
                </a:solidFill>
                <a:latin typeface="Barlow"/>
              </a:endParaRPr>
            </a:p>
          </p:txBody>
        </p:sp>
        <p:pic>
          <p:nvPicPr>
            <p:cNvPr id="8" name="Imagen 7">
              <a:extLst>
                <a:ext uri="{FF2B5EF4-FFF2-40B4-BE49-F238E27FC236}">
                  <a16:creationId xmlns:a16="http://schemas.microsoft.com/office/drawing/2014/main" id="{AAB5B830-355B-16E5-3D08-65617C196D7F}"/>
                </a:ext>
              </a:extLst>
            </p:cNvPr>
            <p:cNvPicPr>
              <a:picLocks noChangeAspect="1"/>
            </p:cNvPicPr>
            <p:nvPr/>
          </p:nvPicPr>
          <p:blipFill>
            <a:blip r:embed="rId2">
              <a:lum bright="-20000" contrast="-40000"/>
              <a:duotone>
                <a:prstClr val="black"/>
                <a:schemeClr val="accent1">
                  <a:tint val="45000"/>
                  <a:satMod val="400000"/>
                </a:schemeClr>
              </a:duotone>
            </a:blip>
            <a:stretch>
              <a:fillRect/>
            </a:stretch>
          </p:blipFill>
          <p:spPr>
            <a:xfrm>
              <a:off x="810888" y="1289651"/>
              <a:ext cx="1130488" cy="920992"/>
            </a:xfrm>
            <a:prstGeom prst="rect">
              <a:avLst/>
            </a:prstGeom>
          </p:spPr>
        </p:pic>
        <p:sp>
          <p:nvSpPr>
            <p:cNvPr id="9" name="CuadroTexto 8">
              <a:extLst>
                <a:ext uri="{FF2B5EF4-FFF2-40B4-BE49-F238E27FC236}">
                  <a16:creationId xmlns:a16="http://schemas.microsoft.com/office/drawing/2014/main" id="{8D9C2AF3-93D7-90C6-ACF3-DE9FABE5EBDA}"/>
                </a:ext>
              </a:extLst>
            </p:cNvPr>
            <p:cNvSpPr txBox="1"/>
            <p:nvPr/>
          </p:nvSpPr>
          <p:spPr>
            <a:xfrm>
              <a:off x="323392" y="2527491"/>
              <a:ext cx="2173356" cy="1184940"/>
            </a:xfrm>
            <a:prstGeom prst="rect">
              <a:avLst/>
            </a:prstGeom>
            <a:noFill/>
          </p:spPr>
          <p:txBody>
            <a:bodyPr wrap="square" lIns="91412" tIns="45706" rIns="91412" bIns="45706" rtlCol="0" anchor="t">
              <a:spAutoFit/>
            </a:bodyPr>
            <a:lstStyle/>
            <a:p>
              <a:pPr algn="ctr" defTabSz="914126">
                <a:spcAft>
                  <a:spcPts val="600"/>
                </a:spcAft>
                <a:defRPr cap="all"/>
              </a:pPr>
              <a:r>
                <a:rPr lang="en-AU" sz="1799" b="1" cap="all">
                  <a:solidFill>
                    <a:srgbClr val="000000"/>
                  </a:solidFill>
                  <a:latin typeface="Barlow"/>
                </a:rPr>
                <a:t>Resilience</a:t>
              </a:r>
              <a:endParaRPr lang="en-AU" sz="1799" b="1" cap="all">
                <a:solidFill>
                  <a:srgbClr val="000000"/>
                </a:solidFill>
                <a:latin typeface="Barlow"/>
                <a:ea typeface="Calibri"/>
                <a:cs typeface="Calibri"/>
              </a:endParaRPr>
            </a:p>
            <a:p>
              <a:pPr algn="ctr" defTabSz="914126">
                <a:defRPr cap="all"/>
              </a:pPr>
              <a:r>
                <a:rPr lang="en-AU" sz="1200" b="1" cap="all">
                  <a:solidFill>
                    <a:srgbClr val="000000"/>
                  </a:solidFill>
                  <a:latin typeface="Barlow"/>
                </a:rPr>
                <a:t> </a:t>
              </a:r>
              <a:r>
                <a:rPr lang="en-AU" sz="1200" cap="all">
                  <a:solidFill>
                    <a:srgbClr val="000000"/>
                  </a:solidFill>
                  <a:latin typeface="Barlow"/>
                </a:rPr>
                <a:t>Adapt quickly to any circumstance in short or long term</a:t>
              </a:r>
              <a:endParaRPr lang="en-US" sz="1200" cap="all">
                <a:solidFill>
                  <a:srgbClr val="000000"/>
                </a:solidFill>
                <a:latin typeface="Barlow"/>
              </a:endParaRPr>
            </a:p>
            <a:p>
              <a:pPr algn="ctr" defTabSz="914126"/>
              <a:endParaRPr lang="es-ES" sz="1200">
                <a:solidFill>
                  <a:srgbClr val="000000"/>
                </a:solidFill>
                <a:latin typeface="Barlow"/>
              </a:endParaRPr>
            </a:p>
          </p:txBody>
        </p:sp>
      </p:grpSp>
      <p:grpSp>
        <p:nvGrpSpPr>
          <p:cNvPr id="17" name="Grupo 16">
            <a:extLst>
              <a:ext uri="{FF2B5EF4-FFF2-40B4-BE49-F238E27FC236}">
                <a16:creationId xmlns:a16="http://schemas.microsoft.com/office/drawing/2014/main" id="{14A830AE-84AB-95A5-4315-30211FDCD948}"/>
              </a:ext>
            </a:extLst>
          </p:cNvPr>
          <p:cNvGrpSpPr/>
          <p:nvPr/>
        </p:nvGrpSpPr>
        <p:grpSpPr>
          <a:xfrm>
            <a:off x="4510046" y="1049218"/>
            <a:ext cx="2230204" cy="2954985"/>
            <a:chOff x="4719964" y="941200"/>
            <a:chExt cx="2230892" cy="2955897"/>
          </a:xfrm>
        </p:grpSpPr>
        <p:sp>
          <p:nvSpPr>
            <p:cNvPr id="5" name="Rectángulo 4">
              <a:extLst>
                <a:ext uri="{FF2B5EF4-FFF2-40B4-BE49-F238E27FC236}">
                  <a16:creationId xmlns:a16="http://schemas.microsoft.com/office/drawing/2014/main" id="{491168C8-9F0F-3510-5C34-29F8642716A3}"/>
                </a:ext>
              </a:extLst>
            </p:cNvPr>
            <p:cNvSpPr/>
            <p:nvPr/>
          </p:nvSpPr>
          <p:spPr>
            <a:xfrm>
              <a:off x="4801741" y="941200"/>
              <a:ext cx="2067339" cy="29551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s-ES" sz="1799">
                <a:solidFill>
                  <a:srgbClr val="FFFFFF"/>
                </a:solidFill>
                <a:latin typeface="Barlow"/>
              </a:endParaRPr>
            </a:p>
          </p:txBody>
        </p:sp>
        <p:pic>
          <p:nvPicPr>
            <p:cNvPr id="7" name="Imagen 6">
              <a:extLst>
                <a:ext uri="{FF2B5EF4-FFF2-40B4-BE49-F238E27FC236}">
                  <a16:creationId xmlns:a16="http://schemas.microsoft.com/office/drawing/2014/main" id="{5B8A5C7F-0C60-BAEB-8AC6-2BAC6658D71D}"/>
                </a:ext>
              </a:extLst>
            </p:cNvPr>
            <p:cNvPicPr>
              <a:picLocks noChangeAspect="1"/>
            </p:cNvPicPr>
            <p:nvPr/>
          </p:nvPicPr>
          <p:blipFill>
            <a:blip r:embed="rId3">
              <a:duotone>
                <a:prstClr val="black"/>
                <a:schemeClr val="accent1">
                  <a:tint val="45000"/>
                  <a:satMod val="400000"/>
                </a:schemeClr>
              </a:duotone>
              <a:lum bright="-20000" contrast="-40000"/>
            </a:blip>
            <a:stretch>
              <a:fillRect/>
            </a:stretch>
          </p:blipFill>
          <p:spPr>
            <a:xfrm>
              <a:off x="5451084" y="1248756"/>
              <a:ext cx="768651" cy="961887"/>
            </a:xfrm>
            <a:prstGeom prst="rect">
              <a:avLst/>
            </a:prstGeom>
          </p:spPr>
        </p:pic>
        <p:sp>
          <p:nvSpPr>
            <p:cNvPr id="11" name="CuadroTexto 10">
              <a:extLst>
                <a:ext uri="{FF2B5EF4-FFF2-40B4-BE49-F238E27FC236}">
                  <a16:creationId xmlns:a16="http://schemas.microsoft.com/office/drawing/2014/main" id="{27F81EA8-B88F-26DF-E846-1410D63C9587}"/>
                </a:ext>
              </a:extLst>
            </p:cNvPr>
            <p:cNvSpPr txBox="1"/>
            <p:nvPr/>
          </p:nvSpPr>
          <p:spPr>
            <a:xfrm>
              <a:off x="4719964" y="2527491"/>
              <a:ext cx="2230892" cy="1369606"/>
            </a:xfrm>
            <a:prstGeom prst="rect">
              <a:avLst/>
            </a:prstGeom>
            <a:noFill/>
          </p:spPr>
          <p:txBody>
            <a:bodyPr wrap="square" lIns="91412" tIns="45706" rIns="91412" bIns="45706" rtlCol="0" anchor="t">
              <a:spAutoFit/>
            </a:bodyPr>
            <a:lstStyle/>
            <a:p>
              <a:pPr algn="ctr" defTabSz="914126">
                <a:spcAft>
                  <a:spcPts val="600"/>
                </a:spcAft>
                <a:defRPr cap="all"/>
              </a:pPr>
              <a:r>
                <a:rPr lang="en-AU" sz="1799" b="1" cap="all">
                  <a:solidFill>
                    <a:srgbClr val="000000"/>
                  </a:solidFill>
                  <a:latin typeface="Barlow"/>
                </a:rPr>
                <a:t>Customer centric management</a:t>
              </a:r>
              <a:endParaRPr lang="en-AU" sz="1799" b="1" cap="all">
                <a:solidFill>
                  <a:srgbClr val="000000"/>
                </a:solidFill>
                <a:latin typeface="Barlow"/>
                <a:ea typeface="Calibri"/>
                <a:cs typeface="Calibri"/>
              </a:endParaRPr>
            </a:p>
            <a:p>
              <a:pPr algn="ctr" defTabSz="914126">
                <a:defRPr cap="all"/>
              </a:pPr>
              <a:r>
                <a:rPr lang="en-AU" sz="1200" cap="all">
                  <a:solidFill>
                    <a:srgbClr val="000000"/>
                  </a:solidFill>
                  <a:latin typeface="Barlow"/>
                </a:rPr>
                <a:t>Engage customers and provide information 	</a:t>
              </a:r>
              <a:endParaRPr lang="en-US" sz="1200" cap="all">
                <a:solidFill>
                  <a:srgbClr val="000000"/>
                </a:solidFill>
                <a:latin typeface="Barlow"/>
              </a:endParaRPr>
            </a:p>
          </p:txBody>
        </p:sp>
      </p:grpSp>
      <p:grpSp>
        <p:nvGrpSpPr>
          <p:cNvPr id="19" name="Grupo 18">
            <a:extLst>
              <a:ext uri="{FF2B5EF4-FFF2-40B4-BE49-F238E27FC236}">
                <a16:creationId xmlns:a16="http://schemas.microsoft.com/office/drawing/2014/main" id="{18A8ACBA-505E-6595-DC40-B5D16DC10024}"/>
              </a:ext>
            </a:extLst>
          </p:cNvPr>
          <p:cNvGrpSpPr/>
          <p:nvPr/>
        </p:nvGrpSpPr>
        <p:grpSpPr>
          <a:xfrm>
            <a:off x="2057770" y="1049217"/>
            <a:ext cx="2729106" cy="2954985"/>
            <a:chOff x="2266931" y="941199"/>
            <a:chExt cx="2729948" cy="2955897"/>
          </a:xfrm>
        </p:grpSpPr>
        <p:sp>
          <p:nvSpPr>
            <p:cNvPr id="4" name="Rectángulo 3">
              <a:extLst>
                <a:ext uri="{FF2B5EF4-FFF2-40B4-BE49-F238E27FC236}">
                  <a16:creationId xmlns:a16="http://schemas.microsoft.com/office/drawing/2014/main" id="{8CD1072F-7298-250C-E7B3-A89DD9D7A788}"/>
                </a:ext>
              </a:extLst>
            </p:cNvPr>
            <p:cNvSpPr/>
            <p:nvPr/>
          </p:nvSpPr>
          <p:spPr>
            <a:xfrm>
              <a:off x="2598236" y="941199"/>
              <a:ext cx="2067339" cy="29558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s-ES" sz="1799">
                <a:solidFill>
                  <a:srgbClr val="FFFFFF"/>
                </a:solidFill>
                <a:latin typeface="Barlow"/>
              </a:endParaRPr>
            </a:p>
          </p:txBody>
        </p:sp>
        <p:sp>
          <p:nvSpPr>
            <p:cNvPr id="10" name="CuadroTexto 9">
              <a:extLst>
                <a:ext uri="{FF2B5EF4-FFF2-40B4-BE49-F238E27FC236}">
                  <a16:creationId xmlns:a16="http://schemas.microsoft.com/office/drawing/2014/main" id="{60080063-4A6C-18DB-91F1-071BA036AF74}"/>
                </a:ext>
              </a:extLst>
            </p:cNvPr>
            <p:cNvSpPr txBox="1"/>
            <p:nvPr/>
          </p:nvSpPr>
          <p:spPr>
            <a:xfrm>
              <a:off x="2266931" y="2527491"/>
              <a:ext cx="2729948" cy="630942"/>
            </a:xfrm>
            <a:prstGeom prst="rect">
              <a:avLst/>
            </a:prstGeom>
            <a:noFill/>
          </p:spPr>
          <p:txBody>
            <a:bodyPr wrap="square" lIns="91412" tIns="45706" rIns="91412" bIns="45706" rtlCol="0" anchor="t">
              <a:spAutoFit/>
            </a:bodyPr>
            <a:lstStyle/>
            <a:p>
              <a:pPr algn="ctr" defTabSz="914126">
                <a:spcAft>
                  <a:spcPts val="600"/>
                </a:spcAft>
                <a:defRPr cap="all"/>
              </a:pPr>
              <a:r>
                <a:rPr lang="en-AU" sz="1799" b="1" cap="all">
                  <a:solidFill>
                    <a:srgbClr val="000000"/>
                  </a:solidFill>
                  <a:latin typeface="Barlow"/>
                </a:rPr>
                <a:t>Efficiency</a:t>
              </a:r>
              <a:endParaRPr lang="en-AU" sz="1799" b="1" cap="all">
                <a:solidFill>
                  <a:srgbClr val="000000"/>
                </a:solidFill>
                <a:latin typeface="Barlow"/>
                <a:ea typeface="Calibri"/>
                <a:cs typeface="Calibri"/>
              </a:endParaRPr>
            </a:p>
            <a:p>
              <a:pPr algn="ctr" defTabSz="914126">
                <a:defRPr cap="all"/>
              </a:pPr>
              <a:r>
                <a:rPr lang="en-AU" sz="1200" b="1" cap="all">
                  <a:solidFill>
                    <a:srgbClr val="000000"/>
                  </a:solidFill>
                  <a:latin typeface="Barlow"/>
                </a:rPr>
                <a:t> </a:t>
              </a:r>
              <a:r>
                <a:rPr lang="en-AU" sz="1200" cap="all">
                  <a:solidFill>
                    <a:srgbClr val="000000"/>
                  </a:solidFill>
                  <a:latin typeface="Barlow"/>
                </a:rPr>
                <a:t>Optimisation of systems</a:t>
              </a:r>
              <a:endParaRPr lang="en-US" sz="1200" cap="all">
                <a:solidFill>
                  <a:srgbClr val="000000"/>
                </a:solidFill>
                <a:latin typeface="Barlow"/>
              </a:endParaRPr>
            </a:p>
          </p:txBody>
        </p:sp>
        <p:pic>
          <p:nvPicPr>
            <p:cNvPr id="13" name="Imagen 12">
              <a:extLst>
                <a:ext uri="{FF2B5EF4-FFF2-40B4-BE49-F238E27FC236}">
                  <a16:creationId xmlns:a16="http://schemas.microsoft.com/office/drawing/2014/main" id="{8E8704ED-D3F4-8E8C-5633-F17AC7E79390}"/>
                </a:ext>
              </a:extLst>
            </p:cNvPr>
            <p:cNvPicPr>
              <a:picLocks noChangeAspect="1"/>
            </p:cNvPicPr>
            <p:nvPr/>
          </p:nvPicPr>
          <p:blipFill>
            <a:blip r:embed="rId4">
              <a:duotone>
                <a:prstClr val="black"/>
                <a:schemeClr val="accent1">
                  <a:tint val="45000"/>
                  <a:satMod val="400000"/>
                </a:schemeClr>
              </a:duotone>
              <a:lum bright="-20000" contrast="-40000"/>
            </a:blip>
            <a:stretch>
              <a:fillRect/>
            </a:stretch>
          </p:blipFill>
          <p:spPr>
            <a:xfrm>
              <a:off x="3092002" y="1210243"/>
              <a:ext cx="1079807" cy="1079807"/>
            </a:xfrm>
            <a:prstGeom prst="rect">
              <a:avLst/>
            </a:prstGeom>
          </p:spPr>
        </p:pic>
      </p:grpSp>
      <p:grpSp>
        <p:nvGrpSpPr>
          <p:cNvPr id="18" name="Grupo 17">
            <a:extLst>
              <a:ext uri="{FF2B5EF4-FFF2-40B4-BE49-F238E27FC236}">
                <a16:creationId xmlns:a16="http://schemas.microsoft.com/office/drawing/2014/main" id="{234F20D0-0723-743C-D127-EE15CE12F0ED}"/>
              </a:ext>
            </a:extLst>
          </p:cNvPr>
          <p:cNvGrpSpPr/>
          <p:nvPr/>
        </p:nvGrpSpPr>
        <p:grpSpPr>
          <a:xfrm>
            <a:off x="6577958" y="1050416"/>
            <a:ext cx="2487571" cy="2953787"/>
            <a:chOff x="6788514" y="942398"/>
            <a:chExt cx="2488339" cy="2954699"/>
          </a:xfrm>
        </p:grpSpPr>
        <p:sp>
          <p:nvSpPr>
            <p:cNvPr id="6" name="Rectángulo 5">
              <a:extLst>
                <a:ext uri="{FF2B5EF4-FFF2-40B4-BE49-F238E27FC236}">
                  <a16:creationId xmlns:a16="http://schemas.microsoft.com/office/drawing/2014/main" id="{0A625B2D-83A8-3430-581A-C25B82AAF0DD}"/>
                </a:ext>
              </a:extLst>
            </p:cNvPr>
            <p:cNvSpPr/>
            <p:nvPr/>
          </p:nvSpPr>
          <p:spPr>
            <a:xfrm>
              <a:off x="6999577" y="942398"/>
              <a:ext cx="2067339" cy="2954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s-ES" sz="1799">
                <a:solidFill>
                  <a:srgbClr val="FFFFFF"/>
                </a:solidFill>
                <a:latin typeface="Barlow"/>
              </a:endParaRPr>
            </a:p>
          </p:txBody>
        </p:sp>
        <p:sp>
          <p:nvSpPr>
            <p:cNvPr id="12" name="CuadroTexto 11">
              <a:extLst>
                <a:ext uri="{FF2B5EF4-FFF2-40B4-BE49-F238E27FC236}">
                  <a16:creationId xmlns:a16="http://schemas.microsoft.com/office/drawing/2014/main" id="{DE02C89B-A96D-33E2-39A5-8EC8337CC985}"/>
                </a:ext>
              </a:extLst>
            </p:cNvPr>
            <p:cNvSpPr txBox="1"/>
            <p:nvPr/>
          </p:nvSpPr>
          <p:spPr>
            <a:xfrm>
              <a:off x="6788514" y="2527491"/>
              <a:ext cx="2488339" cy="1277273"/>
            </a:xfrm>
            <a:prstGeom prst="rect">
              <a:avLst/>
            </a:prstGeom>
            <a:noFill/>
          </p:spPr>
          <p:txBody>
            <a:bodyPr wrap="square" lIns="91412" tIns="45706" rIns="91412" bIns="45706" rtlCol="0" anchor="t">
              <a:spAutoFit/>
            </a:bodyPr>
            <a:lstStyle/>
            <a:p>
              <a:pPr algn="ctr" defTabSz="914126">
                <a:spcAft>
                  <a:spcPts val="600"/>
                </a:spcAft>
                <a:defRPr cap="all"/>
              </a:pPr>
              <a:r>
                <a:rPr lang="en-AU" sz="1799" b="1" cap="all">
                  <a:solidFill>
                    <a:srgbClr val="000000"/>
                  </a:solidFill>
                  <a:latin typeface="Barlow"/>
                </a:rPr>
                <a:t>Generational Change </a:t>
              </a:r>
              <a:endParaRPr lang="en-AU" sz="1200" b="1" cap="all">
                <a:solidFill>
                  <a:srgbClr val="000000"/>
                </a:solidFill>
                <a:latin typeface="Barlow"/>
              </a:endParaRPr>
            </a:p>
            <a:p>
              <a:pPr algn="ctr" defTabSz="914126">
                <a:defRPr cap="all"/>
              </a:pPr>
              <a:r>
                <a:rPr lang="en-AU" sz="1200" cap="all">
                  <a:solidFill>
                    <a:srgbClr val="000000"/>
                  </a:solidFill>
                  <a:latin typeface="Barlow"/>
                </a:rPr>
                <a:t>Digitization and retaining knowledge</a:t>
              </a:r>
              <a:endParaRPr lang="en-AU" sz="1200" cap="all">
                <a:solidFill>
                  <a:srgbClr val="000000"/>
                </a:solidFill>
                <a:latin typeface="Barlow"/>
                <a:ea typeface="Calibri"/>
                <a:cs typeface="Calibri"/>
              </a:endParaRPr>
            </a:p>
            <a:p>
              <a:pPr algn="ctr" defTabSz="914126">
                <a:defRPr cap="all"/>
              </a:pPr>
              <a:endParaRPr lang="en-AU" sz="1200" b="1" cap="all">
                <a:solidFill>
                  <a:srgbClr val="000000"/>
                </a:solidFill>
                <a:latin typeface="Barlow"/>
              </a:endParaRPr>
            </a:p>
          </p:txBody>
        </p:sp>
        <p:pic>
          <p:nvPicPr>
            <p:cNvPr id="14" name="Imagen 13">
              <a:extLst>
                <a:ext uri="{FF2B5EF4-FFF2-40B4-BE49-F238E27FC236}">
                  <a16:creationId xmlns:a16="http://schemas.microsoft.com/office/drawing/2014/main" id="{A0C0408F-A7AE-4DBA-B1C6-8CCD2DD6819A}"/>
                </a:ext>
              </a:extLst>
            </p:cNvPr>
            <p:cNvPicPr>
              <a:picLocks noChangeAspect="1"/>
            </p:cNvPicPr>
            <p:nvPr/>
          </p:nvPicPr>
          <p:blipFill>
            <a:blip r:embed="rId5">
              <a:lum bright="-20000" contrast="-40000"/>
              <a:duotone>
                <a:prstClr val="black"/>
                <a:schemeClr val="accent1">
                  <a:tint val="45000"/>
                  <a:satMod val="400000"/>
                </a:schemeClr>
              </a:duotone>
            </a:blip>
            <a:stretch>
              <a:fillRect/>
            </a:stretch>
          </p:blipFill>
          <p:spPr>
            <a:xfrm>
              <a:off x="7652359" y="1187425"/>
              <a:ext cx="889089" cy="1023218"/>
            </a:xfrm>
            <a:prstGeom prst="rect">
              <a:avLst/>
            </a:prstGeom>
          </p:spPr>
        </p:pic>
      </p:grpSp>
      <p:sp>
        <p:nvSpPr>
          <p:cNvPr id="21" name="CuadroTexto 20">
            <a:extLst>
              <a:ext uri="{FF2B5EF4-FFF2-40B4-BE49-F238E27FC236}">
                <a16:creationId xmlns:a16="http://schemas.microsoft.com/office/drawing/2014/main" id="{2A314860-25C5-5FD4-4DDF-464CC59A4DFD}"/>
              </a:ext>
            </a:extLst>
          </p:cNvPr>
          <p:cNvSpPr txBox="1"/>
          <p:nvPr/>
        </p:nvSpPr>
        <p:spPr>
          <a:xfrm>
            <a:off x="572218" y="232544"/>
            <a:ext cx="8130088" cy="461395"/>
          </a:xfrm>
          <a:prstGeom prst="rect">
            <a:avLst/>
          </a:prstGeom>
          <a:noFill/>
        </p:spPr>
        <p:txBody>
          <a:bodyPr wrap="square">
            <a:spAutoFit/>
          </a:bodyPr>
          <a:lstStyle/>
          <a:p>
            <a:pPr defTabSz="914126"/>
            <a:r>
              <a:rPr lang="en-GB" sz="2399">
                <a:solidFill>
                  <a:srgbClr val="446CAA"/>
                </a:solidFill>
                <a:latin typeface="Barlow"/>
              </a:rPr>
              <a:t>WHY A DIGITAL TWIN?</a:t>
            </a:r>
          </a:p>
        </p:txBody>
      </p:sp>
      <p:sp>
        <p:nvSpPr>
          <p:cNvPr id="22" name="Slide Number Placeholder 21">
            <a:extLst>
              <a:ext uri="{FF2B5EF4-FFF2-40B4-BE49-F238E27FC236}">
                <a16:creationId xmlns:a16="http://schemas.microsoft.com/office/drawing/2014/main" id="{160F8780-06FA-93C7-5CA6-6E87D7B54BEC}"/>
              </a:ext>
            </a:extLst>
          </p:cNvPr>
          <p:cNvSpPr>
            <a:spLocks noGrp="1"/>
          </p:cNvSpPr>
          <p:nvPr>
            <p:ph type="sldNum" sz="quarter" idx="11"/>
          </p:nvPr>
        </p:nvSpPr>
        <p:spPr/>
        <p:txBody>
          <a:bodyPr/>
          <a:lstStyle/>
          <a:p>
            <a:pPr defTabSz="914126"/>
            <a:fld id="{43BEFD68-AC9C-4E6C-AC52-663E7D0852AE}" type="slidenum">
              <a:rPr lang="en-HK">
                <a:solidFill>
                  <a:srgbClr val="000000">
                    <a:tint val="75000"/>
                  </a:srgbClr>
                </a:solidFill>
                <a:latin typeface="Barlow"/>
              </a:rPr>
              <a:pPr defTabSz="914126"/>
              <a:t>23</a:t>
            </a:fld>
            <a:endParaRPr lang="en-HK">
              <a:solidFill>
                <a:srgbClr val="000000">
                  <a:tint val="75000"/>
                </a:srgbClr>
              </a:solidFill>
              <a:latin typeface="Barlow"/>
            </a:endParaRPr>
          </a:p>
        </p:txBody>
      </p:sp>
      <p:pic>
        <p:nvPicPr>
          <p:cNvPr id="2" name="Imagen 5" descr="Icono&#10;&#10;Descripción generada automáticamente">
            <a:extLst>
              <a:ext uri="{FF2B5EF4-FFF2-40B4-BE49-F238E27FC236}">
                <a16:creationId xmlns:a16="http://schemas.microsoft.com/office/drawing/2014/main" id="{4F5AFAD6-503C-B078-CEA3-8F9354FAB42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269" y="4700968"/>
            <a:ext cx="1383356" cy="346249"/>
          </a:xfrm>
          <a:prstGeom prst="rect">
            <a:avLst/>
          </a:prstGeom>
          <a:noFill/>
        </p:spPr>
      </p:pic>
    </p:spTree>
    <p:extLst>
      <p:ext uri="{BB962C8B-B14F-4D97-AF65-F5344CB8AC3E}">
        <p14:creationId xmlns:p14="http://schemas.microsoft.com/office/powerpoint/2010/main" val="315829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42F81304-183B-95BC-4C0F-6A7AE050905E}"/>
              </a:ext>
            </a:extLst>
          </p:cNvPr>
          <p:cNvGrpSpPr/>
          <p:nvPr/>
        </p:nvGrpSpPr>
        <p:grpSpPr>
          <a:xfrm>
            <a:off x="1098389" y="1201801"/>
            <a:ext cx="2172685" cy="2954985"/>
            <a:chOff x="323392" y="941200"/>
            <a:chExt cx="2173356" cy="2955897"/>
          </a:xfrm>
        </p:grpSpPr>
        <p:sp>
          <p:nvSpPr>
            <p:cNvPr id="3" name="Rectángulo 2">
              <a:extLst>
                <a:ext uri="{FF2B5EF4-FFF2-40B4-BE49-F238E27FC236}">
                  <a16:creationId xmlns:a16="http://schemas.microsoft.com/office/drawing/2014/main" id="{4935154B-9322-BD4D-5FE8-570F21B45244}"/>
                </a:ext>
              </a:extLst>
            </p:cNvPr>
            <p:cNvSpPr/>
            <p:nvPr/>
          </p:nvSpPr>
          <p:spPr>
            <a:xfrm>
              <a:off x="391346" y="941200"/>
              <a:ext cx="2067339" cy="29558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s-ES" sz="1799">
                <a:solidFill>
                  <a:srgbClr val="FFFFFF"/>
                </a:solidFill>
                <a:latin typeface="Barlow"/>
              </a:endParaRPr>
            </a:p>
          </p:txBody>
        </p:sp>
        <p:pic>
          <p:nvPicPr>
            <p:cNvPr id="8" name="Imagen 7">
              <a:extLst>
                <a:ext uri="{FF2B5EF4-FFF2-40B4-BE49-F238E27FC236}">
                  <a16:creationId xmlns:a16="http://schemas.microsoft.com/office/drawing/2014/main" id="{AAB5B830-355B-16E5-3D08-65617C196D7F}"/>
                </a:ext>
              </a:extLst>
            </p:cNvPr>
            <p:cNvPicPr>
              <a:picLocks noChangeAspect="1"/>
            </p:cNvPicPr>
            <p:nvPr/>
          </p:nvPicPr>
          <p:blipFill>
            <a:blip r:embed="rId2">
              <a:lum bright="-20000" contrast="-40000"/>
              <a:duotone>
                <a:prstClr val="black"/>
                <a:schemeClr val="accent1">
                  <a:tint val="45000"/>
                  <a:satMod val="400000"/>
                </a:schemeClr>
              </a:duotone>
            </a:blip>
            <a:stretch>
              <a:fillRect/>
            </a:stretch>
          </p:blipFill>
          <p:spPr>
            <a:xfrm>
              <a:off x="810888" y="1289651"/>
              <a:ext cx="1130488" cy="920992"/>
            </a:xfrm>
            <a:prstGeom prst="rect">
              <a:avLst/>
            </a:prstGeom>
          </p:spPr>
        </p:pic>
        <p:sp>
          <p:nvSpPr>
            <p:cNvPr id="9" name="CuadroTexto 8">
              <a:extLst>
                <a:ext uri="{FF2B5EF4-FFF2-40B4-BE49-F238E27FC236}">
                  <a16:creationId xmlns:a16="http://schemas.microsoft.com/office/drawing/2014/main" id="{8D9C2AF3-93D7-90C6-ACF3-DE9FABE5EBDA}"/>
                </a:ext>
              </a:extLst>
            </p:cNvPr>
            <p:cNvSpPr txBox="1"/>
            <p:nvPr/>
          </p:nvSpPr>
          <p:spPr>
            <a:xfrm>
              <a:off x="323392" y="2527491"/>
              <a:ext cx="2173356" cy="1092607"/>
            </a:xfrm>
            <a:prstGeom prst="rect">
              <a:avLst/>
            </a:prstGeom>
            <a:noFill/>
          </p:spPr>
          <p:txBody>
            <a:bodyPr wrap="square" lIns="91412" tIns="45706" rIns="91412" bIns="45706" rtlCol="0" anchor="t">
              <a:spAutoFit/>
            </a:bodyPr>
            <a:lstStyle/>
            <a:p>
              <a:pPr algn="ctr" defTabSz="914126">
                <a:spcAft>
                  <a:spcPts val="600"/>
                </a:spcAft>
                <a:defRPr cap="all"/>
              </a:pPr>
              <a:r>
                <a:rPr lang="en-AU" sz="1799" b="1" cap="all">
                  <a:solidFill>
                    <a:srgbClr val="000000"/>
                  </a:solidFill>
                  <a:latin typeface="Barlow"/>
                </a:rPr>
                <a:t>SMART WATER ENGINE</a:t>
              </a:r>
              <a:endParaRPr lang="en-AU" sz="1799" b="1" cap="all">
                <a:solidFill>
                  <a:srgbClr val="000000"/>
                </a:solidFill>
                <a:latin typeface="Barlow"/>
                <a:ea typeface="Calibri"/>
                <a:cs typeface="Calibri"/>
              </a:endParaRPr>
            </a:p>
            <a:p>
              <a:pPr algn="ctr" defTabSz="914126">
                <a:defRPr cap="all"/>
              </a:pPr>
              <a:r>
                <a:rPr lang="en-AU" sz="1200" cap="all">
                  <a:solidFill>
                    <a:srgbClr val="000000"/>
                  </a:solidFill>
                  <a:latin typeface="Barlow"/>
                </a:rPr>
                <a:t> TOOLS TO SOLVE THE SPAGUETTI MODEL</a:t>
              </a:r>
              <a:endParaRPr lang="es-ES" sz="1200" cap="all">
                <a:solidFill>
                  <a:srgbClr val="000000"/>
                </a:solidFill>
                <a:latin typeface="Barlow"/>
              </a:endParaRPr>
            </a:p>
          </p:txBody>
        </p:sp>
      </p:grpSp>
      <p:grpSp>
        <p:nvGrpSpPr>
          <p:cNvPr id="17" name="Grupo 16">
            <a:extLst>
              <a:ext uri="{FF2B5EF4-FFF2-40B4-BE49-F238E27FC236}">
                <a16:creationId xmlns:a16="http://schemas.microsoft.com/office/drawing/2014/main" id="{14A830AE-84AB-95A5-4315-30211FDCD948}"/>
              </a:ext>
            </a:extLst>
          </p:cNvPr>
          <p:cNvGrpSpPr/>
          <p:nvPr/>
        </p:nvGrpSpPr>
        <p:grpSpPr>
          <a:xfrm>
            <a:off x="5493604" y="1201801"/>
            <a:ext cx="2230204" cy="2954220"/>
            <a:chOff x="4719964" y="941200"/>
            <a:chExt cx="2230892" cy="2955132"/>
          </a:xfrm>
        </p:grpSpPr>
        <p:sp>
          <p:nvSpPr>
            <p:cNvPr id="5" name="Rectángulo 4">
              <a:extLst>
                <a:ext uri="{FF2B5EF4-FFF2-40B4-BE49-F238E27FC236}">
                  <a16:creationId xmlns:a16="http://schemas.microsoft.com/office/drawing/2014/main" id="{491168C8-9F0F-3510-5C34-29F8642716A3}"/>
                </a:ext>
              </a:extLst>
            </p:cNvPr>
            <p:cNvSpPr/>
            <p:nvPr/>
          </p:nvSpPr>
          <p:spPr>
            <a:xfrm>
              <a:off x="4801741" y="941200"/>
              <a:ext cx="2067339" cy="29551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s-ES" sz="1799">
                <a:solidFill>
                  <a:srgbClr val="FFFFFF"/>
                </a:solidFill>
                <a:latin typeface="Barlow"/>
              </a:endParaRPr>
            </a:p>
          </p:txBody>
        </p:sp>
        <p:sp>
          <p:nvSpPr>
            <p:cNvPr id="11" name="CuadroTexto 10">
              <a:extLst>
                <a:ext uri="{FF2B5EF4-FFF2-40B4-BE49-F238E27FC236}">
                  <a16:creationId xmlns:a16="http://schemas.microsoft.com/office/drawing/2014/main" id="{27F81EA8-B88F-26DF-E846-1410D63C9587}"/>
                </a:ext>
              </a:extLst>
            </p:cNvPr>
            <p:cNvSpPr txBox="1"/>
            <p:nvPr/>
          </p:nvSpPr>
          <p:spPr>
            <a:xfrm>
              <a:off x="4719964" y="2527491"/>
              <a:ext cx="2230892" cy="1000274"/>
            </a:xfrm>
            <a:prstGeom prst="rect">
              <a:avLst/>
            </a:prstGeom>
            <a:noFill/>
          </p:spPr>
          <p:txBody>
            <a:bodyPr wrap="square" lIns="91412" tIns="45706" rIns="91412" bIns="45706" rtlCol="0" anchor="t">
              <a:spAutoFit/>
            </a:bodyPr>
            <a:lstStyle/>
            <a:p>
              <a:pPr algn="ctr" defTabSz="914126">
                <a:spcAft>
                  <a:spcPts val="600"/>
                </a:spcAft>
                <a:defRPr cap="all"/>
              </a:pPr>
              <a:r>
                <a:rPr lang="en-AU" sz="1799" b="1" cap="all">
                  <a:solidFill>
                    <a:srgbClr val="000000"/>
                  </a:solidFill>
                  <a:latin typeface="Barlow"/>
                  <a:ea typeface="Calibri"/>
                  <a:cs typeface="Calibri"/>
                </a:rPr>
                <a:t>HYDRAULIC MODEL</a:t>
              </a:r>
            </a:p>
            <a:p>
              <a:pPr algn="ctr" defTabSz="914126">
                <a:defRPr cap="all"/>
              </a:pPr>
              <a:r>
                <a:rPr lang="en-AU" sz="1200" cap="all">
                  <a:solidFill>
                    <a:srgbClr val="000000"/>
                  </a:solidFill>
                  <a:latin typeface="Barlow"/>
                </a:rPr>
                <a:t>RUNNING IN REAL TIME AND BEING USED BY OPERATORS NOT BY ENGINEERS	</a:t>
              </a:r>
              <a:endParaRPr lang="en-US" sz="1200" cap="all">
                <a:solidFill>
                  <a:srgbClr val="000000"/>
                </a:solidFill>
                <a:latin typeface="Barlow"/>
              </a:endParaRPr>
            </a:p>
          </p:txBody>
        </p:sp>
      </p:grpSp>
      <p:grpSp>
        <p:nvGrpSpPr>
          <p:cNvPr id="19" name="Grupo 18">
            <a:extLst>
              <a:ext uri="{FF2B5EF4-FFF2-40B4-BE49-F238E27FC236}">
                <a16:creationId xmlns:a16="http://schemas.microsoft.com/office/drawing/2014/main" id="{18A8ACBA-505E-6595-DC40-B5D16DC10024}"/>
              </a:ext>
            </a:extLst>
          </p:cNvPr>
          <p:cNvGrpSpPr/>
          <p:nvPr/>
        </p:nvGrpSpPr>
        <p:grpSpPr>
          <a:xfrm>
            <a:off x="3041328" y="1201800"/>
            <a:ext cx="2729106" cy="2954985"/>
            <a:chOff x="2266931" y="941199"/>
            <a:chExt cx="2729948" cy="2955897"/>
          </a:xfrm>
        </p:grpSpPr>
        <p:sp>
          <p:nvSpPr>
            <p:cNvPr id="4" name="Rectángulo 3">
              <a:extLst>
                <a:ext uri="{FF2B5EF4-FFF2-40B4-BE49-F238E27FC236}">
                  <a16:creationId xmlns:a16="http://schemas.microsoft.com/office/drawing/2014/main" id="{8CD1072F-7298-250C-E7B3-A89DD9D7A788}"/>
                </a:ext>
              </a:extLst>
            </p:cNvPr>
            <p:cNvSpPr/>
            <p:nvPr/>
          </p:nvSpPr>
          <p:spPr>
            <a:xfrm>
              <a:off x="2598236" y="941199"/>
              <a:ext cx="2067339" cy="29558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s-ES" sz="1799">
                <a:solidFill>
                  <a:srgbClr val="FFFFFF"/>
                </a:solidFill>
                <a:latin typeface="Barlow"/>
              </a:endParaRPr>
            </a:p>
          </p:txBody>
        </p:sp>
        <p:sp>
          <p:nvSpPr>
            <p:cNvPr id="10" name="CuadroTexto 9">
              <a:extLst>
                <a:ext uri="{FF2B5EF4-FFF2-40B4-BE49-F238E27FC236}">
                  <a16:creationId xmlns:a16="http://schemas.microsoft.com/office/drawing/2014/main" id="{60080063-4A6C-18DB-91F1-071BA036AF74}"/>
                </a:ext>
              </a:extLst>
            </p:cNvPr>
            <p:cNvSpPr txBox="1"/>
            <p:nvPr/>
          </p:nvSpPr>
          <p:spPr>
            <a:xfrm>
              <a:off x="2266931" y="2527491"/>
              <a:ext cx="2729948" cy="630942"/>
            </a:xfrm>
            <a:prstGeom prst="rect">
              <a:avLst/>
            </a:prstGeom>
            <a:noFill/>
          </p:spPr>
          <p:txBody>
            <a:bodyPr wrap="square" lIns="91412" tIns="45706" rIns="91412" bIns="45706" rtlCol="0" anchor="t">
              <a:spAutoFit/>
            </a:bodyPr>
            <a:lstStyle/>
            <a:p>
              <a:pPr algn="ctr" defTabSz="914126">
                <a:spcAft>
                  <a:spcPts val="600"/>
                </a:spcAft>
                <a:defRPr cap="all"/>
              </a:pPr>
              <a:r>
                <a:rPr lang="en-AU" sz="1799" b="1" cap="all">
                  <a:solidFill>
                    <a:srgbClr val="000000"/>
                  </a:solidFill>
                  <a:latin typeface="Barlow"/>
                </a:rPr>
                <a:t>SENSORS</a:t>
              </a:r>
              <a:endParaRPr lang="en-AU" sz="1799" b="1" cap="all">
                <a:solidFill>
                  <a:srgbClr val="000000"/>
                </a:solidFill>
                <a:latin typeface="Barlow"/>
                <a:ea typeface="Calibri"/>
                <a:cs typeface="Calibri"/>
              </a:endParaRPr>
            </a:p>
            <a:p>
              <a:pPr algn="ctr" defTabSz="914126">
                <a:defRPr cap="all"/>
              </a:pPr>
              <a:r>
                <a:rPr lang="en-US" sz="1200" cap="all">
                  <a:solidFill>
                    <a:srgbClr val="000000"/>
                  </a:solidFill>
                  <a:latin typeface="Barlow"/>
                </a:rPr>
                <a:t>EYES IN THE FIELD</a:t>
              </a:r>
            </a:p>
          </p:txBody>
        </p:sp>
        <p:pic>
          <p:nvPicPr>
            <p:cNvPr id="13" name="Imagen 12">
              <a:extLst>
                <a:ext uri="{FF2B5EF4-FFF2-40B4-BE49-F238E27FC236}">
                  <a16:creationId xmlns:a16="http://schemas.microsoft.com/office/drawing/2014/main" id="{8E8704ED-D3F4-8E8C-5633-F17AC7E79390}"/>
                </a:ext>
              </a:extLst>
            </p:cNvPr>
            <p:cNvPicPr>
              <a:picLocks noChangeAspect="1"/>
            </p:cNvPicPr>
            <p:nvPr/>
          </p:nvPicPr>
          <p:blipFill>
            <a:blip r:embed="rId3">
              <a:duotone>
                <a:prstClr val="black"/>
                <a:schemeClr val="accent1">
                  <a:tint val="45000"/>
                  <a:satMod val="400000"/>
                </a:schemeClr>
              </a:duotone>
              <a:lum bright="-20000" contrast="-40000"/>
            </a:blip>
            <a:stretch>
              <a:fillRect/>
            </a:stretch>
          </p:blipFill>
          <p:spPr>
            <a:xfrm>
              <a:off x="3092002" y="1210243"/>
              <a:ext cx="1079807" cy="1079807"/>
            </a:xfrm>
            <a:prstGeom prst="rect">
              <a:avLst/>
            </a:prstGeom>
          </p:spPr>
        </p:pic>
      </p:grpSp>
      <p:pic>
        <p:nvPicPr>
          <p:cNvPr id="16" name="Imagen 15">
            <a:extLst>
              <a:ext uri="{FF2B5EF4-FFF2-40B4-BE49-F238E27FC236}">
                <a16:creationId xmlns:a16="http://schemas.microsoft.com/office/drawing/2014/main" id="{97E930DF-EE5C-F218-48AB-4D660CFF965A}"/>
              </a:ext>
            </a:extLst>
          </p:cNvPr>
          <p:cNvPicPr>
            <a:picLocks noChangeAspect="1"/>
          </p:cNvPicPr>
          <p:nvPr/>
        </p:nvPicPr>
        <p:blipFill>
          <a:blip r:embed="rId2">
            <a:lum bright="-20000" contrast="-40000"/>
            <a:duotone>
              <a:prstClr val="black"/>
              <a:schemeClr val="accent1">
                <a:tint val="45000"/>
                <a:satMod val="400000"/>
              </a:schemeClr>
            </a:duotone>
          </a:blip>
          <a:stretch>
            <a:fillRect/>
          </a:stretch>
        </p:blipFill>
        <p:spPr>
          <a:xfrm>
            <a:off x="5987724" y="1567402"/>
            <a:ext cx="1130139" cy="920708"/>
          </a:xfrm>
          <a:prstGeom prst="rect">
            <a:avLst/>
          </a:prstGeom>
        </p:spPr>
      </p:pic>
      <p:sp>
        <p:nvSpPr>
          <p:cNvPr id="6" name="CuadroTexto 5">
            <a:extLst>
              <a:ext uri="{FF2B5EF4-FFF2-40B4-BE49-F238E27FC236}">
                <a16:creationId xmlns:a16="http://schemas.microsoft.com/office/drawing/2014/main" id="{7573969E-8D25-8355-C37A-D7E6EA0D0E80}"/>
              </a:ext>
            </a:extLst>
          </p:cNvPr>
          <p:cNvSpPr txBox="1"/>
          <p:nvPr/>
        </p:nvSpPr>
        <p:spPr>
          <a:xfrm>
            <a:off x="572218" y="232544"/>
            <a:ext cx="8130088" cy="461395"/>
          </a:xfrm>
          <a:prstGeom prst="rect">
            <a:avLst/>
          </a:prstGeom>
          <a:noFill/>
        </p:spPr>
        <p:txBody>
          <a:bodyPr wrap="square">
            <a:spAutoFit/>
          </a:bodyPr>
          <a:lstStyle/>
          <a:p>
            <a:pPr defTabSz="914126"/>
            <a:r>
              <a:rPr lang="en-GB" sz="2399">
                <a:solidFill>
                  <a:srgbClr val="446CAA"/>
                </a:solidFill>
                <a:latin typeface="Barlow"/>
              </a:rPr>
              <a:t>HOW A DIGITAL TWIN?</a:t>
            </a:r>
          </a:p>
        </p:txBody>
      </p:sp>
      <p:sp>
        <p:nvSpPr>
          <p:cNvPr id="14" name="Slide Number Placeholder 13">
            <a:extLst>
              <a:ext uri="{FF2B5EF4-FFF2-40B4-BE49-F238E27FC236}">
                <a16:creationId xmlns:a16="http://schemas.microsoft.com/office/drawing/2014/main" id="{D984FF62-D59C-B93C-1E79-EDAFCEB9E493}"/>
              </a:ext>
            </a:extLst>
          </p:cNvPr>
          <p:cNvSpPr>
            <a:spLocks noGrp="1"/>
          </p:cNvSpPr>
          <p:nvPr>
            <p:ph type="sldNum" sz="quarter" idx="11"/>
          </p:nvPr>
        </p:nvSpPr>
        <p:spPr/>
        <p:txBody>
          <a:bodyPr/>
          <a:lstStyle/>
          <a:p>
            <a:pPr defTabSz="914126"/>
            <a:fld id="{43BEFD68-AC9C-4E6C-AC52-663E7D0852AE}" type="slidenum">
              <a:rPr lang="en-HK">
                <a:solidFill>
                  <a:srgbClr val="000000">
                    <a:tint val="75000"/>
                  </a:srgbClr>
                </a:solidFill>
                <a:latin typeface="Barlow"/>
              </a:rPr>
              <a:pPr defTabSz="914126"/>
              <a:t>24</a:t>
            </a:fld>
            <a:endParaRPr lang="en-HK">
              <a:solidFill>
                <a:srgbClr val="000000">
                  <a:tint val="75000"/>
                </a:srgbClr>
              </a:solidFill>
              <a:latin typeface="Barlow"/>
            </a:endParaRPr>
          </a:p>
        </p:txBody>
      </p:sp>
      <p:pic>
        <p:nvPicPr>
          <p:cNvPr id="7" name="Imagen 5" descr="Icono&#10;&#10;Descripción generada automáticamente">
            <a:extLst>
              <a:ext uri="{FF2B5EF4-FFF2-40B4-BE49-F238E27FC236}">
                <a16:creationId xmlns:a16="http://schemas.microsoft.com/office/drawing/2014/main" id="{15811316-02D1-FE44-DC28-5AF708271EA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378" y="4737609"/>
            <a:ext cx="1383356" cy="346249"/>
          </a:xfrm>
          <a:prstGeom prst="rect">
            <a:avLst/>
          </a:prstGeom>
          <a:noFill/>
        </p:spPr>
      </p:pic>
    </p:spTree>
    <p:extLst>
      <p:ext uri="{BB962C8B-B14F-4D97-AF65-F5344CB8AC3E}">
        <p14:creationId xmlns:p14="http://schemas.microsoft.com/office/powerpoint/2010/main" val="413773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upo 53">
            <a:extLst>
              <a:ext uri="{FF2B5EF4-FFF2-40B4-BE49-F238E27FC236}">
                <a16:creationId xmlns:a16="http://schemas.microsoft.com/office/drawing/2014/main" id="{F7D406E7-BA8B-E543-5444-175A0D7DABDE}"/>
              </a:ext>
            </a:extLst>
          </p:cNvPr>
          <p:cNvGrpSpPr/>
          <p:nvPr/>
        </p:nvGrpSpPr>
        <p:grpSpPr>
          <a:xfrm>
            <a:off x="1514772" y="1175448"/>
            <a:ext cx="2213518" cy="649194"/>
            <a:chOff x="1521568" y="1217779"/>
            <a:chExt cx="2214201" cy="649394"/>
          </a:xfrm>
        </p:grpSpPr>
        <p:sp>
          <p:nvSpPr>
            <p:cNvPr id="55" name="object 2">
              <a:extLst>
                <a:ext uri="{FF2B5EF4-FFF2-40B4-BE49-F238E27FC236}">
                  <a16:creationId xmlns:a16="http://schemas.microsoft.com/office/drawing/2014/main" id="{080CFF64-1ADA-B6DC-F98A-C928AE3A5BBA}"/>
                </a:ext>
              </a:extLst>
            </p:cNvPr>
            <p:cNvSpPr txBox="1"/>
            <p:nvPr/>
          </p:nvSpPr>
          <p:spPr>
            <a:xfrm>
              <a:off x="1521568" y="1217779"/>
              <a:ext cx="2214201" cy="269917"/>
            </a:xfrm>
            <a:prstGeom prst="rect">
              <a:avLst/>
            </a:prstGeom>
          </p:spPr>
          <p:txBody>
            <a:bodyPr vert="horz" wrap="square" lIns="0" tIns="9519" rIns="0" bIns="0" rtlCol="0" anchor="ctr" anchorCtr="0">
              <a:noAutofit/>
            </a:bodyPr>
            <a:lstStyle>
              <a:defPPr>
                <a:defRPr lang="es-ES"/>
              </a:defPPr>
              <a:lvl1pPr marL="12700">
                <a:lnSpc>
                  <a:spcPts val="1420"/>
                </a:lnSpc>
                <a:spcBef>
                  <a:spcPts val="100"/>
                </a:spcBef>
                <a:defRPr sz="1400" b="1" spc="-5">
                  <a:solidFill>
                    <a:srgbClr val="1F7C9D"/>
                  </a:solidFill>
                  <a:latin typeface="Open Sans"/>
                </a:defRPr>
              </a:lvl1pPr>
            </a:lstStyle>
            <a:p>
              <a:pPr marL="9519" defTabSz="685371">
                <a:defRPr/>
              </a:pPr>
              <a:r>
                <a:rPr lang="en-GB" sz="1050">
                  <a:solidFill>
                    <a:srgbClr val="446CAA"/>
                  </a:solidFill>
                  <a:latin typeface="Barlow"/>
                  <a:cs typeface="Segoe UI" panose="020B0502040204020203" pitchFamily="34" charset="0"/>
                </a:rPr>
                <a:t>SENSORS</a:t>
              </a:r>
            </a:p>
          </p:txBody>
        </p:sp>
        <p:sp>
          <p:nvSpPr>
            <p:cNvPr id="56" name="Rectángulo 55">
              <a:extLst>
                <a:ext uri="{FF2B5EF4-FFF2-40B4-BE49-F238E27FC236}">
                  <a16:creationId xmlns:a16="http://schemas.microsoft.com/office/drawing/2014/main" id="{AFE713B9-4256-A2AB-8DB1-9AD584BFF4D6}"/>
                </a:ext>
              </a:extLst>
            </p:cNvPr>
            <p:cNvSpPr/>
            <p:nvPr/>
          </p:nvSpPr>
          <p:spPr>
            <a:xfrm>
              <a:off x="1521568" y="1438851"/>
              <a:ext cx="1713230" cy="428322"/>
            </a:xfrm>
            <a:prstGeom prst="rect">
              <a:avLst/>
            </a:prstGeom>
          </p:spPr>
          <p:txBody>
            <a:bodyPr wrap="square" lIns="0" anchor="t">
              <a:spAutoFit/>
            </a:bodyPr>
            <a:lstStyle/>
            <a:p>
              <a:pPr marL="107566" indent="-107566" defTabSz="913807">
                <a:spcBef>
                  <a:spcPts val="100"/>
                </a:spcBef>
                <a:buFont typeface="Arial" panose="020B0604020202020204" pitchFamily="34" charset="0"/>
                <a:buChar char="•"/>
                <a:defRPr/>
              </a:pPr>
              <a:r>
                <a:rPr lang="en-GB" sz="1050" spc="-5">
                  <a:solidFill>
                    <a:srgbClr val="E7E6E6">
                      <a:lumMod val="25000"/>
                    </a:srgbClr>
                  </a:solidFill>
                  <a:latin typeface="Barlow"/>
                  <a:ea typeface="Open Sans" panose="020B0606030504020204" pitchFamily="34" charset="0"/>
                  <a:cs typeface="Segoe UI" panose="020B0502040204020203" pitchFamily="34" charset="0"/>
                </a:rPr>
                <a:t>Real-time</a:t>
              </a:r>
            </a:p>
            <a:p>
              <a:pPr marL="107566" indent="-107566" defTabSz="913807">
                <a:spcBef>
                  <a:spcPts val="100"/>
                </a:spcBef>
                <a:buFont typeface="Arial" panose="020B0604020202020204" pitchFamily="34" charset="0"/>
                <a:buChar char="•"/>
                <a:defRPr/>
              </a:pPr>
              <a:r>
                <a:rPr lang="en-GB" sz="1050" spc="-5">
                  <a:solidFill>
                    <a:srgbClr val="E7E6E6">
                      <a:lumMod val="25000"/>
                    </a:srgbClr>
                  </a:solidFill>
                  <a:latin typeface="Barlow"/>
                  <a:ea typeface="Open Sans" panose="020B0606030504020204" pitchFamily="34" charset="0"/>
                  <a:cs typeface="Segoe UI" panose="020B0502040204020203" pitchFamily="34" charset="0"/>
                </a:rPr>
                <a:t>Historical data series</a:t>
              </a:r>
            </a:p>
          </p:txBody>
        </p:sp>
      </p:grpSp>
      <p:grpSp>
        <p:nvGrpSpPr>
          <p:cNvPr id="57" name="Grupo 56">
            <a:extLst>
              <a:ext uri="{FF2B5EF4-FFF2-40B4-BE49-F238E27FC236}">
                <a16:creationId xmlns:a16="http://schemas.microsoft.com/office/drawing/2014/main" id="{912CF12B-7D1D-4616-6B31-53A46287D73C}"/>
              </a:ext>
            </a:extLst>
          </p:cNvPr>
          <p:cNvGrpSpPr/>
          <p:nvPr/>
        </p:nvGrpSpPr>
        <p:grpSpPr>
          <a:xfrm>
            <a:off x="1078485" y="2105215"/>
            <a:ext cx="2213518" cy="666906"/>
            <a:chOff x="1085146" y="2147833"/>
            <a:chExt cx="2214201" cy="667112"/>
          </a:xfrm>
        </p:grpSpPr>
        <p:sp>
          <p:nvSpPr>
            <p:cNvPr id="58" name="object 2">
              <a:extLst>
                <a:ext uri="{FF2B5EF4-FFF2-40B4-BE49-F238E27FC236}">
                  <a16:creationId xmlns:a16="http://schemas.microsoft.com/office/drawing/2014/main" id="{08F0833A-91B1-CFC9-AFD1-DA47F016AAB5}"/>
                </a:ext>
              </a:extLst>
            </p:cNvPr>
            <p:cNvSpPr txBox="1"/>
            <p:nvPr/>
          </p:nvSpPr>
          <p:spPr>
            <a:xfrm>
              <a:off x="1085146" y="2147833"/>
              <a:ext cx="2214201" cy="244298"/>
            </a:xfrm>
            <a:prstGeom prst="rect">
              <a:avLst/>
            </a:prstGeom>
          </p:spPr>
          <p:txBody>
            <a:bodyPr vert="horz" wrap="square" lIns="0" tIns="9519" rIns="0" bIns="0" rtlCol="0" anchor="ctr" anchorCtr="0">
              <a:noAutofit/>
            </a:bodyPr>
            <a:lstStyle/>
            <a:p>
              <a:pPr marL="9519" defTabSz="685371">
                <a:lnSpc>
                  <a:spcPts val="1065"/>
                </a:lnSpc>
                <a:spcBef>
                  <a:spcPts val="75"/>
                </a:spcBef>
                <a:defRPr/>
              </a:pPr>
              <a:r>
                <a:rPr lang="en-GB" sz="1050" b="1" spc="-4">
                  <a:solidFill>
                    <a:srgbClr val="446CAA"/>
                  </a:solidFill>
                  <a:latin typeface="Barlow"/>
                  <a:cs typeface="Segoe UI" panose="020B0502040204020203" pitchFamily="34" charset="0"/>
                </a:rPr>
                <a:t>GIS &amp; CRM</a:t>
              </a:r>
              <a:endParaRPr lang="en-GB" sz="1050">
                <a:solidFill>
                  <a:srgbClr val="446CAA"/>
                </a:solidFill>
                <a:latin typeface="Barlow"/>
                <a:cs typeface="Segoe UI" panose="020B0502040204020203" pitchFamily="34" charset="0"/>
              </a:endParaRPr>
            </a:p>
          </p:txBody>
        </p:sp>
        <p:sp>
          <p:nvSpPr>
            <p:cNvPr id="59" name="Rectángulo 58">
              <a:extLst>
                <a:ext uri="{FF2B5EF4-FFF2-40B4-BE49-F238E27FC236}">
                  <a16:creationId xmlns:a16="http://schemas.microsoft.com/office/drawing/2014/main" id="{3BC8FD5C-D01A-85D4-DE7D-2F58C6BD8219}"/>
                </a:ext>
              </a:extLst>
            </p:cNvPr>
            <p:cNvSpPr/>
            <p:nvPr/>
          </p:nvSpPr>
          <p:spPr>
            <a:xfrm>
              <a:off x="1085146" y="2386623"/>
              <a:ext cx="1859369" cy="428322"/>
            </a:xfrm>
            <a:prstGeom prst="rect">
              <a:avLst/>
            </a:prstGeom>
          </p:spPr>
          <p:txBody>
            <a:bodyPr wrap="square" lIns="0" anchor="t">
              <a:spAutoFit/>
            </a:bodyPr>
            <a:lstStyle/>
            <a:p>
              <a:pPr marL="107566" indent="-107566" defTabSz="913807">
                <a:spcBef>
                  <a:spcPts val="100"/>
                </a:spcBef>
                <a:buFont typeface="Arial" panose="020B0604020202020204" pitchFamily="34" charset="0"/>
                <a:buChar char="•"/>
                <a:defRPr/>
              </a:pPr>
              <a:r>
                <a:rPr lang="en-GB" sz="1050" spc="-5">
                  <a:solidFill>
                    <a:srgbClr val="E7E6E6">
                      <a:lumMod val="25000"/>
                    </a:srgbClr>
                  </a:solidFill>
                  <a:latin typeface="Barlow"/>
                  <a:ea typeface="Open Sans" panose="020B0606030504020204" pitchFamily="34" charset="0"/>
                  <a:cs typeface="Segoe UI" panose="020B0502040204020203" pitchFamily="34" charset="0"/>
                </a:rPr>
                <a:t>Network infrastructure</a:t>
              </a:r>
            </a:p>
            <a:p>
              <a:pPr marL="107566" indent="-107566" defTabSz="913807">
                <a:spcBef>
                  <a:spcPts val="100"/>
                </a:spcBef>
                <a:buFont typeface="Arial" panose="020B0604020202020204" pitchFamily="34" charset="0"/>
                <a:buChar char="•"/>
                <a:defRPr/>
              </a:pPr>
              <a:r>
                <a:rPr lang="en-GB" sz="1050" spc="-5">
                  <a:solidFill>
                    <a:srgbClr val="E7E6E6">
                      <a:lumMod val="25000"/>
                    </a:srgbClr>
                  </a:solidFill>
                  <a:latin typeface="Barlow"/>
                  <a:ea typeface="Open Sans" panose="020B0606030504020204" pitchFamily="34" charset="0"/>
                  <a:cs typeface="Segoe UI" panose="020B0502040204020203" pitchFamily="34" charset="0"/>
                </a:rPr>
                <a:t>Customer’s information</a:t>
              </a:r>
            </a:p>
          </p:txBody>
        </p:sp>
      </p:grpSp>
      <p:grpSp>
        <p:nvGrpSpPr>
          <p:cNvPr id="60" name="Grupo 59">
            <a:extLst>
              <a:ext uri="{FF2B5EF4-FFF2-40B4-BE49-F238E27FC236}">
                <a16:creationId xmlns:a16="http://schemas.microsoft.com/office/drawing/2014/main" id="{32A80B17-9F63-2149-D859-DD11BA633F50}"/>
              </a:ext>
            </a:extLst>
          </p:cNvPr>
          <p:cNvGrpSpPr/>
          <p:nvPr/>
        </p:nvGrpSpPr>
        <p:grpSpPr>
          <a:xfrm>
            <a:off x="5236164" y="627674"/>
            <a:ext cx="2943624" cy="620267"/>
            <a:chOff x="2723890" y="682721"/>
            <a:chExt cx="2944533" cy="620458"/>
          </a:xfrm>
        </p:grpSpPr>
        <p:sp>
          <p:nvSpPr>
            <p:cNvPr id="61" name="object 2">
              <a:extLst>
                <a:ext uri="{FF2B5EF4-FFF2-40B4-BE49-F238E27FC236}">
                  <a16:creationId xmlns:a16="http://schemas.microsoft.com/office/drawing/2014/main" id="{893E6323-ACFA-483B-66E7-A899CAF6C2B2}"/>
                </a:ext>
              </a:extLst>
            </p:cNvPr>
            <p:cNvSpPr txBox="1"/>
            <p:nvPr/>
          </p:nvSpPr>
          <p:spPr>
            <a:xfrm>
              <a:off x="2741252" y="682721"/>
              <a:ext cx="2214201" cy="269917"/>
            </a:xfrm>
            <a:prstGeom prst="rect">
              <a:avLst/>
            </a:prstGeom>
          </p:spPr>
          <p:txBody>
            <a:bodyPr vert="horz" wrap="square" lIns="0" tIns="9519" rIns="0" bIns="0" rtlCol="0" anchor="ctr" anchorCtr="0">
              <a:noAutofit/>
            </a:bodyPr>
            <a:lstStyle>
              <a:defPPr>
                <a:defRPr lang="es-ES"/>
              </a:defPPr>
              <a:lvl1pPr marL="12700">
                <a:lnSpc>
                  <a:spcPts val="1420"/>
                </a:lnSpc>
                <a:spcBef>
                  <a:spcPts val="100"/>
                </a:spcBef>
                <a:defRPr sz="1400" b="1" spc="-5">
                  <a:solidFill>
                    <a:srgbClr val="1F7C9D"/>
                  </a:solidFill>
                  <a:latin typeface="Open Sans"/>
                </a:defRPr>
              </a:lvl1pPr>
            </a:lstStyle>
            <a:p>
              <a:pPr marL="9519" defTabSz="685371">
                <a:defRPr/>
              </a:pPr>
              <a:r>
                <a:rPr lang="en-GB" sz="1050">
                  <a:solidFill>
                    <a:srgbClr val="446CAA"/>
                  </a:solidFill>
                  <a:latin typeface="Barlow"/>
                  <a:cs typeface="Segoe UI" panose="020B0502040204020203" pitchFamily="34" charset="0"/>
                </a:rPr>
                <a:t>SCADA</a:t>
              </a:r>
            </a:p>
          </p:txBody>
        </p:sp>
        <p:sp>
          <p:nvSpPr>
            <p:cNvPr id="62" name="Rectángulo 61">
              <a:extLst>
                <a:ext uri="{FF2B5EF4-FFF2-40B4-BE49-F238E27FC236}">
                  <a16:creationId xmlns:a16="http://schemas.microsoft.com/office/drawing/2014/main" id="{611EE78C-4547-A940-185E-B01230407C72}"/>
                </a:ext>
              </a:extLst>
            </p:cNvPr>
            <p:cNvSpPr/>
            <p:nvPr/>
          </p:nvSpPr>
          <p:spPr>
            <a:xfrm>
              <a:off x="2723890" y="874857"/>
              <a:ext cx="2944533" cy="428322"/>
            </a:xfrm>
            <a:prstGeom prst="rect">
              <a:avLst/>
            </a:prstGeom>
          </p:spPr>
          <p:txBody>
            <a:bodyPr wrap="square" lIns="0" anchor="t">
              <a:spAutoFit/>
            </a:bodyPr>
            <a:lstStyle/>
            <a:p>
              <a:pPr marL="107566" indent="-107566" defTabSz="913807">
                <a:spcBef>
                  <a:spcPts val="100"/>
                </a:spcBef>
                <a:buFont typeface="Arial" panose="020B0604020202020204" pitchFamily="34" charset="0"/>
                <a:buChar char="•"/>
                <a:defRPr/>
              </a:pPr>
              <a:r>
                <a:rPr lang="en-GB" sz="1050" spc="-5">
                  <a:solidFill>
                    <a:srgbClr val="E7E6E6">
                      <a:lumMod val="25000"/>
                    </a:srgbClr>
                  </a:solidFill>
                  <a:latin typeface="Barlow"/>
                  <a:ea typeface="Open Sans" panose="020B0606030504020204" pitchFamily="34" charset="0"/>
                  <a:cs typeface="Segoe UI" panose="020B0502040204020203" pitchFamily="34" charset="0"/>
                </a:rPr>
                <a:t>Monitoring</a:t>
              </a:r>
            </a:p>
            <a:p>
              <a:pPr marL="107566" indent="-107566" defTabSz="913807">
                <a:spcBef>
                  <a:spcPts val="100"/>
                </a:spcBef>
                <a:buFont typeface="Arial" panose="020B0604020202020204" pitchFamily="34" charset="0"/>
                <a:buChar char="•"/>
                <a:defRPr/>
              </a:pPr>
              <a:r>
                <a:rPr lang="en-GB" sz="1050" spc="-5">
                  <a:solidFill>
                    <a:srgbClr val="E7E6E6">
                      <a:lumMod val="25000"/>
                    </a:srgbClr>
                  </a:solidFill>
                  <a:latin typeface="Barlow"/>
                  <a:ea typeface="Open Sans" panose="020B0606030504020204" pitchFamily="34" charset="0"/>
                  <a:cs typeface="Segoe UI" panose="020B0502040204020203" pitchFamily="34" charset="0"/>
                </a:rPr>
                <a:t>Remote operation</a:t>
              </a:r>
            </a:p>
          </p:txBody>
        </p:sp>
      </p:grpSp>
      <p:grpSp>
        <p:nvGrpSpPr>
          <p:cNvPr id="63" name="Grupo 62">
            <a:extLst>
              <a:ext uri="{FF2B5EF4-FFF2-40B4-BE49-F238E27FC236}">
                <a16:creationId xmlns:a16="http://schemas.microsoft.com/office/drawing/2014/main" id="{D567E11C-251E-D7C4-C6AC-C5BE65955F28}"/>
              </a:ext>
            </a:extLst>
          </p:cNvPr>
          <p:cNvGrpSpPr/>
          <p:nvPr/>
        </p:nvGrpSpPr>
        <p:grpSpPr>
          <a:xfrm>
            <a:off x="2937279" y="580921"/>
            <a:ext cx="2149399" cy="643464"/>
            <a:chOff x="5069752" y="633928"/>
            <a:chExt cx="2150062" cy="643663"/>
          </a:xfrm>
        </p:grpSpPr>
        <p:sp>
          <p:nvSpPr>
            <p:cNvPr id="64" name="Rectángulo 63">
              <a:extLst>
                <a:ext uri="{FF2B5EF4-FFF2-40B4-BE49-F238E27FC236}">
                  <a16:creationId xmlns:a16="http://schemas.microsoft.com/office/drawing/2014/main" id="{DDABC7C9-7689-E98B-7074-EC0098DD1609}"/>
                </a:ext>
              </a:extLst>
            </p:cNvPr>
            <p:cNvSpPr/>
            <p:nvPr/>
          </p:nvSpPr>
          <p:spPr>
            <a:xfrm>
              <a:off x="5069752" y="849269"/>
              <a:ext cx="1896263" cy="428322"/>
            </a:xfrm>
            <a:prstGeom prst="rect">
              <a:avLst/>
            </a:prstGeom>
          </p:spPr>
          <p:txBody>
            <a:bodyPr wrap="square" lIns="0" anchor="t">
              <a:spAutoFit/>
            </a:bodyPr>
            <a:lstStyle/>
            <a:p>
              <a:pPr marL="107566" indent="-107566" defTabSz="913807">
                <a:spcBef>
                  <a:spcPts val="100"/>
                </a:spcBef>
                <a:buFont typeface="Arial" panose="020B0604020202020204" pitchFamily="34" charset="0"/>
                <a:buChar char="•"/>
                <a:defRPr/>
              </a:pPr>
              <a:r>
                <a:rPr lang="en-GB" sz="1050" spc="-5">
                  <a:solidFill>
                    <a:srgbClr val="E7E6E6">
                      <a:lumMod val="25000"/>
                    </a:srgbClr>
                  </a:solidFill>
                  <a:latin typeface="Barlow"/>
                  <a:ea typeface="Open Sans" panose="020B0606030504020204" pitchFamily="34" charset="0"/>
                  <a:cs typeface="Segoe UI" panose="020B0502040204020203" pitchFamily="34" charset="0"/>
                </a:rPr>
                <a:t>Customer services</a:t>
              </a:r>
            </a:p>
            <a:p>
              <a:pPr marL="107566" indent="-107566" defTabSz="913807">
                <a:spcBef>
                  <a:spcPts val="100"/>
                </a:spcBef>
                <a:buFont typeface="Arial" panose="020B0604020202020204" pitchFamily="34" charset="0"/>
                <a:buChar char="•"/>
                <a:defRPr/>
              </a:pPr>
              <a:r>
                <a:rPr lang="en-GB" sz="1050" spc="-5">
                  <a:solidFill>
                    <a:srgbClr val="E7E6E6">
                      <a:lumMod val="25000"/>
                    </a:srgbClr>
                  </a:solidFill>
                  <a:latin typeface="Barlow"/>
                  <a:ea typeface="Open Sans" panose="020B0606030504020204" pitchFamily="34" charset="0"/>
                  <a:cs typeface="Segoe UI" panose="020B0502040204020203" pitchFamily="34" charset="0"/>
                </a:rPr>
                <a:t>Network operation</a:t>
              </a:r>
            </a:p>
          </p:txBody>
        </p:sp>
        <p:sp>
          <p:nvSpPr>
            <p:cNvPr id="65" name="object 2">
              <a:extLst>
                <a:ext uri="{FF2B5EF4-FFF2-40B4-BE49-F238E27FC236}">
                  <a16:creationId xmlns:a16="http://schemas.microsoft.com/office/drawing/2014/main" id="{7CD34415-8E24-9A54-6EFC-312AFC0E30C4}"/>
                </a:ext>
              </a:extLst>
            </p:cNvPr>
            <p:cNvSpPr txBox="1"/>
            <p:nvPr/>
          </p:nvSpPr>
          <p:spPr>
            <a:xfrm>
              <a:off x="5069752" y="633928"/>
              <a:ext cx="2150062" cy="268324"/>
            </a:xfrm>
            <a:prstGeom prst="rect">
              <a:avLst/>
            </a:prstGeom>
          </p:spPr>
          <p:txBody>
            <a:bodyPr vert="horz" wrap="square" lIns="0" tIns="9519" rIns="0" bIns="0" rtlCol="0" anchor="ctr" anchorCtr="0">
              <a:noAutofit/>
            </a:bodyPr>
            <a:lstStyle/>
            <a:p>
              <a:pPr marL="9519" defTabSz="685371">
                <a:lnSpc>
                  <a:spcPts val="1065"/>
                </a:lnSpc>
                <a:spcBef>
                  <a:spcPts val="75"/>
                </a:spcBef>
                <a:defRPr/>
              </a:pPr>
              <a:r>
                <a:rPr lang="en-GB" sz="1050" b="1" spc="-4">
                  <a:solidFill>
                    <a:srgbClr val="446CAA"/>
                  </a:solidFill>
                  <a:latin typeface="Barlow"/>
                  <a:cs typeface="Segoe UI" panose="020B0502040204020203" pitchFamily="34" charset="0"/>
                </a:rPr>
                <a:t>AMI data</a:t>
              </a:r>
              <a:endParaRPr lang="en-GB" sz="1050">
                <a:solidFill>
                  <a:srgbClr val="446CAA"/>
                </a:solidFill>
                <a:latin typeface="Barlow"/>
                <a:cs typeface="Segoe UI" panose="020B0502040204020203" pitchFamily="34" charset="0"/>
              </a:endParaRPr>
            </a:p>
          </p:txBody>
        </p:sp>
      </p:grpSp>
      <p:grpSp>
        <p:nvGrpSpPr>
          <p:cNvPr id="66" name="Grupo 65">
            <a:extLst>
              <a:ext uri="{FF2B5EF4-FFF2-40B4-BE49-F238E27FC236}">
                <a16:creationId xmlns:a16="http://schemas.microsoft.com/office/drawing/2014/main" id="{48BE09C6-705D-9B0C-083F-DC7C620BD2AB}"/>
              </a:ext>
            </a:extLst>
          </p:cNvPr>
          <p:cNvGrpSpPr/>
          <p:nvPr/>
        </p:nvGrpSpPr>
        <p:grpSpPr>
          <a:xfrm>
            <a:off x="6297201" y="1599244"/>
            <a:ext cx="1680311" cy="884988"/>
            <a:chOff x="6305473" y="1641705"/>
            <a:chExt cx="1680830" cy="885261"/>
          </a:xfrm>
        </p:grpSpPr>
        <p:sp>
          <p:nvSpPr>
            <p:cNvPr id="67" name="object 2">
              <a:extLst>
                <a:ext uri="{FF2B5EF4-FFF2-40B4-BE49-F238E27FC236}">
                  <a16:creationId xmlns:a16="http://schemas.microsoft.com/office/drawing/2014/main" id="{7655262D-3AD8-3CE9-7A45-5B0F004BBD36}"/>
                </a:ext>
              </a:extLst>
            </p:cNvPr>
            <p:cNvSpPr txBox="1"/>
            <p:nvPr/>
          </p:nvSpPr>
          <p:spPr>
            <a:xfrm>
              <a:off x="6329857" y="1641705"/>
              <a:ext cx="1656446" cy="269917"/>
            </a:xfrm>
            <a:prstGeom prst="rect">
              <a:avLst/>
            </a:prstGeom>
          </p:spPr>
          <p:txBody>
            <a:bodyPr vert="horz" wrap="square" lIns="0" tIns="9519" rIns="0" bIns="0" rtlCol="0" anchor="ctr" anchorCtr="0">
              <a:noAutofit/>
            </a:bodyPr>
            <a:lstStyle>
              <a:defPPr>
                <a:defRPr lang="es-ES"/>
              </a:defPPr>
              <a:lvl1pPr marL="12700">
                <a:lnSpc>
                  <a:spcPts val="1420"/>
                </a:lnSpc>
                <a:spcBef>
                  <a:spcPts val="100"/>
                </a:spcBef>
                <a:defRPr sz="1400" b="1" spc="-5">
                  <a:solidFill>
                    <a:srgbClr val="1F7C9D"/>
                  </a:solidFill>
                  <a:latin typeface="Open Sans"/>
                </a:defRPr>
              </a:lvl1pPr>
            </a:lstStyle>
            <a:p>
              <a:pPr marL="9519" defTabSz="685371">
                <a:defRPr/>
              </a:pPr>
              <a:r>
                <a:rPr lang="en-GB" sz="1050">
                  <a:solidFill>
                    <a:srgbClr val="446CAA"/>
                  </a:solidFill>
                  <a:latin typeface="Barlow"/>
                  <a:cs typeface="Segoe UI" panose="020B0502040204020203" pitchFamily="34" charset="0"/>
                </a:rPr>
                <a:t>CMMS &amp; ERP</a:t>
              </a:r>
            </a:p>
          </p:txBody>
        </p:sp>
        <p:sp>
          <p:nvSpPr>
            <p:cNvPr id="68" name="Rectángulo 67">
              <a:extLst>
                <a:ext uri="{FF2B5EF4-FFF2-40B4-BE49-F238E27FC236}">
                  <a16:creationId xmlns:a16="http://schemas.microsoft.com/office/drawing/2014/main" id="{686FBC65-E4FF-254E-C771-C9617DFAE3E2}"/>
                </a:ext>
              </a:extLst>
            </p:cNvPr>
            <p:cNvSpPr/>
            <p:nvPr/>
          </p:nvSpPr>
          <p:spPr>
            <a:xfrm>
              <a:off x="6305473" y="1937061"/>
              <a:ext cx="1668202" cy="589905"/>
            </a:xfrm>
            <a:prstGeom prst="rect">
              <a:avLst/>
            </a:prstGeom>
          </p:spPr>
          <p:txBody>
            <a:bodyPr wrap="square" lIns="0" anchor="t">
              <a:spAutoFit/>
            </a:bodyPr>
            <a:lstStyle/>
            <a:p>
              <a:pPr marL="107566" indent="-107566" defTabSz="913807">
                <a:spcBef>
                  <a:spcPts val="100"/>
                </a:spcBef>
                <a:buFont typeface="Arial" panose="020B0604020202020204" pitchFamily="34" charset="0"/>
                <a:buChar char="•"/>
                <a:defRPr/>
              </a:pPr>
              <a:r>
                <a:rPr lang="en-GB" sz="1050" spc="-5">
                  <a:solidFill>
                    <a:srgbClr val="E7E6E6">
                      <a:lumMod val="25000"/>
                    </a:srgbClr>
                  </a:solidFill>
                  <a:latin typeface="Barlow"/>
                  <a:ea typeface="Open Sans" panose="020B0606030504020204" pitchFamily="34" charset="0"/>
                  <a:cs typeface="Segoe UI" panose="020B0502040204020203" pitchFamily="34" charset="0"/>
                </a:rPr>
                <a:t>Repairs &amp; maintenance</a:t>
              </a:r>
            </a:p>
            <a:p>
              <a:pPr marL="107566" indent="-107566" defTabSz="913807">
                <a:spcBef>
                  <a:spcPts val="100"/>
                </a:spcBef>
                <a:buFont typeface="Arial" panose="020B0604020202020204" pitchFamily="34" charset="0"/>
                <a:buChar char="•"/>
                <a:defRPr/>
              </a:pPr>
              <a:r>
                <a:rPr lang="en-GB" sz="1050" spc="-5">
                  <a:solidFill>
                    <a:srgbClr val="E7E6E6">
                      <a:lumMod val="25000"/>
                    </a:srgbClr>
                  </a:solidFill>
                  <a:latin typeface="Barlow"/>
                  <a:ea typeface="Open Sans" panose="020B0606030504020204" pitchFamily="34" charset="0"/>
                  <a:cs typeface="Segoe UI" panose="020B0502040204020203" pitchFamily="34" charset="0"/>
                </a:rPr>
                <a:t>Real time connection with field forces</a:t>
              </a:r>
            </a:p>
          </p:txBody>
        </p:sp>
      </p:grpSp>
      <p:sp>
        <p:nvSpPr>
          <p:cNvPr id="69" name="Título 1">
            <a:extLst>
              <a:ext uri="{FF2B5EF4-FFF2-40B4-BE49-F238E27FC236}">
                <a16:creationId xmlns:a16="http://schemas.microsoft.com/office/drawing/2014/main" id="{7DE8CE79-09AC-4DE5-DCE0-3CCA086F376A}"/>
              </a:ext>
            </a:extLst>
          </p:cNvPr>
          <p:cNvSpPr txBox="1">
            <a:spLocks/>
          </p:cNvSpPr>
          <p:nvPr/>
        </p:nvSpPr>
        <p:spPr>
          <a:xfrm>
            <a:off x="367058" y="198413"/>
            <a:ext cx="3245436" cy="52371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685594">
              <a:defRPr/>
            </a:pPr>
            <a:r>
              <a:rPr lang="en-GB" sz="2799">
                <a:solidFill>
                  <a:srgbClr val="446CAA"/>
                </a:solidFill>
                <a:latin typeface="Barlow"/>
              </a:rPr>
              <a:t>Digital Twin</a:t>
            </a:r>
          </a:p>
        </p:txBody>
      </p:sp>
      <p:sp>
        <p:nvSpPr>
          <p:cNvPr id="70" name="Título 1">
            <a:extLst>
              <a:ext uri="{FF2B5EF4-FFF2-40B4-BE49-F238E27FC236}">
                <a16:creationId xmlns:a16="http://schemas.microsoft.com/office/drawing/2014/main" id="{EA36F3E4-0615-C0E2-46F1-B347F1EE2398}"/>
              </a:ext>
            </a:extLst>
          </p:cNvPr>
          <p:cNvSpPr txBox="1">
            <a:spLocks/>
          </p:cNvSpPr>
          <p:nvPr/>
        </p:nvSpPr>
        <p:spPr>
          <a:xfrm>
            <a:off x="356955" y="585143"/>
            <a:ext cx="3245436" cy="523713"/>
          </a:xfrm>
          <a:prstGeom prst="rect">
            <a:avLst/>
          </a:prstGeom>
        </p:spPr>
        <p:txBody>
          <a:bodyPr/>
          <a:lstStyle>
            <a:lvl1pPr algn="l" defTabSz="914400" rtl="0" eaLnBrk="1" latinLnBrk="0" hangingPunct="1">
              <a:spcBef>
                <a:spcPct val="0"/>
              </a:spcBef>
              <a:buNone/>
              <a:defRPr sz="3600" b="1" kern="1200" baseline="0">
                <a:solidFill>
                  <a:srgbClr val="B5E3D8"/>
                </a:solidFill>
                <a:latin typeface="Barlow" pitchFamily="2" charset="0"/>
                <a:ea typeface="+mj-ea"/>
                <a:cs typeface="+mj-cs"/>
              </a:defRPr>
            </a:lvl1pPr>
          </a:lstStyle>
          <a:p>
            <a:pPr defTabSz="914126"/>
            <a:r>
              <a:rPr lang="en-GB" sz="1999" b="0">
                <a:solidFill>
                  <a:srgbClr val="446CAA"/>
                </a:solidFill>
                <a:latin typeface="Barlow"/>
              </a:rPr>
              <a:t>Data sources</a:t>
            </a:r>
          </a:p>
        </p:txBody>
      </p:sp>
      <p:grpSp>
        <p:nvGrpSpPr>
          <p:cNvPr id="71" name="Grupo 70">
            <a:extLst>
              <a:ext uri="{FF2B5EF4-FFF2-40B4-BE49-F238E27FC236}">
                <a16:creationId xmlns:a16="http://schemas.microsoft.com/office/drawing/2014/main" id="{11D12D63-874F-EDC9-1F22-092F8CA018DE}"/>
              </a:ext>
            </a:extLst>
          </p:cNvPr>
          <p:cNvGrpSpPr/>
          <p:nvPr/>
        </p:nvGrpSpPr>
        <p:grpSpPr>
          <a:xfrm>
            <a:off x="1230837" y="4384785"/>
            <a:ext cx="6886404" cy="472662"/>
            <a:chOff x="1234676" y="4063912"/>
            <a:chExt cx="6888529" cy="472808"/>
          </a:xfrm>
        </p:grpSpPr>
        <p:sp>
          <p:nvSpPr>
            <p:cNvPr id="72" name="Globo: flecha hacia abajo 71">
              <a:extLst>
                <a:ext uri="{FF2B5EF4-FFF2-40B4-BE49-F238E27FC236}">
                  <a16:creationId xmlns:a16="http://schemas.microsoft.com/office/drawing/2014/main" id="{1D802BA9-4FFC-F520-E5BF-3410112E596B}"/>
                </a:ext>
              </a:extLst>
            </p:cNvPr>
            <p:cNvSpPr/>
            <p:nvPr/>
          </p:nvSpPr>
          <p:spPr>
            <a:xfrm>
              <a:off x="1234676" y="4063912"/>
              <a:ext cx="6888529" cy="143893"/>
            </a:xfrm>
            <a:prstGeom prst="downArrowCallout">
              <a:avLst>
                <a:gd name="adj1" fmla="val 25000"/>
                <a:gd name="adj2" fmla="val 14328"/>
                <a:gd name="adj3" fmla="val 25000"/>
                <a:gd name="adj4" fmla="val 64977"/>
              </a:avLst>
            </a:prstGeom>
            <a:solidFill>
              <a:srgbClr val="FFFFFF">
                <a:lumMod val="65000"/>
              </a:srgbClr>
            </a:solidFill>
            <a:ln w="38100" cap="flat" cmpd="sng" algn="ctr">
              <a:solidFill>
                <a:srgbClr val="D8D8D8">
                  <a:lumMod val="75000"/>
                </a:srgbClr>
              </a:solidFill>
              <a:prstDash val="solid"/>
            </a:ln>
            <a:effectLst/>
          </p:spPr>
          <p:txBody>
            <a:bodyPr rtlCol="0" anchor="ctr"/>
            <a:lstStyle/>
            <a:p>
              <a:pPr algn="ctr" defTabSz="914126">
                <a:defRPr/>
              </a:pPr>
              <a:endParaRPr lang="es-ES" sz="1799" kern="0">
                <a:solidFill>
                  <a:srgbClr val="000000"/>
                </a:solidFill>
                <a:latin typeface="Barlow"/>
              </a:endParaRPr>
            </a:p>
          </p:txBody>
        </p:sp>
        <p:sp>
          <p:nvSpPr>
            <p:cNvPr id="73" name="object 2">
              <a:extLst>
                <a:ext uri="{FF2B5EF4-FFF2-40B4-BE49-F238E27FC236}">
                  <a16:creationId xmlns:a16="http://schemas.microsoft.com/office/drawing/2014/main" id="{84A36D0A-0867-2324-8625-E414C40A7138}"/>
                </a:ext>
              </a:extLst>
            </p:cNvPr>
            <p:cNvSpPr txBox="1"/>
            <p:nvPr/>
          </p:nvSpPr>
          <p:spPr>
            <a:xfrm>
              <a:off x="3571839" y="4266803"/>
              <a:ext cx="2214201" cy="269917"/>
            </a:xfrm>
            <a:prstGeom prst="rect">
              <a:avLst/>
            </a:prstGeom>
            <a:solidFill>
              <a:srgbClr val="446CAA"/>
            </a:solidFill>
          </p:spPr>
          <p:txBody>
            <a:bodyPr vert="horz" wrap="square" lIns="0" tIns="9519" rIns="0" bIns="0" rtlCol="0" anchor="ctr" anchorCtr="0">
              <a:noAutofit/>
            </a:bodyPr>
            <a:lstStyle>
              <a:defPPr>
                <a:defRPr lang="es-ES"/>
              </a:defPPr>
              <a:lvl1pPr marL="12700">
                <a:lnSpc>
                  <a:spcPts val="1420"/>
                </a:lnSpc>
                <a:spcBef>
                  <a:spcPts val="100"/>
                </a:spcBef>
                <a:defRPr sz="1400" b="1" spc="-5">
                  <a:solidFill>
                    <a:srgbClr val="1F7C9D"/>
                  </a:solidFill>
                  <a:latin typeface="Open Sans"/>
                </a:defRPr>
              </a:lvl1pPr>
            </a:lstStyle>
            <a:p>
              <a:pPr marL="9519" algn="ctr" defTabSz="685371">
                <a:defRPr/>
              </a:pPr>
              <a:r>
                <a:rPr lang="en-GB" sz="1050" kern="0">
                  <a:solidFill>
                    <a:srgbClr val="FFFFFF"/>
                  </a:solidFill>
                  <a:latin typeface="Barlow"/>
                  <a:cs typeface="Segoe UI" panose="020B0502040204020203" pitchFamily="34" charset="0"/>
                </a:rPr>
                <a:t>DIGITAL TWIN</a:t>
              </a:r>
            </a:p>
          </p:txBody>
        </p:sp>
      </p:grpSp>
      <p:grpSp>
        <p:nvGrpSpPr>
          <p:cNvPr id="75" name="Grupo 74">
            <a:extLst>
              <a:ext uri="{FF2B5EF4-FFF2-40B4-BE49-F238E27FC236}">
                <a16:creationId xmlns:a16="http://schemas.microsoft.com/office/drawing/2014/main" id="{933C7917-2450-7021-EFA3-5B5A8CD882FB}"/>
              </a:ext>
            </a:extLst>
          </p:cNvPr>
          <p:cNvGrpSpPr/>
          <p:nvPr/>
        </p:nvGrpSpPr>
        <p:grpSpPr>
          <a:xfrm>
            <a:off x="1230837" y="3248945"/>
            <a:ext cx="7911752" cy="1081596"/>
            <a:chOff x="1234677" y="2981983"/>
            <a:chExt cx="7914194" cy="1081930"/>
          </a:xfrm>
        </p:grpSpPr>
        <p:grpSp>
          <p:nvGrpSpPr>
            <p:cNvPr id="76" name="Grupo 75">
              <a:extLst>
                <a:ext uri="{FF2B5EF4-FFF2-40B4-BE49-F238E27FC236}">
                  <a16:creationId xmlns:a16="http://schemas.microsoft.com/office/drawing/2014/main" id="{0F4695F1-5EE3-E6C5-ED57-726F731C2564}"/>
                </a:ext>
              </a:extLst>
            </p:cNvPr>
            <p:cNvGrpSpPr/>
            <p:nvPr/>
          </p:nvGrpSpPr>
          <p:grpSpPr>
            <a:xfrm>
              <a:off x="1234677" y="2981983"/>
              <a:ext cx="6907340" cy="1081930"/>
              <a:chOff x="1085146" y="3139516"/>
              <a:chExt cx="6907340" cy="1081930"/>
            </a:xfrm>
          </p:grpSpPr>
          <p:cxnSp>
            <p:nvCxnSpPr>
              <p:cNvPr id="79" name="Conector recto 78">
                <a:extLst>
                  <a:ext uri="{FF2B5EF4-FFF2-40B4-BE49-F238E27FC236}">
                    <a16:creationId xmlns:a16="http://schemas.microsoft.com/office/drawing/2014/main" id="{1A73BCD8-1E6E-56C2-D528-D626C6760892}"/>
                  </a:ext>
                </a:extLst>
              </p:cNvPr>
              <p:cNvCxnSpPr>
                <a:cxnSpLocks/>
              </p:cNvCxnSpPr>
              <p:nvPr/>
            </p:nvCxnSpPr>
            <p:spPr>
              <a:xfrm>
                <a:off x="1085146" y="3139516"/>
                <a:ext cx="6888529" cy="0"/>
              </a:xfrm>
              <a:prstGeom prst="line">
                <a:avLst/>
              </a:prstGeom>
              <a:noFill/>
              <a:ln w="38100" cap="flat" cmpd="sng" algn="ctr">
                <a:solidFill>
                  <a:srgbClr val="D8D8D8">
                    <a:lumMod val="75000"/>
                  </a:srgbClr>
                </a:solidFill>
                <a:prstDash val="solid"/>
              </a:ln>
              <a:effectLst/>
            </p:spPr>
          </p:cxnSp>
          <p:grpSp>
            <p:nvGrpSpPr>
              <p:cNvPr id="80" name="Grupo 79">
                <a:extLst>
                  <a:ext uri="{FF2B5EF4-FFF2-40B4-BE49-F238E27FC236}">
                    <a16:creationId xmlns:a16="http://schemas.microsoft.com/office/drawing/2014/main" id="{0E2BFB99-19A0-DF44-DAC5-A7FE14CF0D8C}"/>
                  </a:ext>
                </a:extLst>
              </p:cNvPr>
              <p:cNvGrpSpPr/>
              <p:nvPr/>
            </p:nvGrpSpPr>
            <p:grpSpPr>
              <a:xfrm>
                <a:off x="1095900" y="3277391"/>
                <a:ext cx="3744878" cy="944055"/>
                <a:chOff x="1095900" y="3277391"/>
                <a:chExt cx="3744878" cy="944055"/>
              </a:xfrm>
            </p:grpSpPr>
            <p:sp>
              <p:nvSpPr>
                <p:cNvPr id="82" name="object 18">
                  <a:extLst>
                    <a:ext uri="{FF2B5EF4-FFF2-40B4-BE49-F238E27FC236}">
                      <a16:creationId xmlns:a16="http://schemas.microsoft.com/office/drawing/2014/main" id="{88DB4975-ACCD-20AD-72D6-A6EBB4F65D87}"/>
                    </a:ext>
                  </a:extLst>
                </p:cNvPr>
                <p:cNvSpPr txBox="1"/>
                <p:nvPr/>
              </p:nvSpPr>
              <p:spPr>
                <a:xfrm>
                  <a:off x="1138637" y="3277391"/>
                  <a:ext cx="1965715" cy="269917"/>
                </a:xfrm>
                <a:prstGeom prst="rect">
                  <a:avLst/>
                </a:prstGeom>
              </p:spPr>
              <p:txBody>
                <a:bodyPr vert="horz" wrap="square" lIns="0" tIns="9519" rIns="0" bIns="0" rtlCol="0" anchor="ctr" anchorCtr="0">
                  <a:noAutofit/>
                </a:bodyPr>
                <a:lstStyle>
                  <a:defPPr>
                    <a:defRPr lang="es-ES"/>
                  </a:defPPr>
                  <a:lvl1pPr marL="12700">
                    <a:lnSpc>
                      <a:spcPts val="1420"/>
                    </a:lnSpc>
                    <a:spcBef>
                      <a:spcPts val="100"/>
                    </a:spcBef>
                    <a:defRPr sz="1400" b="1" spc="-5">
                      <a:solidFill>
                        <a:srgbClr val="1F7C9D"/>
                      </a:solidFill>
                      <a:latin typeface="Open Sans"/>
                    </a:defRPr>
                  </a:lvl1pPr>
                </a:lstStyle>
                <a:p>
                  <a:pPr marL="9519" defTabSz="685371">
                    <a:defRPr/>
                  </a:pPr>
                  <a:r>
                    <a:rPr lang="en-GB" sz="1050" kern="0">
                      <a:solidFill>
                        <a:srgbClr val="446CAA"/>
                      </a:solidFill>
                      <a:latin typeface="Barlow"/>
                      <a:cs typeface="Segoe UI" panose="020B0502040204020203" pitchFamily="34" charset="0"/>
                    </a:rPr>
                    <a:t>BIG DATA </a:t>
                  </a:r>
                  <a:br>
                    <a:rPr lang="en-GB" sz="1050" kern="0">
                      <a:solidFill>
                        <a:srgbClr val="446CAA"/>
                      </a:solidFill>
                      <a:latin typeface="Barlow"/>
                      <a:cs typeface="Segoe UI" panose="020B0502040204020203" pitchFamily="34" charset="0"/>
                    </a:rPr>
                  </a:br>
                  <a:r>
                    <a:rPr lang="en-GB" sz="1050" kern="0">
                      <a:solidFill>
                        <a:srgbClr val="446CAA"/>
                      </a:solidFill>
                      <a:latin typeface="Barlow"/>
                      <a:cs typeface="Segoe UI" panose="020B0502040204020203" pitchFamily="34" charset="0"/>
                    </a:rPr>
                    <a:t>PLATFORM</a:t>
                  </a:r>
                </a:p>
              </p:txBody>
            </p:sp>
            <p:sp>
              <p:nvSpPr>
                <p:cNvPr id="83" name="Rectángulo 82">
                  <a:extLst>
                    <a:ext uri="{FF2B5EF4-FFF2-40B4-BE49-F238E27FC236}">
                      <a16:creationId xmlns:a16="http://schemas.microsoft.com/office/drawing/2014/main" id="{02C3BE16-0A66-5918-968B-7BF9B4FBAD16}"/>
                    </a:ext>
                  </a:extLst>
                </p:cNvPr>
                <p:cNvSpPr/>
                <p:nvPr/>
              </p:nvSpPr>
              <p:spPr>
                <a:xfrm>
                  <a:off x="1095900" y="3618717"/>
                  <a:ext cx="3744878" cy="602729"/>
                </a:xfrm>
                <a:prstGeom prst="rect">
                  <a:avLst/>
                </a:prstGeom>
              </p:spPr>
              <p:txBody>
                <a:bodyPr wrap="square" lIns="0" anchor="t">
                  <a:spAutoFit/>
                </a:bodyPr>
                <a:lstStyle/>
                <a:p>
                  <a:pPr marL="107566" indent="-107566" defTabSz="913807">
                    <a:spcBef>
                      <a:spcPts val="100"/>
                    </a:spcBef>
                    <a:buFont typeface="Arial" panose="020B0604020202020204" pitchFamily="34" charset="0"/>
                    <a:buChar char="•"/>
                    <a:defRPr/>
                  </a:pPr>
                  <a:r>
                    <a:rPr lang="en-GB" sz="1050" kern="0" spc="-5">
                      <a:solidFill>
                        <a:srgbClr val="4D4D4D"/>
                      </a:solidFill>
                      <a:latin typeface="Barlow"/>
                      <a:ea typeface="Open Sans" panose="020B0606030504020204" pitchFamily="34" charset="0"/>
                      <a:cs typeface="Segoe UI" panose="020B0502040204020203" pitchFamily="34" charset="0"/>
                    </a:rPr>
                    <a:t>Data centric &amp; based on services</a:t>
                  </a:r>
                </a:p>
                <a:p>
                  <a:pPr marL="107566" indent="-107566" defTabSz="913807">
                    <a:spcBef>
                      <a:spcPts val="100"/>
                    </a:spcBef>
                    <a:buFont typeface="Arial" panose="020B0604020202020204" pitchFamily="34" charset="0"/>
                    <a:buChar char="•"/>
                    <a:defRPr/>
                  </a:pPr>
                  <a:r>
                    <a:rPr lang="en-GB" sz="1050" kern="0" spc="-5">
                      <a:solidFill>
                        <a:srgbClr val="4D4D4D"/>
                      </a:solidFill>
                      <a:latin typeface="Barlow"/>
                      <a:ea typeface="Open Sans" panose="020B0606030504020204" pitchFamily="34" charset="0"/>
                      <a:cs typeface="Segoe UI" panose="020B0502040204020203" pitchFamily="34" charset="0"/>
                    </a:rPr>
                    <a:t>Leverage real time data &amp; historians to create intelligence</a:t>
                  </a:r>
                </a:p>
                <a:p>
                  <a:pPr marL="107566" indent="-107566" defTabSz="913807">
                    <a:spcBef>
                      <a:spcPts val="100"/>
                    </a:spcBef>
                    <a:buFont typeface="Arial" panose="020B0604020202020204" pitchFamily="34" charset="0"/>
                    <a:buChar char="•"/>
                    <a:defRPr/>
                  </a:pPr>
                  <a:r>
                    <a:rPr lang="en-GB" sz="1050" kern="0" spc="-5">
                      <a:solidFill>
                        <a:srgbClr val="4D4D4D"/>
                      </a:solidFill>
                      <a:latin typeface="Barlow"/>
                      <a:ea typeface="Open Sans" panose="020B0606030504020204" pitchFamily="34" charset="0"/>
                      <a:cs typeface="Segoe UI" panose="020B0502040204020203" pitchFamily="34" charset="0"/>
                    </a:rPr>
                    <a:t>Application of big data &amp; AI to generate use cases</a:t>
                  </a:r>
                </a:p>
              </p:txBody>
            </p:sp>
          </p:grpSp>
          <p:pic>
            <p:nvPicPr>
              <p:cNvPr id="81" name="Imagen 80" descr="Imagen que contiene Icono&#10;&#10;Descripción generada automáticamente">
                <a:extLst>
                  <a:ext uri="{FF2B5EF4-FFF2-40B4-BE49-F238E27FC236}">
                    <a16:creationId xmlns:a16="http://schemas.microsoft.com/office/drawing/2014/main" id="{10BC47E8-9AD2-5CCB-0FCD-1B9127CD9ED1}"/>
                  </a:ext>
                </a:extLst>
              </p:cNvPr>
              <p:cNvPicPr>
                <a:picLocks noChangeAspect="1"/>
              </p:cNvPicPr>
              <p:nvPr/>
            </p:nvPicPr>
            <p:blipFill>
              <a:blip r:embed="rId2" cstate="print">
                <a:duotone>
                  <a:srgbClr val="454445">
                    <a:shade val="45000"/>
                    <a:satMod val="135000"/>
                  </a:srgbClr>
                  <a:prstClr val="white"/>
                </a:duotone>
                <a:extLst>
                  <a:ext uri="{28A0092B-C50C-407E-A947-70E740481C1C}">
                    <a14:useLocalDpi xmlns:a14="http://schemas.microsoft.com/office/drawing/2010/main" val="0"/>
                  </a:ext>
                </a:extLst>
              </a:blip>
              <a:stretch>
                <a:fillRect/>
              </a:stretch>
            </p:blipFill>
            <p:spPr>
              <a:xfrm>
                <a:off x="6838441" y="3215992"/>
                <a:ext cx="1154045" cy="285126"/>
              </a:xfrm>
              <a:prstGeom prst="rect">
                <a:avLst/>
              </a:prstGeom>
            </p:spPr>
          </p:pic>
        </p:grpSp>
        <p:sp>
          <p:nvSpPr>
            <p:cNvPr id="77" name="object 18">
              <a:extLst>
                <a:ext uri="{FF2B5EF4-FFF2-40B4-BE49-F238E27FC236}">
                  <a16:creationId xmlns:a16="http://schemas.microsoft.com/office/drawing/2014/main" id="{502942F4-A723-5565-D549-85A5B6264DCC}"/>
                </a:ext>
              </a:extLst>
            </p:cNvPr>
            <p:cNvSpPr txBox="1"/>
            <p:nvPr/>
          </p:nvSpPr>
          <p:spPr>
            <a:xfrm>
              <a:off x="5403993" y="3131028"/>
              <a:ext cx="1965715" cy="269917"/>
            </a:xfrm>
            <a:prstGeom prst="rect">
              <a:avLst/>
            </a:prstGeom>
          </p:spPr>
          <p:txBody>
            <a:bodyPr vert="horz" wrap="square" lIns="0" tIns="9519" rIns="0" bIns="0" rtlCol="0" anchor="ctr" anchorCtr="0">
              <a:noAutofit/>
            </a:bodyPr>
            <a:lstStyle>
              <a:defPPr>
                <a:defRPr lang="es-ES"/>
              </a:defPPr>
              <a:lvl1pPr marL="12700">
                <a:lnSpc>
                  <a:spcPts val="1420"/>
                </a:lnSpc>
                <a:spcBef>
                  <a:spcPts val="100"/>
                </a:spcBef>
                <a:defRPr sz="1400" b="1" spc="-5">
                  <a:solidFill>
                    <a:srgbClr val="1F7C9D"/>
                  </a:solidFill>
                  <a:latin typeface="Open Sans"/>
                </a:defRPr>
              </a:lvl1pPr>
            </a:lstStyle>
            <a:p>
              <a:pPr marL="9519" defTabSz="685371">
                <a:defRPr/>
              </a:pPr>
              <a:r>
                <a:rPr lang="en-GB" sz="1050" kern="0">
                  <a:solidFill>
                    <a:srgbClr val="446CAA"/>
                  </a:solidFill>
                  <a:latin typeface="Barlow"/>
                  <a:cs typeface="Segoe UI" panose="020B0502040204020203" pitchFamily="34" charset="0"/>
                </a:rPr>
                <a:t>HYDRAULIC MODEL</a:t>
              </a:r>
            </a:p>
          </p:txBody>
        </p:sp>
        <p:sp>
          <p:nvSpPr>
            <p:cNvPr id="78" name="Rectángulo 77">
              <a:extLst>
                <a:ext uri="{FF2B5EF4-FFF2-40B4-BE49-F238E27FC236}">
                  <a16:creationId xmlns:a16="http://schemas.microsoft.com/office/drawing/2014/main" id="{0D9D48D1-3FC1-D8EC-CA5A-158D40B10F5C}"/>
                </a:ext>
              </a:extLst>
            </p:cNvPr>
            <p:cNvSpPr/>
            <p:nvPr/>
          </p:nvSpPr>
          <p:spPr>
            <a:xfrm>
              <a:off x="5403993" y="3457892"/>
              <a:ext cx="3744878" cy="428322"/>
            </a:xfrm>
            <a:prstGeom prst="rect">
              <a:avLst/>
            </a:prstGeom>
          </p:spPr>
          <p:txBody>
            <a:bodyPr wrap="square" lIns="0" anchor="t">
              <a:spAutoFit/>
            </a:bodyPr>
            <a:lstStyle/>
            <a:p>
              <a:pPr marL="107566" indent="-107566" defTabSz="913807">
                <a:spcBef>
                  <a:spcPts val="100"/>
                </a:spcBef>
                <a:buFont typeface="Arial" panose="020B0604020202020204" pitchFamily="34" charset="0"/>
                <a:buChar char="•"/>
                <a:defRPr/>
              </a:pPr>
              <a:r>
                <a:rPr lang="en-GB" sz="1050" kern="0" spc="-5">
                  <a:solidFill>
                    <a:srgbClr val="4D4D4D"/>
                  </a:solidFill>
                  <a:latin typeface="Barlow"/>
                  <a:ea typeface="Open Sans" panose="020B0606030504020204" pitchFamily="34" charset="0"/>
                  <a:cs typeface="Segoe UI" panose="020B0502040204020203" pitchFamily="34" charset="0"/>
                </a:rPr>
                <a:t>Advanced analytics</a:t>
              </a:r>
            </a:p>
            <a:p>
              <a:pPr marL="107566" indent="-107566" defTabSz="913807">
                <a:spcBef>
                  <a:spcPts val="100"/>
                </a:spcBef>
                <a:buFont typeface="Arial" panose="020B0604020202020204" pitchFamily="34" charset="0"/>
                <a:buChar char="•"/>
                <a:defRPr/>
              </a:pPr>
              <a:r>
                <a:rPr lang="en-GB" sz="1050" kern="0" spc="-5">
                  <a:solidFill>
                    <a:srgbClr val="4D4D4D"/>
                  </a:solidFill>
                  <a:latin typeface="Barlow"/>
                  <a:ea typeface="Open Sans" panose="020B0606030504020204" pitchFamily="34" charset="0"/>
                  <a:cs typeface="Segoe UI" panose="020B0502040204020203" pitchFamily="34" charset="0"/>
                </a:rPr>
                <a:t>Real-time calibration</a:t>
              </a:r>
            </a:p>
          </p:txBody>
        </p:sp>
      </p:grpSp>
      <p:pic>
        <p:nvPicPr>
          <p:cNvPr id="74" name="Imagen 73" descr="Imagen que contiene electrónica, circuito&#10;&#10;Descripción generada automáticamente">
            <a:extLst>
              <a:ext uri="{FF2B5EF4-FFF2-40B4-BE49-F238E27FC236}">
                <a16:creationId xmlns:a16="http://schemas.microsoft.com/office/drawing/2014/main" id="{3C0821BC-CBA6-BB1B-5B0F-E980E254AA1A}"/>
              </a:ext>
            </a:extLst>
          </p:cNvPr>
          <p:cNvPicPr>
            <a:picLocks noChangeAspect="1"/>
          </p:cNvPicPr>
          <p:nvPr/>
        </p:nvPicPr>
        <p:blipFill>
          <a:blip r:embed="rId3">
            <a:duotone>
              <a:srgbClr val="454445">
                <a:shade val="45000"/>
                <a:satMod val="135000"/>
              </a:srgbClr>
              <a:prstClr val="white"/>
            </a:duotone>
            <a:extLst>
              <a:ext uri="{28A0092B-C50C-407E-A947-70E740481C1C}">
                <a14:useLocalDpi xmlns:a14="http://schemas.microsoft.com/office/drawing/2010/main" val="0"/>
              </a:ext>
            </a:extLst>
          </a:blip>
          <a:stretch>
            <a:fillRect/>
          </a:stretch>
        </p:blipFill>
        <p:spPr>
          <a:xfrm>
            <a:off x="2825039" y="1213598"/>
            <a:ext cx="3311521" cy="2252512"/>
          </a:xfrm>
          <a:prstGeom prst="rect">
            <a:avLst/>
          </a:prstGeom>
          <a:noFill/>
        </p:spPr>
      </p:pic>
      <p:sp>
        <p:nvSpPr>
          <p:cNvPr id="4" name="Slide Number Placeholder 3">
            <a:extLst>
              <a:ext uri="{FF2B5EF4-FFF2-40B4-BE49-F238E27FC236}">
                <a16:creationId xmlns:a16="http://schemas.microsoft.com/office/drawing/2014/main" id="{2D83B0B8-BC2B-8D36-0590-BB27EA09C20A}"/>
              </a:ext>
            </a:extLst>
          </p:cNvPr>
          <p:cNvSpPr>
            <a:spLocks noGrp="1"/>
          </p:cNvSpPr>
          <p:nvPr>
            <p:ph type="sldNum" sz="quarter" idx="11"/>
          </p:nvPr>
        </p:nvSpPr>
        <p:spPr/>
        <p:txBody>
          <a:bodyPr/>
          <a:lstStyle/>
          <a:p>
            <a:pPr defTabSz="914126"/>
            <a:fld id="{43BEFD68-AC9C-4E6C-AC52-663E7D0852AE}" type="slidenum">
              <a:rPr lang="en-HK">
                <a:solidFill>
                  <a:srgbClr val="000000">
                    <a:tint val="75000"/>
                  </a:srgbClr>
                </a:solidFill>
                <a:latin typeface="Barlow"/>
              </a:rPr>
              <a:pPr defTabSz="914126"/>
              <a:t>25</a:t>
            </a:fld>
            <a:endParaRPr lang="en-HK">
              <a:solidFill>
                <a:srgbClr val="000000">
                  <a:tint val="75000"/>
                </a:srgbClr>
              </a:solidFill>
              <a:latin typeface="Barlow"/>
            </a:endParaRPr>
          </a:p>
        </p:txBody>
      </p:sp>
      <p:pic>
        <p:nvPicPr>
          <p:cNvPr id="2" name="Imagen 5" descr="Icono&#10;&#10;Descripción generada automáticamente">
            <a:extLst>
              <a:ext uri="{FF2B5EF4-FFF2-40B4-BE49-F238E27FC236}">
                <a16:creationId xmlns:a16="http://schemas.microsoft.com/office/drawing/2014/main" id="{14BCE940-6A99-9DEE-3E8C-5264D1A3CB8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342" y="4683389"/>
            <a:ext cx="1383356" cy="346249"/>
          </a:xfrm>
          <a:prstGeom prst="rect">
            <a:avLst/>
          </a:prstGeom>
          <a:noFill/>
        </p:spPr>
      </p:pic>
    </p:spTree>
    <p:extLst>
      <p:ext uri="{BB962C8B-B14F-4D97-AF65-F5344CB8AC3E}">
        <p14:creationId xmlns:p14="http://schemas.microsoft.com/office/powerpoint/2010/main" val="84796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17">
            <a:extLst>
              <a:ext uri="{FF2B5EF4-FFF2-40B4-BE49-F238E27FC236}">
                <a16:creationId xmlns:a16="http://schemas.microsoft.com/office/drawing/2014/main" id="{4AC97F96-88D0-EFED-424F-029FF9F16BC4}"/>
              </a:ext>
            </a:extLst>
          </p:cNvPr>
          <p:cNvSpPr>
            <a:spLocks/>
          </p:cNvSpPr>
          <p:nvPr/>
        </p:nvSpPr>
        <p:spPr bwMode="auto">
          <a:xfrm>
            <a:off x="503567" y="2149516"/>
            <a:ext cx="8126293" cy="539374"/>
          </a:xfrm>
          <a:custGeom>
            <a:avLst/>
            <a:gdLst>
              <a:gd name="T0" fmla="*/ 2882 w 2936"/>
              <a:gd name="T1" fmla="*/ 63 h 152"/>
              <a:gd name="T2" fmla="*/ 2876 w 2936"/>
              <a:gd name="T3" fmla="*/ 87 h 152"/>
              <a:gd name="T4" fmla="*/ 1629 w 2936"/>
              <a:gd name="T5" fmla="*/ 5 h 152"/>
              <a:gd name="T6" fmla="*/ 0 w 2936"/>
              <a:gd name="T7" fmla="*/ 152 h 152"/>
              <a:gd name="T8" fmla="*/ 1662 w 2936"/>
              <a:gd name="T9" fmla="*/ 43 h 152"/>
              <a:gd name="T10" fmla="*/ 2863 w 2936"/>
              <a:gd name="T11" fmla="*/ 127 h 152"/>
              <a:gd name="T12" fmla="*/ 2855 w 2936"/>
              <a:gd name="T13" fmla="*/ 150 h 152"/>
              <a:gd name="T14" fmla="*/ 2936 w 2936"/>
              <a:gd name="T15" fmla="*/ 124 h 152"/>
              <a:gd name="T16" fmla="*/ 2882 w 2936"/>
              <a:gd name="T17" fmla="*/ 6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36" h="152">
                <a:moveTo>
                  <a:pt x="2882" y="63"/>
                </a:moveTo>
                <a:cubicBezTo>
                  <a:pt x="2876" y="87"/>
                  <a:pt x="2876" y="87"/>
                  <a:pt x="2876" y="87"/>
                </a:cubicBezTo>
                <a:cubicBezTo>
                  <a:pt x="2529" y="33"/>
                  <a:pt x="2095" y="8"/>
                  <a:pt x="1629" y="5"/>
                </a:cubicBezTo>
                <a:cubicBezTo>
                  <a:pt x="970" y="0"/>
                  <a:pt x="382" y="60"/>
                  <a:pt x="0" y="152"/>
                </a:cubicBezTo>
                <a:cubicBezTo>
                  <a:pt x="410" y="75"/>
                  <a:pt x="1004" y="32"/>
                  <a:pt x="1662" y="43"/>
                </a:cubicBezTo>
                <a:cubicBezTo>
                  <a:pt x="2106" y="50"/>
                  <a:pt x="2518" y="80"/>
                  <a:pt x="2863" y="127"/>
                </a:cubicBezTo>
                <a:cubicBezTo>
                  <a:pt x="2855" y="150"/>
                  <a:pt x="2855" y="150"/>
                  <a:pt x="2855" y="150"/>
                </a:cubicBezTo>
                <a:cubicBezTo>
                  <a:pt x="2936" y="124"/>
                  <a:pt x="2936" y="124"/>
                  <a:pt x="2936" y="124"/>
                </a:cubicBezTo>
                <a:lnTo>
                  <a:pt x="2882" y="63"/>
                </a:lnTo>
                <a:close/>
              </a:path>
            </a:pathLst>
          </a:custGeom>
          <a:gradFill flip="none" rotWithShape="1">
            <a:gsLst>
              <a:gs pos="0">
                <a:schemeClr val="accent1"/>
              </a:gs>
              <a:gs pos="100000">
                <a:schemeClr val="accent1">
                  <a:lumMod val="40000"/>
                  <a:lumOff val="60000"/>
                </a:schemeClr>
              </a:gs>
            </a:gsLst>
            <a:lin ang="10800000" scaled="1"/>
            <a:tileRect/>
          </a:gradFill>
          <a:ln w="9525">
            <a:noFill/>
            <a:round/>
            <a:headEnd/>
            <a:tailEnd/>
          </a:ln>
          <a:effectLst>
            <a:outerShdw blurRad="127000" dist="368300" dir="7800000" sx="95000" sy="95000" rotWithShape="0">
              <a:prstClr val="black">
                <a:alpha val="10000"/>
              </a:prstClr>
            </a:outerShdw>
          </a:effectLst>
        </p:spPr>
        <p:txBody>
          <a:bodyPr vert="horz" wrap="square" lIns="68538" tIns="34269" rIns="68538" bIns="34269" numCol="1" anchor="t" anchorCtr="0" compatLnSpc="1">
            <a:prstTxWarp prst="textNoShape">
              <a:avLst/>
            </a:prstTxWarp>
          </a:bodyPr>
          <a:lstStyle/>
          <a:p>
            <a:pPr defTabSz="914126"/>
            <a:endParaRPr lang="de-DE" sz="900">
              <a:solidFill>
                <a:srgbClr val="000000"/>
              </a:solidFill>
              <a:latin typeface="Barlow" panose="00000500000000000000" pitchFamily="2" charset="0"/>
            </a:endParaRPr>
          </a:p>
        </p:txBody>
      </p:sp>
      <p:grpSp>
        <p:nvGrpSpPr>
          <p:cNvPr id="45" name="Grupo 44">
            <a:extLst>
              <a:ext uri="{FF2B5EF4-FFF2-40B4-BE49-F238E27FC236}">
                <a16:creationId xmlns:a16="http://schemas.microsoft.com/office/drawing/2014/main" id="{D77858C0-F33C-2169-4D5A-39C776A03180}"/>
              </a:ext>
            </a:extLst>
          </p:cNvPr>
          <p:cNvGrpSpPr/>
          <p:nvPr/>
        </p:nvGrpSpPr>
        <p:grpSpPr>
          <a:xfrm>
            <a:off x="170523" y="885201"/>
            <a:ext cx="849693" cy="2530723"/>
            <a:chOff x="167805" y="884954"/>
            <a:chExt cx="850217" cy="2532285"/>
          </a:xfrm>
        </p:grpSpPr>
        <p:grpSp>
          <p:nvGrpSpPr>
            <p:cNvPr id="42" name="Grupo 41">
              <a:extLst>
                <a:ext uri="{FF2B5EF4-FFF2-40B4-BE49-F238E27FC236}">
                  <a16:creationId xmlns:a16="http://schemas.microsoft.com/office/drawing/2014/main" id="{0112F383-B749-78C1-FF02-653070D020FA}"/>
                </a:ext>
              </a:extLst>
            </p:cNvPr>
            <p:cNvGrpSpPr/>
            <p:nvPr/>
          </p:nvGrpSpPr>
          <p:grpSpPr>
            <a:xfrm>
              <a:off x="167805" y="2040781"/>
              <a:ext cx="850217" cy="1376458"/>
              <a:chOff x="564356" y="1841213"/>
              <a:chExt cx="850217" cy="1376458"/>
            </a:xfrm>
          </p:grpSpPr>
          <p:sp>
            <p:nvSpPr>
              <p:cNvPr id="12" name="Freeform 5">
                <a:extLst>
                  <a:ext uri="{FF2B5EF4-FFF2-40B4-BE49-F238E27FC236}">
                    <a16:creationId xmlns:a16="http://schemas.microsoft.com/office/drawing/2014/main" id="{D679E28B-22BB-B222-7061-B9F4BA2F19D8}"/>
                  </a:ext>
                </a:extLst>
              </p:cNvPr>
              <p:cNvSpPr>
                <a:spLocks/>
              </p:cNvSpPr>
              <p:nvPr/>
            </p:nvSpPr>
            <p:spPr bwMode="gray">
              <a:xfrm>
                <a:off x="897604" y="1841213"/>
                <a:ext cx="377003" cy="308369"/>
              </a:xfrm>
              <a:custGeom>
                <a:avLst/>
                <a:gdLst/>
                <a:ahLst/>
                <a:cxnLst>
                  <a:cxn ang="0">
                    <a:pos x="688" y="516"/>
                  </a:cxn>
                  <a:cxn ang="0">
                    <a:pos x="655" y="499"/>
                  </a:cxn>
                  <a:cxn ang="0">
                    <a:pos x="626" y="489"/>
                  </a:cxn>
                  <a:cxn ang="0">
                    <a:pos x="581" y="450"/>
                  </a:cxn>
                  <a:cxn ang="0">
                    <a:pos x="571" y="420"/>
                  </a:cxn>
                  <a:cxn ang="0">
                    <a:pos x="542" y="379"/>
                  </a:cxn>
                  <a:cxn ang="0">
                    <a:pos x="518" y="252"/>
                  </a:cxn>
                  <a:cxn ang="0">
                    <a:pos x="506" y="200"/>
                  </a:cxn>
                  <a:cxn ang="0">
                    <a:pos x="513" y="200"/>
                  </a:cxn>
                  <a:cxn ang="0">
                    <a:pos x="523" y="211"/>
                  </a:cxn>
                  <a:cxn ang="0">
                    <a:pos x="554" y="225"/>
                  </a:cxn>
                  <a:cxn ang="0">
                    <a:pos x="637" y="237"/>
                  </a:cxn>
                  <a:cxn ang="0">
                    <a:pos x="619" y="99"/>
                  </a:cxn>
                  <a:cxn ang="0">
                    <a:pos x="518" y="57"/>
                  </a:cxn>
                  <a:cxn ang="0">
                    <a:pos x="294" y="37"/>
                  </a:cxn>
                  <a:cxn ang="0">
                    <a:pos x="93" y="211"/>
                  </a:cxn>
                  <a:cxn ang="0">
                    <a:pos x="131" y="369"/>
                  </a:cxn>
                  <a:cxn ang="0">
                    <a:pos x="84" y="382"/>
                  </a:cxn>
                  <a:cxn ang="0">
                    <a:pos x="27" y="365"/>
                  </a:cxn>
                  <a:cxn ang="0">
                    <a:pos x="2" y="479"/>
                  </a:cxn>
                  <a:cxn ang="0">
                    <a:pos x="59" y="536"/>
                  </a:cxn>
                  <a:cxn ang="0">
                    <a:pos x="89" y="451"/>
                  </a:cxn>
                  <a:cxn ang="0">
                    <a:pos x="118" y="447"/>
                  </a:cxn>
                  <a:cxn ang="0">
                    <a:pos x="161" y="518"/>
                  </a:cxn>
                  <a:cxn ang="0">
                    <a:pos x="312" y="552"/>
                  </a:cxn>
                  <a:cxn ang="0">
                    <a:pos x="278" y="510"/>
                  </a:cxn>
                  <a:cxn ang="0">
                    <a:pos x="310" y="493"/>
                  </a:cxn>
                  <a:cxn ang="0">
                    <a:pos x="395" y="430"/>
                  </a:cxn>
                  <a:cxn ang="0">
                    <a:pos x="440" y="368"/>
                  </a:cxn>
                  <a:cxn ang="0">
                    <a:pos x="559" y="503"/>
                  </a:cxn>
                  <a:cxn ang="0">
                    <a:pos x="541" y="555"/>
                  </a:cxn>
                  <a:cxn ang="0">
                    <a:pos x="615" y="531"/>
                  </a:cxn>
                  <a:cxn ang="0">
                    <a:pos x="639" y="559"/>
                  </a:cxn>
                  <a:cxn ang="0">
                    <a:pos x="666" y="586"/>
                  </a:cxn>
                  <a:cxn ang="0">
                    <a:pos x="651" y="544"/>
                  </a:cxn>
                  <a:cxn ang="0">
                    <a:pos x="684" y="551"/>
                  </a:cxn>
                  <a:cxn ang="0">
                    <a:pos x="712" y="548"/>
                  </a:cxn>
                  <a:cxn ang="0">
                    <a:pos x="726" y="536"/>
                  </a:cxn>
                </a:cxnLst>
                <a:rect l="0" t="0" r="r" b="b"/>
                <a:pathLst>
                  <a:path w="727" h="593">
                    <a:moveTo>
                      <a:pt x="712" y="530"/>
                    </a:moveTo>
                    <a:cubicBezTo>
                      <a:pt x="708" y="529"/>
                      <a:pt x="688" y="516"/>
                      <a:pt x="688" y="516"/>
                    </a:cubicBezTo>
                    <a:cubicBezTo>
                      <a:pt x="688" y="516"/>
                      <a:pt x="683" y="511"/>
                      <a:pt x="677" y="508"/>
                    </a:cubicBezTo>
                    <a:cubicBezTo>
                      <a:pt x="670" y="504"/>
                      <a:pt x="658" y="502"/>
                      <a:pt x="655" y="499"/>
                    </a:cubicBezTo>
                    <a:cubicBezTo>
                      <a:pt x="651" y="497"/>
                      <a:pt x="645" y="493"/>
                      <a:pt x="628" y="489"/>
                    </a:cubicBezTo>
                    <a:cubicBezTo>
                      <a:pt x="628" y="489"/>
                      <a:pt x="627" y="489"/>
                      <a:pt x="626" y="489"/>
                    </a:cubicBezTo>
                    <a:cubicBezTo>
                      <a:pt x="620" y="483"/>
                      <a:pt x="613" y="478"/>
                      <a:pt x="604" y="475"/>
                    </a:cubicBezTo>
                    <a:cubicBezTo>
                      <a:pt x="604" y="475"/>
                      <a:pt x="595" y="464"/>
                      <a:pt x="581" y="450"/>
                    </a:cubicBezTo>
                    <a:cubicBezTo>
                      <a:pt x="567" y="435"/>
                      <a:pt x="562" y="422"/>
                      <a:pt x="562" y="422"/>
                    </a:cubicBezTo>
                    <a:cubicBezTo>
                      <a:pt x="562" y="422"/>
                      <a:pt x="569" y="424"/>
                      <a:pt x="571" y="420"/>
                    </a:cubicBezTo>
                    <a:cubicBezTo>
                      <a:pt x="573" y="416"/>
                      <a:pt x="572" y="410"/>
                      <a:pt x="567" y="409"/>
                    </a:cubicBezTo>
                    <a:cubicBezTo>
                      <a:pt x="562" y="409"/>
                      <a:pt x="542" y="379"/>
                      <a:pt x="542" y="379"/>
                    </a:cubicBezTo>
                    <a:cubicBezTo>
                      <a:pt x="542" y="379"/>
                      <a:pt x="527" y="330"/>
                      <a:pt x="511" y="313"/>
                    </a:cubicBezTo>
                    <a:cubicBezTo>
                      <a:pt x="511" y="313"/>
                      <a:pt x="545" y="287"/>
                      <a:pt x="518" y="252"/>
                    </a:cubicBezTo>
                    <a:cubicBezTo>
                      <a:pt x="499" y="220"/>
                      <a:pt x="499" y="220"/>
                      <a:pt x="499" y="220"/>
                    </a:cubicBezTo>
                    <a:cubicBezTo>
                      <a:pt x="506" y="200"/>
                      <a:pt x="506" y="200"/>
                      <a:pt x="506" y="200"/>
                    </a:cubicBezTo>
                    <a:cubicBezTo>
                      <a:pt x="506" y="200"/>
                      <a:pt x="506" y="201"/>
                      <a:pt x="507" y="201"/>
                    </a:cubicBezTo>
                    <a:cubicBezTo>
                      <a:pt x="509" y="202"/>
                      <a:pt x="513" y="200"/>
                      <a:pt x="513" y="200"/>
                    </a:cubicBezTo>
                    <a:cubicBezTo>
                      <a:pt x="513" y="200"/>
                      <a:pt x="513" y="206"/>
                      <a:pt x="514" y="207"/>
                    </a:cubicBezTo>
                    <a:cubicBezTo>
                      <a:pt x="516" y="208"/>
                      <a:pt x="523" y="211"/>
                      <a:pt x="523" y="211"/>
                    </a:cubicBezTo>
                    <a:cubicBezTo>
                      <a:pt x="523" y="211"/>
                      <a:pt x="522" y="223"/>
                      <a:pt x="530" y="223"/>
                    </a:cubicBezTo>
                    <a:cubicBezTo>
                      <a:pt x="539" y="223"/>
                      <a:pt x="549" y="218"/>
                      <a:pt x="554" y="225"/>
                    </a:cubicBezTo>
                    <a:cubicBezTo>
                      <a:pt x="559" y="233"/>
                      <a:pt x="567" y="247"/>
                      <a:pt x="583" y="248"/>
                    </a:cubicBezTo>
                    <a:cubicBezTo>
                      <a:pt x="599" y="250"/>
                      <a:pt x="610" y="261"/>
                      <a:pt x="637" y="237"/>
                    </a:cubicBezTo>
                    <a:cubicBezTo>
                      <a:pt x="661" y="215"/>
                      <a:pt x="678" y="190"/>
                      <a:pt x="665" y="158"/>
                    </a:cubicBezTo>
                    <a:cubicBezTo>
                      <a:pt x="658" y="128"/>
                      <a:pt x="634" y="102"/>
                      <a:pt x="619" y="99"/>
                    </a:cubicBezTo>
                    <a:cubicBezTo>
                      <a:pt x="593" y="95"/>
                      <a:pt x="548" y="92"/>
                      <a:pt x="543" y="85"/>
                    </a:cubicBezTo>
                    <a:cubicBezTo>
                      <a:pt x="537" y="79"/>
                      <a:pt x="518" y="57"/>
                      <a:pt x="518" y="57"/>
                    </a:cubicBezTo>
                    <a:cubicBezTo>
                      <a:pt x="518" y="57"/>
                      <a:pt x="500" y="0"/>
                      <a:pt x="429" y="3"/>
                    </a:cubicBezTo>
                    <a:cubicBezTo>
                      <a:pt x="359" y="6"/>
                      <a:pt x="356" y="1"/>
                      <a:pt x="294" y="37"/>
                    </a:cubicBezTo>
                    <a:cubicBezTo>
                      <a:pt x="231" y="72"/>
                      <a:pt x="187" y="81"/>
                      <a:pt x="150" y="126"/>
                    </a:cubicBezTo>
                    <a:cubicBezTo>
                      <a:pt x="114" y="170"/>
                      <a:pt x="108" y="203"/>
                      <a:pt x="93" y="211"/>
                    </a:cubicBezTo>
                    <a:cubicBezTo>
                      <a:pt x="78" y="219"/>
                      <a:pt x="60" y="289"/>
                      <a:pt x="70" y="302"/>
                    </a:cubicBezTo>
                    <a:cubicBezTo>
                      <a:pt x="80" y="316"/>
                      <a:pt x="108" y="358"/>
                      <a:pt x="131" y="369"/>
                    </a:cubicBezTo>
                    <a:cubicBezTo>
                      <a:pt x="153" y="379"/>
                      <a:pt x="163" y="398"/>
                      <a:pt x="163" y="398"/>
                    </a:cubicBezTo>
                    <a:cubicBezTo>
                      <a:pt x="84" y="382"/>
                      <a:pt x="84" y="382"/>
                      <a:pt x="84" y="382"/>
                    </a:cubicBezTo>
                    <a:cubicBezTo>
                      <a:pt x="84" y="382"/>
                      <a:pt x="94" y="373"/>
                      <a:pt x="77" y="368"/>
                    </a:cubicBezTo>
                    <a:cubicBezTo>
                      <a:pt x="60" y="363"/>
                      <a:pt x="27" y="365"/>
                      <a:pt x="27" y="365"/>
                    </a:cubicBezTo>
                    <a:cubicBezTo>
                      <a:pt x="27" y="365"/>
                      <a:pt x="10" y="357"/>
                      <a:pt x="10" y="384"/>
                    </a:cubicBezTo>
                    <a:cubicBezTo>
                      <a:pt x="10" y="411"/>
                      <a:pt x="0" y="464"/>
                      <a:pt x="2" y="479"/>
                    </a:cubicBezTo>
                    <a:cubicBezTo>
                      <a:pt x="4" y="495"/>
                      <a:pt x="9" y="571"/>
                      <a:pt x="33" y="570"/>
                    </a:cubicBezTo>
                    <a:cubicBezTo>
                      <a:pt x="56" y="568"/>
                      <a:pt x="61" y="549"/>
                      <a:pt x="59" y="536"/>
                    </a:cubicBezTo>
                    <a:cubicBezTo>
                      <a:pt x="58" y="524"/>
                      <a:pt x="63" y="509"/>
                      <a:pt x="63" y="509"/>
                    </a:cubicBezTo>
                    <a:cubicBezTo>
                      <a:pt x="63" y="509"/>
                      <a:pt x="81" y="452"/>
                      <a:pt x="89" y="451"/>
                    </a:cubicBezTo>
                    <a:cubicBezTo>
                      <a:pt x="98" y="450"/>
                      <a:pt x="110" y="448"/>
                      <a:pt x="110" y="448"/>
                    </a:cubicBezTo>
                    <a:cubicBezTo>
                      <a:pt x="118" y="447"/>
                      <a:pt x="118" y="447"/>
                      <a:pt x="118" y="447"/>
                    </a:cubicBezTo>
                    <a:cubicBezTo>
                      <a:pt x="118" y="447"/>
                      <a:pt x="102" y="462"/>
                      <a:pt x="115" y="480"/>
                    </a:cubicBezTo>
                    <a:cubicBezTo>
                      <a:pt x="129" y="498"/>
                      <a:pt x="150" y="512"/>
                      <a:pt x="161" y="518"/>
                    </a:cubicBezTo>
                    <a:cubicBezTo>
                      <a:pt x="172" y="524"/>
                      <a:pt x="206" y="563"/>
                      <a:pt x="225" y="570"/>
                    </a:cubicBezTo>
                    <a:cubicBezTo>
                      <a:pt x="243" y="576"/>
                      <a:pt x="306" y="569"/>
                      <a:pt x="312" y="552"/>
                    </a:cubicBezTo>
                    <a:cubicBezTo>
                      <a:pt x="317" y="536"/>
                      <a:pt x="322" y="524"/>
                      <a:pt x="302" y="516"/>
                    </a:cubicBezTo>
                    <a:cubicBezTo>
                      <a:pt x="282" y="509"/>
                      <a:pt x="278" y="510"/>
                      <a:pt x="278" y="510"/>
                    </a:cubicBezTo>
                    <a:cubicBezTo>
                      <a:pt x="257" y="474"/>
                      <a:pt x="257" y="474"/>
                      <a:pt x="257" y="474"/>
                    </a:cubicBezTo>
                    <a:cubicBezTo>
                      <a:pt x="257" y="474"/>
                      <a:pt x="304" y="494"/>
                      <a:pt x="310" y="493"/>
                    </a:cubicBezTo>
                    <a:cubicBezTo>
                      <a:pt x="316" y="492"/>
                      <a:pt x="372" y="511"/>
                      <a:pt x="387" y="492"/>
                    </a:cubicBezTo>
                    <a:cubicBezTo>
                      <a:pt x="402" y="473"/>
                      <a:pt x="417" y="453"/>
                      <a:pt x="395" y="430"/>
                    </a:cubicBezTo>
                    <a:cubicBezTo>
                      <a:pt x="373" y="407"/>
                      <a:pt x="372" y="396"/>
                      <a:pt x="372" y="396"/>
                    </a:cubicBezTo>
                    <a:cubicBezTo>
                      <a:pt x="372" y="396"/>
                      <a:pt x="440" y="377"/>
                      <a:pt x="440" y="368"/>
                    </a:cubicBezTo>
                    <a:cubicBezTo>
                      <a:pt x="440" y="368"/>
                      <a:pt x="510" y="449"/>
                      <a:pt x="538" y="470"/>
                    </a:cubicBezTo>
                    <a:cubicBezTo>
                      <a:pt x="565" y="491"/>
                      <a:pt x="557" y="488"/>
                      <a:pt x="559" y="503"/>
                    </a:cubicBezTo>
                    <a:cubicBezTo>
                      <a:pt x="561" y="518"/>
                      <a:pt x="559" y="538"/>
                      <a:pt x="548" y="540"/>
                    </a:cubicBezTo>
                    <a:cubicBezTo>
                      <a:pt x="537" y="543"/>
                      <a:pt x="533" y="556"/>
                      <a:pt x="541" y="555"/>
                    </a:cubicBezTo>
                    <a:cubicBezTo>
                      <a:pt x="550" y="554"/>
                      <a:pt x="557" y="557"/>
                      <a:pt x="567" y="550"/>
                    </a:cubicBezTo>
                    <a:cubicBezTo>
                      <a:pt x="576" y="544"/>
                      <a:pt x="593" y="514"/>
                      <a:pt x="615" y="531"/>
                    </a:cubicBezTo>
                    <a:cubicBezTo>
                      <a:pt x="620" y="535"/>
                      <a:pt x="624" y="537"/>
                      <a:pt x="628" y="539"/>
                    </a:cubicBezTo>
                    <a:cubicBezTo>
                      <a:pt x="634" y="544"/>
                      <a:pt x="638" y="549"/>
                      <a:pt x="639" y="559"/>
                    </a:cubicBezTo>
                    <a:cubicBezTo>
                      <a:pt x="640" y="569"/>
                      <a:pt x="649" y="589"/>
                      <a:pt x="658" y="591"/>
                    </a:cubicBezTo>
                    <a:cubicBezTo>
                      <a:pt x="666" y="593"/>
                      <a:pt x="666" y="586"/>
                      <a:pt x="666" y="586"/>
                    </a:cubicBezTo>
                    <a:cubicBezTo>
                      <a:pt x="666" y="586"/>
                      <a:pt x="655" y="570"/>
                      <a:pt x="655" y="564"/>
                    </a:cubicBezTo>
                    <a:cubicBezTo>
                      <a:pt x="655" y="556"/>
                      <a:pt x="651" y="544"/>
                      <a:pt x="651" y="544"/>
                    </a:cubicBezTo>
                    <a:cubicBezTo>
                      <a:pt x="651" y="544"/>
                      <a:pt x="653" y="531"/>
                      <a:pt x="657" y="533"/>
                    </a:cubicBezTo>
                    <a:cubicBezTo>
                      <a:pt x="661" y="535"/>
                      <a:pt x="676" y="544"/>
                      <a:pt x="684" y="551"/>
                    </a:cubicBezTo>
                    <a:cubicBezTo>
                      <a:pt x="695" y="560"/>
                      <a:pt x="711" y="564"/>
                      <a:pt x="715" y="561"/>
                    </a:cubicBezTo>
                    <a:cubicBezTo>
                      <a:pt x="720" y="557"/>
                      <a:pt x="724" y="555"/>
                      <a:pt x="712" y="548"/>
                    </a:cubicBezTo>
                    <a:cubicBezTo>
                      <a:pt x="700" y="541"/>
                      <a:pt x="698" y="539"/>
                      <a:pt x="698" y="539"/>
                    </a:cubicBezTo>
                    <a:cubicBezTo>
                      <a:pt x="698" y="539"/>
                      <a:pt x="727" y="553"/>
                      <a:pt x="726" y="536"/>
                    </a:cubicBezTo>
                    <a:cubicBezTo>
                      <a:pt x="726" y="536"/>
                      <a:pt x="727" y="534"/>
                      <a:pt x="712" y="530"/>
                    </a:cubicBezTo>
                    <a:close/>
                  </a:path>
                </a:pathLst>
              </a:custGeom>
              <a:solidFill>
                <a:srgbClr val="7D7D7D"/>
              </a:solidFill>
              <a:ln w="9525">
                <a:noFill/>
                <a:round/>
                <a:headEnd/>
                <a:tailEnd/>
              </a:ln>
            </p:spPr>
            <p:txBody>
              <a:bodyPr vert="horz" wrap="square" lIns="68538" tIns="34269" rIns="68538" bIns="34269" numCol="1" anchor="t" anchorCtr="0" compatLnSpc="1">
                <a:prstTxWarp prst="textNoShape">
                  <a:avLst/>
                </a:prstTxWarp>
              </a:bodyPr>
              <a:lstStyle/>
              <a:p>
                <a:pPr defTabSz="914126"/>
                <a:endParaRPr lang="en-US" sz="1050">
                  <a:solidFill>
                    <a:srgbClr val="000000"/>
                  </a:solidFill>
                  <a:latin typeface="Barlow" panose="00000500000000000000" pitchFamily="2" charset="0"/>
                </a:endParaRPr>
              </a:p>
            </p:txBody>
          </p:sp>
          <p:grpSp>
            <p:nvGrpSpPr>
              <p:cNvPr id="43" name="Grupo 42">
                <a:extLst>
                  <a:ext uri="{FF2B5EF4-FFF2-40B4-BE49-F238E27FC236}">
                    <a16:creationId xmlns:a16="http://schemas.microsoft.com/office/drawing/2014/main" id="{55321979-AA2B-4354-D231-E36D8B43DCFC}"/>
                  </a:ext>
                </a:extLst>
              </p:cNvPr>
              <p:cNvGrpSpPr/>
              <p:nvPr/>
            </p:nvGrpSpPr>
            <p:grpSpPr>
              <a:xfrm>
                <a:off x="564356" y="2581376"/>
                <a:ext cx="850217" cy="636295"/>
                <a:chOff x="752474" y="3164552"/>
                <a:chExt cx="1133622" cy="848394"/>
              </a:xfrm>
            </p:grpSpPr>
            <p:sp>
              <p:nvSpPr>
                <p:cNvPr id="20" name="Line 55" descr="© INSCALE GmbH, 26.05.2010&#10;http://www.presentationload.com/">
                  <a:extLst>
                    <a:ext uri="{FF2B5EF4-FFF2-40B4-BE49-F238E27FC236}">
                      <a16:creationId xmlns:a16="http://schemas.microsoft.com/office/drawing/2014/main" id="{77847503-0189-F8A5-C00E-5E5E6BA2C5C0}"/>
                    </a:ext>
                  </a:extLst>
                </p:cNvPr>
                <p:cNvSpPr>
                  <a:spLocks noChangeShapeType="1"/>
                </p:cNvSpPr>
                <p:nvPr/>
              </p:nvSpPr>
              <p:spPr bwMode="gray">
                <a:xfrm flipH="1" flipV="1">
                  <a:off x="1315923" y="3164552"/>
                  <a:ext cx="0" cy="484792"/>
                </a:xfrm>
                <a:prstGeom prst="line">
                  <a:avLst/>
                </a:prstGeom>
                <a:noFill/>
                <a:ln w="19050">
                  <a:solidFill>
                    <a:srgbClr val="B2B2B2"/>
                  </a:solidFill>
                  <a:prstDash val="sysDot"/>
                  <a:round/>
                  <a:headEnd/>
                  <a:tailEnd/>
                </a:ln>
                <a:effectLst/>
              </p:spPr>
              <p:txBody>
                <a:bodyPr/>
                <a:lstStyle/>
                <a:p>
                  <a:pPr defTabSz="914126"/>
                  <a:endParaRPr lang="en-US" sz="1050">
                    <a:solidFill>
                      <a:srgbClr val="000000"/>
                    </a:solidFill>
                    <a:latin typeface="Barlow" panose="00000500000000000000" pitchFamily="2" charset="0"/>
                    <a:cs typeface="Calibri" pitchFamily="34" charset="0"/>
                  </a:endParaRPr>
                </a:p>
              </p:txBody>
            </p:sp>
            <p:sp>
              <p:nvSpPr>
                <p:cNvPr id="31" name="Text Box 56" descr="© INSCALE GmbH, 26.05.2010&#10;http://www.presentationload.com/">
                  <a:extLst>
                    <a:ext uri="{FF2B5EF4-FFF2-40B4-BE49-F238E27FC236}">
                      <a16:creationId xmlns:a16="http://schemas.microsoft.com/office/drawing/2014/main" id="{40E46CDD-FFAF-878B-3C4A-0776BE31CC26}"/>
                    </a:ext>
                  </a:extLst>
                </p:cNvPr>
                <p:cNvSpPr txBox="1">
                  <a:spLocks noChangeArrowheads="1"/>
                </p:cNvSpPr>
                <p:nvPr/>
              </p:nvSpPr>
              <p:spPr bwMode="gray">
                <a:xfrm>
                  <a:off x="752474" y="3797435"/>
                  <a:ext cx="1133622" cy="215511"/>
                </a:xfrm>
                <a:prstGeom prst="rect">
                  <a:avLst/>
                </a:prstGeom>
                <a:noFill/>
                <a:ln w="9525">
                  <a:noFill/>
                  <a:miter lim="800000"/>
                  <a:headEnd/>
                  <a:tailEnd/>
                </a:ln>
                <a:effectLst/>
              </p:spPr>
              <p:txBody>
                <a:bodyPr wrap="square" lIns="0" tIns="0" rIns="0" bIns="0" anchor="b" anchorCtr="0">
                  <a:spAutoFit/>
                </a:bodyPr>
                <a:lstStyle/>
                <a:p>
                  <a:pPr algn="ctr" defTabSz="914126">
                    <a:spcBef>
                      <a:spcPct val="50000"/>
                    </a:spcBef>
                  </a:pPr>
                  <a:r>
                    <a:rPr lang="en-US" sz="1050" b="1" noProof="1">
                      <a:solidFill>
                        <a:srgbClr val="000000">
                          <a:lumMod val="65000"/>
                          <a:lumOff val="35000"/>
                        </a:srgbClr>
                      </a:solidFill>
                      <a:latin typeface="Barlow SemiBold" panose="00000700000000000000" pitchFamily="2" charset="0"/>
                      <a:cs typeface="Calibri" pitchFamily="34" charset="0"/>
                    </a:rPr>
                    <a:t>CRM data</a:t>
                  </a:r>
                  <a:endParaRPr lang="en-US" sz="1050" b="1" noProof="1">
                    <a:solidFill>
                      <a:srgbClr val="000000"/>
                    </a:solidFill>
                    <a:latin typeface="Barlow SemiBold" panose="00000700000000000000" pitchFamily="2" charset="0"/>
                    <a:cs typeface="Calibri" pitchFamily="34" charset="0"/>
                  </a:endParaRPr>
                </a:p>
              </p:txBody>
            </p:sp>
          </p:grpSp>
        </p:grpSp>
        <p:sp>
          <p:nvSpPr>
            <p:cNvPr id="3" name="CuadroTexto 2">
              <a:extLst>
                <a:ext uri="{FF2B5EF4-FFF2-40B4-BE49-F238E27FC236}">
                  <a16:creationId xmlns:a16="http://schemas.microsoft.com/office/drawing/2014/main" id="{E76CC3A9-F414-143F-7959-EC6EFD52F5C6}"/>
                </a:ext>
              </a:extLst>
            </p:cNvPr>
            <p:cNvSpPr txBox="1"/>
            <p:nvPr/>
          </p:nvSpPr>
          <p:spPr>
            <a:xfrm>
              <a:off x="501054" y="884954"/>
              <a:ext cx="298698" cy="369318"/>
            </a:xfrm>
            <a:prstGeom prst="rect">
              <a:avLst/>
            </a:prstGeom>
            <a:noFill/>
          </p:spPr>
          <p:txBody>
            <a:bodyPr wrap="square">
              <a:spAutoFit/>
            </a:bodyPr>
            <a:lstStyle/>
            <a:p>
              <a:pPr defTabSz="913829">
                <a:defRPr/>
              </a:pPr>
              <a:r>
                <a:rPr lang="en-AU" sz="1798" b="1">
                  <a:solidFill>
                    <a:srgbClr val="446CAA"/>
                  </a:solidFill>
                  <a:latin typeface="Barlow" pitchFamily="2" charset="77"/>
                </a:rPr>
                <a:t>1</a:t>
              </a:r>
            </a:p>
          </p:txBody>
        </p:sp>
      </p:grpSp>
      <p:grpSp>
        <p:nvGrpSpPr>
          <p:cNvPr id="46" name="Grupo 45">
            <a:extLst>
              <a:ext uri="{FF2B5EF4-FFF2-40B4-BE49-F238E27FC236}">
                <a16:creationId xmlns:a16="http://schemas.microsoft.com/office/drawing/2014/main" id="{03794033-404E-2E8A-FE91-15B6D9D1E90E}"/>
              </a:ext>
            </a:extLst>
          </p:cNvPr>
          <p:cNvGrpSpPr/>
          <p:nvPr/>
        </p:nvGrpSpPr>
        <p:grpSpPr>
          <a:xfrm>
            <a:off x="1054603" y="885202"/>
            <a:ext cx="849693" cy="2339964"/>
            <a:chOff x="1052430" y="884954"/>
            <a:chExt cx="850217" cy="2341409"/>
          </a:xfrm>
        </p:grpSpPr>
        <p:grpSp>
          <p:nvGrpSpPr>
            <p:cNvPr id="49" name="Grupo 48">
              <a:extLst>
                <a:ext uri="{FF2B5EF4-FFF2-40B4-BE49-F238E27FC236}">
                  <a16:creationId xmlns:a16="http://schemas.microsoft.com/office/drawing/2014/main" id="{CD33FEC0-9DA2-CD88-44F4-3D0A825981D7}"/>
                </a:ext>
              </a:extLst>
            </p:cNvPr>
            <p:cNvGrpSpPr/>
            <p:nvPr/>
          </p:nvGrpSpPr>
          <p:grpSpPr>
            <a:xfrm>
              <a:off x="1052430" y="1842265"/>
              <a:ext cx="850217" cy="1384098"/>
              <a:chOff x="1281552" y="1659097"/>
              <a:chExt cx="850217" cy="1384098"/>
            </a:xfrm>
          </p:grpSpPr>
          <p:sp>
            <p:nvSpPr>
              <p:cNvPr id="13" name="Freeform 7">
                <a:extLst>
                  <a:ext uri="{FF2B5EF4-FFF2-40B4-BE49-F238E27FC236}">
                    <a16:creationId xmlns:a16="http://schemas.microsoft.com/office/drawing/2014/main" id="{5DB4551A-9165-3D33-5BE7-6E02512D100B}"/>
                  </a:ext>
                </a:extLst>
              </p:cNvPr>
              <p:cNvSpPr>
                <a:spLocks noEditPoints="1"/>
              </p:cNvSpPr>
              <p:nvPr/>
            </p:nvSpPr>
            <p:spPr bwMode="gray">
              <a:xfrm>
                <a:off x="1522724" y="1659097"/>
                <a:ext cx="547137" cy="401169"/>
              </a:xfrm>
              <a:custGeom>
                <a:avLst/>
                <a:gdLst/>
                <a:ahLst/>
                <a:cxnLst>
                  <a:cxn ang="0">
                    <a:pos x="1021" y="46"/>
                  </a:cxn>
                  <a:cxn ang="0">
                    <a:pos x="878" y="52"/>
                  </a:cxn>
                  <a:cxn ang="0">
                    <a:pos x="678" y="21"/>
                  </a:cxn>
                  <a:cxn ang="0">
                    <a:pos x="438" y="47"/>
                  </a:cxn>
                  <a:cxn ang="0">
                    <a:pos x="324" y="174"/>
                  </a:cxn>
                  <a:cxn ang="0">
                    <a:pos x="324" y="443"/>
                  </a:cxn>
                  <a:cxn ang="0">
                    <a:pos x="65" y="566"/>
                  </a:cxn>
                  <a:cxn ang="0">
                    <a:pos x="12" y="603"/>
                  </a:cxn>
                  <a:cxn ang="0">
                    <a:pos x="72" y="680"/>
                  </a:cxn>
                  <a:cxn ang="0">
                    <a:pos x="193" y="678"/>
                  </a:cxn>
                  <a:cxn ang="0">
                    <a:pos x="136" y="622"/>
                  </a:cxn>
                  <a:cxn ang="0">
                    <a:pos x="133" y="604"/>
                  </a:cxn>
                  <a:cxn ang="0">
                    <a:pos x="339" y="523"/>
                  </a:cxn>
                  <a:cxn ang="0">
                    <a:pos x="452" y="405"/>
                  </a:cxn>
                  <a:cxn ang="0">
                    <a:pos x="491" y="336"/>
                  </a:cxn>
                  <a:cxn ang="0">
                    <a:pos x="622" y="349"/>
                  </a:cxn>
                  <a:cxn ang="0">
                    <a:pos x="467" y="582"/>
                  </a:cxn>
                  <a:cxn ang="0">
                    <a:pos x="422" y="648"/>
                  </a:cxn>
                  <a:cxn ang="0">
                    <a:pos x="529" y="713"/>
                  </a:cxn>
                  <a:cxn ang="0">
                    <a:pos x="637" y="669"/>
                  </a:cxn>
                  <a:cxn ang="0">
                    <a:pos x="544" y="609"/>
                  </a:cxn>
                  <a:cxn ang="0">
                    <a:pos x="617" y="505"/>
                  </a:cxn>
                  <a:cxn ang="0">
                    <a:pos x="734" y="350"/>
                  </a:cxn>
                  <a:cxn ang="0">
                    <a:pos x="738" y="387"/>
                  </a:cxn>
                  <a:cxn ang="0">
                    <a:pos x="764" y="586"/>
                  </a:cxn>
                  <a:cxn ang="0">
                    <a:pos x="795" y="710"/>
                  </a:cxn>
                  <a:cxn ang="0">
                    <a:pos x="784" y="737"/>
                  </a:cxn>
                  <a:cxn ang="0">
                    <a:pos x="832" y="711"/>
                  </a:cxn>
                  <a:cxn ang="0">
                    <a:pos x="860" y="770"/>
                  </a:cxn>
                  <a:cxn ang="0">
                    <a:pos x="862" y="733"/>
                  </a:cxn>
                  <a:cxn ang="0">
                    <a:pos x="927" y="755"/>
                  </a:cxn>
                  <a:cxn ang="0">
                    <a:pos x="941" y="740"/>
                  </a:cxn>
                  <a:cxn ang="0">
                    <a:pos x="907" y="706"/>
                  </a:cxn>
                  <a:cxn ang="0">
                    <a:pos x="831" y="663"/>
                  </a:cxn>
                  <a:cxn ang="0">
                    <a:pos x="858" y="587"/>
                  </a:cxn>
                  <a:cxn ang="0">
                    <a:pos x="906" y="586"/>
                  </a:cxn>
                  <a:cxn ang="0">
                    <a:pos x="917" y="582"/>
                  </a:cxn>
                  <a:cxn ang="0">
                    <a:pos x="878" y="567"/>
                  </a:cxn>
                  <a:cxn ang="0">
                    <a:pos x="820" y="445"/>
                  </a:cxn>
                  <a:cxn ang="0">
                    <a:pos x="824" y="296"/>
                  </a:cxn>
                  <a:cxn ang="0">
                    <a:pos x="890" y="185"/>
                  </a:cxn>
                  <a:cxn ang="0">
                    <a:pos x="924" y="210"/>
                  </a:cxn>
                  <a:cxn ang="0">
                    <a:pos x="965" y="209"/>
                  </a:cxn>
                  <a:cxn ang="0">
                    <a:pos x="973" y="200"/>
                  </a:cxn>
                  <a:cxn ang="0">
                    <a:pos x="976" y="199"/>
                  </a:cxn>
                  <a:cxn ang="0">
                    <a:pos x="987" y="189"/>
                  </a:cxn>
                  <a:cxn ang="0">
                    <a:pos x="1002" y="176"/>
                  </a:cxn>
                  <a:cxn ang="0">
                    <a:pos x="1008" y="154"/>
                  </a:cxn>
                  <a:cxn ang="0">
                    <a:pos x="1031" y="59"/>
                  </a:cxn>
                  <a:cxn ang="0">
                    <a:pos x="673" y="254"/>
                  </a:cxn>
                  <a:cxn ang="0">
                    <a:pos x="730" y="250"/>
                  </a:cxn>
                  <a:cxn ang="0">
                    <a:pos x="728" y="310"/>
                  </a:cxn>
                </a:cxnLst>
                <a:rect l="0" t="0" r="r" b="b"/>
                <a:pathLst>
                  <a:path w="1055" h="772">
                    <a:moveTo>
                      <a:pt x="1031" y="59"/>
                    </a:moveTo>
                    <a:cubicBezTo>
                      <a:pt x="1027" y="54"/>
                      <a:pt x="1024" y="50"/>
                      <a:pt x="1021" y="46"/>
                    </a:cubicBezTo>
                    <a:cubicBezTo>
                      <a:pt x="1014" y="34"/>
                      <a:pt x="1004" y="24"/>
                      <a:pt x="991" y="19"/>
                    </a:cubicBezTo>
                    <a:cubicBezTo>
                      <a:pt x="946" y="0"/>
                      <a:pt x="915" y="1"/>
                      <a:pt x="878" y="52"/>
                    </a:cubicBezTo>
                    <a:cubicBezTo>
                      <a:pt x="878" y="52"/>
                      <a:pt x="865" y="78"/>
                      <a:pt x="830" y="66"/>
                    </a:cubicBezTo>
                    <a:cubicBezTo>
                      <a:pt x="795" y="54"/>
                      <a:pt x="710" y="22"/>
                      <a:pt x="678" y="21"/>
                    </a:cubicBezTo>
                    <a:cubicBezTo>
                      <a:pt x="646" y="20"/>
                      <a:pt x="551" y="4"/>
                      <a:pt x="503" y="27"/>
                    </a:cubicBezTo>
                    <a:cubicBezTo>
                      <a:pt x="454" y="50"/>
                      <a:pt x="460" y="47"/>
                      <a:pt x="438" y="47"/>
                    </a:cubicBezTo>
                    <a:cubicBezTo>
                      <a:pt x="416" y="47"/>
                      <a:pt x="366" y="67"/>
                      <a:pt x="352" y="88"/>
                    </a:cubicBezTo>
                    <a:cubicBezTo>
                      <a:pt x="337" y="109"/>
                      <a:pt x="322" y="163"/>
                      <a:pt x="324" y="174"/>
                    </a:cubicBezTo>
                    <a:cubicBezTo>
                      <a:pt x="326" y="184"/>
                      <a:pt x="317" y="245"/>
                      <a:pt x="340" y="338"/>
                    </a:cubicBezTo>
                    <a:cubicBezTo>
                      <a:pt x="363" y="430"/>
                      <a:pt x="332" y="441"/>
                      <a:pt x="324" y="443"/>
                    </a:cubicBezTo>
                    <a:cubicBezTo>
                      <a:pt x="317" y="445"/>
                      <a:pt x="238" y="447"/>
                      <a:pt x="153" y="523"/>
                    </a:cubicBezTo>
                    <a:cubicBezTo>
                      <a:pt x="153" y="523"/>
                      <a:pt x="92" y="565"/>
                      <a:pt x="65" y="566"/>
                    </a:cubicBezTo>
                    <a:cubicBezTo>
                      <a:pt x="39" y="567"/>
                      <a:pt x="51" y="564"/>
                      <a:pt x="33" y="578"/>
                    </a:cubicBezTo>
                    <a:cubicBezTo>
                      <a:pt x="15" y="593"/>
                      <a:pt x="12" y="603"/>
                      <a:pt x="12" y="603"/>
                    </a:cubicBezTo>
                    <a:cubicBezTo>
                      <a:pt x="12" y="603"/>
                      <a:pt x="0" y="606"/>
                      <a:pt x="3" y="615"/>
                    </a:cubicBezTo>
                    <a:cubicBezTo>
                      <a:pt x="6" y="625"/>
                      <a:pt x="34" y="648"/>
                      <a:pt x="72" y="680"/>
                    </a:cubicBezTo>
                    <a:cubicBezTo>
                      <a:pt x="110" y="711"/>
                      <a:pt x="146" y="743"/>
                      <a:pt x="197" y="711"/>
                    </a:cubicBezTo>
                    <a:cubicBezTo>
                      <a:pt x="197" y="711"/>
                      <a:pt x="213" y="692"/>
                      <a:pt x="193" y="678"/>
                    </a:cubicBezTo>
                    <a:cubicBezTo>
                      <a:pt x="173" y="663"/>
                      <a:pt x="159" y="663"/>
                      <a:pt x="159" y="663"/>
                    </a:cubicBezTo>
                    <a:cubicBezTo>
                      <a:pt x="159" y="663"/>
                      <a:pt x="136" y="628"/>
                      <a:pt x="136" y="622"/>
                    </a:cubicBezTo>
                    <a:cubicBezTo>
                      <a:pt x="136" y="615"/>
                      <a:pt x="147" y="604"/>
                      <a:pt x="144" y="604"/>
                    </a:cubicBezTo>
                    <a:cubicBezTo>
                      <a:pt x="140" y="604"/>
                      <a:pt x="133" y="604"/>
                      <a:pt x="133" y="604"/>
                    </a:cubicBezTo>
                    <a:cubicBezTo>
                      <a:pt x="133" y="604"/>
                      <a:pt x="178" y="575"/>
                      <a:pt x="204" y="573"/>
                    </a:cubicBezTo>
                    <a:cubicBezTo>
                      <a:pt x="229" y="571"/>
                      <a:pt x="322" y="534"/>
                      <a:pt x="339" y="523"/>
                    </a:cubicBezTo>
                    <a:cubicBezTo>
                      <a:pt x="356" y="513"/>
                      <a:pt x="404" y="507"/>
                      <a:pt x="413" y="493"/>
                    </a:cubicBezTo>
                    <a:cubicBezTo>
                      <a:pt x="421" y="479"/>
                      <a:pt x="442" y="438"/>
                      <a:pt x="452" y="405"/>
                    </a:cubicBezTo>
                    <a:cubicBezTo>
                      <a:pt x="463" y="371"/>
                      <a:pt x="472" y="362"/>
                      <a:pt x="478" y="359"/>
                    </a:cubicBezTo>
                    <a:cubicBezTo>
                      <a:pt x="485" y="356"/>
                      <a:pt x="491" y="336"/>
                      <a:pt x="491" y="336"/>
                    </a:cubicBezTo>
                    <a:cubicBezTo>
                      <a:pt x="491" y="336"/>
                      <a:pt x="531" y="315"/>
                      <a:pt x="544" y="315"/>
                    </a:cubicBezTo>
                    <a:cubicBezTo>
                      <a:pt x="557" y="315"/>
                      <a:pt x="614" y="333"/>
                      <a:pt x="622" y="349"/>
                    </a:cubicBezTo>
                    <a:cubicBezTo>
                      <a:pt x="622" y="349"/>
                      <a:pt x="562" y="401"/>
                      <a:pt x="553" y="438"/>
                    </a:cubicBezTo>
                    <a:cubicBezTo>
                      <a:pt x="545" y="475"/>
                      <a:pt x="492" y="566"/>
                      <a:pt x="467" y="582"/>
                    </a:cubicBezTo>
                    <a:cubicBezTo>
                      <a:pt x="441" y="597"/>
                      <a:pt x="458" y="566"/>
                      <a:pt x="432" y="610"/>
                    </a:cubicBezTo>
                    <a:cubicBezTo>
                      <a:pt x="432" y="610"/>
                      <a:pt x="418" y="635"/>
                      <a:pt x="422" y="648"/>
                    </a:cubicBezTo>
                    <a:cubicBezTo>
                      <a:pt x="422" y="648"/>
                      <a:pt x="404" y="661"/>
                      <a:pt x="424" y="673"/>
                    </a:cubicBezTo>
                    <a:cubicBezTo>
                      <a:pt x="443" y="686"/>
                      <a:pt x="514" y="706"/>
                      <a:pt x="529" y="713"/>
                    </a:cubicBezTo>
                    <a:cubicBezTo>
                      <a:pt x="544" y="719"/>
                      <a:pt x="625" y="716"/>
                      <a:pt x="635" y="702"/>
                    </a:cubicBezTo>
                    <a:cubicBezTo>
                      <a:pt x="644" y="688"/>
                      <a:pt x="652" y="676"/>
                      <a:pt x="637" y="669"/>
                    </a:cubicBezTo>
                    <a:cubicBezTo>
                      <a:pt x="622" y="663"/>
                      <a:pt x="594" y="660"/>
                      <a:pt x="594" y="660"/>
                    </a:cubicBezTo>
                    <a:cubicBezTo>
                      <a:pt x="594" y="660"/>
                      <a:pt x="544" y="619"/>
                      <a:pt x="544" y="609"/>
                    </a:cubicBezTo>
                    <a:cubicBezTo>
                      <a:pt x="544" y="599"/>
                      <a:pt x="551" y="590"/>
                      <a:pt x="544" y="590"/>
                    </a:cubicBezTo>
                    <a:cubicBezTo>
                      <a:pt x="544" y="590"/>
                      <a:pt x="583" y="527"/>
                      <a:pt x="617" y="505"/>
                    </a:cubicBezTo>
                    <a:cubicBezTo>
                      <a:pt x="651" y="484"/>
                      <a:pt x="708" y="403"/>
                      <a:pt x="708" y="391"/>
                    </a:cubicBezTo>
                    <a:cubicBezTo>
                      <a:pt x="708" y="380"/>
                      <a:pt x="734" y="350"/>
                      <a:pt x="734" y="350"/>
                    </a:cubicBezTo>
                    <a:cubicBezTo>
                      <a:pt x="737" y="347"/>
                      <a:pt x="737" y="347"/>
                      <a:pt x="737" y="347"/>
                    </a:cubicBezTo>
                    <a:cubicBezTo>
                      <a:pt x="738" y="364"/>
                      <a:pt x="739" y="379"/>
                      <a:pt x="738" y="387"/>
                    </a:cubicBezTo>
                    <a:cubicBezTo>
                      <a:pt x="737" y="415"/>
                      <a:pt x="727" y="433"/>
                      <a:pt x="735" y="451"/>
                    </a:cubicBezTo>
                    <a:cubicBezTo>
                      <a:pt x="744" y="469"/>
                      <a:pt x="738" y="507"/>
                      <a:pt x="764" y="586"/>
                    </a:cubicBezTo>
                    <a:cubicBezTo>
                      <a:pt x="789" y="665"/>
                      <a:pt x="786" y="678"/>
                      <a:pt x="788" y="690"/>
                    </a:cubicBezTo>
                    <a:cubicBezTo>
                      <a:pt x="790" y="703"/>
                      <a:pt x="795" y="710"/>
                      <a:pt x="795" y="710"/>
                    </a:cubicBezTo>
                    <a:cubicBezTo>
                      <a:pt x="795" y="710"/>
                      <a:pt x="790" y="728"/>
                      <a:pt x="781" y="728"/>
                    </a:cubicBezTo>
                    <a:cubicBezTo>
                      <a:pt x="771" y="728"/>
                      <a:pt x="777" y="735"/>
                      <a:pt x="784" y="737"/>
                    </a:cubicBezTo>
                    <a:cubicBezTo>
                      <a:pt x="808" y="742"/>
                      <a:pt x="809" y="720"/>
                      <a:pt x="812" y="719"/>
                    </a:cubicBezTo>
                    <a:cubicBezTo>
                      <a:pt x="815" y="718"/>
                      <a:pt x="827" y="711"/>
                      <a:pt x="832" y="711"/>
                    </a:cubicBezTo>
                    <a:cubicBezTo>
                      <a:pt x="838" y="711"/>
                      <a:pt x="850" y="721"/>
                      <a:pt x="848" y="743"/>
                    </a:cubicBezTo>
                    <a:cubicBezTo>
                      <a:pt x="846" y="765"/>
                      <a:pt x="854" y="772"/>
                      <a:pt x="860" y="770"/>
                    </a:cubicBezTo>
                    <a:cubicBezTo>
                      <a:pt x="864" y="769"/>
                      <a:pt x="860" y="757"/>
                      <a:pt x="861" y="754"/>
                    </a:cubicBezTo>
                    <a:cubicBezTo>
                      <a:pt x="862" y="751"/>
                      <a:pt x="862" y="733"/>
                      <a:pt x="862" y="733"/>
                    </a:cubicBezTo>
                    <a:cubicBezTo>
                      <a:pt x="862" y="733"/>
                      <a:pt x="868" y="716"/>
                      <a:pt x="881" y="722"/>
                    </a:cubicBezTo>
                    <a:cubicBezTo>
                      <a:pt x="894" y="728"/>
                      <a:pt x="919" y="758"/>
                      <a:pt x="927" y="755"/>
                    </a:cubicBezTo>
                    <a:cubicBezTo>
                      <a:pt x="936" y="752"/>
                      <a:pt x="934" y="747"/>
                      <a:pt x="934" y="747"/>
                    </a:cubicBezTo>
                    <a:cubicBezTo>
                      <a:pt x="934" y="747"/>
                      <a:pt x="940" y="746"/>
                      <a:pt x="941" y="740"/>
                    </a:cubicBezTo>
                    <a:cubicBezTo>
                      <a:pt x="942" y="734"/>
                      <a:pt x="939" y="733"/>
                      <a:pt x="928" y="726"/>
                    </a:cubicBezTo>
                    <a:cubicBezTo>
                      <a:pt x="916" y="719"/>
                      <a:pt x="919" y="713"/>
                      <a:pt x="907" y="706"/>
                    </a:cubicBezTo>
                    <a:cubicBezTo>
                      <a:pt x="895" y="700"/>
                      <a:pt x="879" y="695"/>
                      <a:pt x="862" y="679"/>
                    </a:cubicBezTo>
                    <a:cubicBezTo>
                      <a:pt x="845" y="662"/>
                      <a:pt x="831" y="671"/>
                      <a:pt x="831" y="663"/>
                    </a:cubicBezTo>
                    <a:cubicBezTo>
                      <a:pt x="831" y="654"/>
                      <a:pt x="815" y="596"/>
                      <a:pt x="820" y="592"/>
                    </a:cubicBezTo>
                    <a:cubicBezTo>
                      <a:pt x="841" y="574"/>
                      <a:pt x="848" y="586"/>
                      <a:pt x="858" y="587"/>
                    </a:cubicBezTo>
                    <a:cubicBezTo>
                      <a:pt x="867" y="588"/>
                      <a:pt x="904" y="599"/>
                      <a:pt x="907" y="595"/>
                    </a:cubicBezTo>
                    <a:cubicBezTo>
                      <a:pt x="910" y="591"/>
                      <a:pt x="911" y="586"/>
                      <a:pt x="906" y="586"/>
                    </a:cubicBezTo>
                    <a:cubicBezTo>
                      <a:pt x="906" y="586"/>
                      <a:pt x="906" y="586"/>
                      <a:pt x="906" y="586"/>
                    </a:cubicBezTo>
                    <a:cubicBezTo>
                      <a:pt x="911" y="586"/>
                      <a:pt x="917" y="585"/>
                      <a:pt x="917" y="582"/>
                    </a:cubicBezTo>
                    <a:cubicBezTo>
                      <a:pt x="916" y="576"/>
                      <a:pt x="906" y="575"/>
                      <a:pt x="906" y="575"/>
                    </a:cubicBezTo>
                    <a:cubicBezTo>
                      <a:pt x="906" y="575"/>
                      <a:pt x="886" y="574"/>
                      <a:pt x="878" y="567"/>
                    </a:cubicBezTo>
                    <a:cubicBezTo>
                      <a:pt x="869" y="559"/>
                      <a:pt x="820" y="538"/>
                      <a:pt x="823" y="514"/>
                    </a:cubicBezTo>
                    <a:cubicBezTo>
                      <a:pt x="826" y="490"/>
                      <a:pt x="823" y="453"/>
                      <a:pt x="820" y="445"/>
                    </a:cubicBezTo>
                    <a:cubicBezTo>
                      <a:pt x="816" y="438"/>
                      <a:pt x="809" y="403"/>
                      <a:pt x="814" y="368"/>
                    </a:cubicBezTo>
                    <a:cubicBezTo>
                      <a:pt x="820" y="333"/>
                      <a:pt x="824" y="296"/>
                      <a:pt x="824" y="296"/>
                    </a:cubicBezTo>
                    <a:cubicBezTo>
                      <a:pt x="824" y="296"/>
                      <a:pt x="864" y="203"/>
                      <a:pt x="861" y="188"/>
                    </a:cubicBezTo>
                    <a:cubicBezTo>
                      <a:pt x="861" y="188"/>
                      <a:pt x="886" y="188"/>
                      <a:pt x="890" y="185"/>
                    </a:cubicBezTo>
                    <a:cubicBezTo>
                      <a:pt x="893" y="184"/>
                      <a:pt x="906" y="196"/>
                      <a:pt x="920" y="205"/>
                    </a:cubicBezTo>
                    <a:cubicBezTo>
                      <a:pt x="921" y="208"/>
                      <a:pt x="923" y="209"/>
                      <a:pt x="924" y="210"/>
                    </a:cubicBezTo>
                    <a:cubicBezTo>
                      <a:pt x="930" y="214"/>
                      <a:pt x="942" y="225"/>
                      <a:pt x="953" y="219"/>
                    </a:cubicBezTo>
                    <a:cubicBezTo>
                      <a:pt x="958" y="216"/>
                      <a:pt x="962" y="212"/>
                      <a:pt x="965" y="209"/>
                    </a:cubicBezTo>
                    <a:cubicBezTo>
                      <a:pt x="968" y="208"/>
                      <a:pt x="972" y="208"/>
                      <a:pt x="973" y="206"/>
                    </a:cubicBezTo>
                    <a:cubicBezTo>
                      <a:pt x="974" y="204"/>
                      <a:pt x="974" y="201"/>
                      <a:pt x="973" y="200"/>
                    </a:cubicBezTo>
                    <a:cubicBezTo>
                      <a:pt x="974" y="199"/>
                      <a:pt x="975" y="199"/>
                      <a:pt x="976" y="199"/>
                    </a:cubicBezTo>
                    <a:cubicBezTo>
                      <a:pt x="976" y="199"/>
                      <a:pt x="976" y="199"/>
                      <a:pt x="976" y="199"/>
                    </a:cubicBezTo>
                    <a:cubicBezTo>
                      <a:pt x="978" y="199"/>
                      <a:pt x="981" y="199"/>
                      <a:pt x="982" y="198"/>
                    </a:cubicBezTo>
                    <a:cubicBezTo>
                      <a:pt x="983" y="196"/>
                      <a:pt x="987" y="189"/>
                      <a:pt x="987" y="189"/>
                    </a:cubicBezTo>
                    <a:cubicBezTo>
                      <a:pt x="987" y="189"/>
                      <a:pt x="1001" y="191"/>
                      <a:pt x="1002" y="181"/>
                    </a:cubicBezTo>
                    <a:cubicBezTo>
                      <a:pt x="1002" y="180"/>
                      <a:pt x="1002" y="178"/>
                      <a:pt x="1002" y="176"/>
                    </a:cubicBezTo>
                    <a:cubicBezTo>
                      <a:pt x="1003" y="171"/>
                      <a:pt x="1003" y="164"/>
                      <a:pt x="1004" y="158"/>
                    </a:cubicBezTo>
                    <a:cubicBezTo>
                      <a:pt x="1005" y="156"/>
                      <a:pt x="1006" y="155"/>
                      <a:pt x="1008" y="154"/>
                    </a:cubicBezTo>
                    <a:cubicBezTo>
                      <a:pt x="1017" y="149"/>
                      <a:pt x="1034" y="141"/>
                      <a:pt x="1038" y="123"/>
                    </a:cubicBezTo>
                    <a:cubicBezTo>
                      <a:pt x="1042" y="104"/>
                      <a:pt x="1055" y="92"/>
                      <a:pt x="1031" y="59"/>
                    </a:cubicBezTo>
                    <a:close/>
                    <a:moveTo>
                      <a:pt x="728" y="310"/>
                    </a:moveTo>
                    <a:cubicBezTo>
                      <a:pt x="704" y="273"/>
                      <a:pt x="677" y="256"/>
                      <a:pt x="673" y="254"/>
                    </a:cubicBezTo>
                    <a:cubicBezTo>
                      <a:pt x="669" y="252"/>
                      <a:pt x="677" y="250"/>
                      <a:pt x="684" y="250"/>
                    </a:cubicBezTo>
                    <a:cubicBezTo>
                      <a:pt x="692" y="250"/>
                      <a:pt x="730" y="250"/>
                      <a:pt x="730" y="250"/>
                    </a:cubicBezTo>
                    <a:cubicBezTo>
                      <a:pt x="730" y="250"/>
                      <a:pt x="733" y="283"/>
                      <a:pt x="735" y="317"/>
                    </a:cubicBezTo>
                    <a:cubicBezTo>
                      <a:pt x="732" y="315"/>
                      <a:pt x="729" y="313"/>
                      <a:pt x="728" y="310"/>
                    </a:cubicBezTo>
                    <a:close/>
                  </a:path>
                </a:pathLst>
              </a:custGeom>
              <a:solidFill>
                <a:srgbClr val="7D7D7D"/>
              </a:solidFill>
              <a:ln w="9525">
                <a:noFill/>
                <a:round/>
                <a:headEnd/>
                <a:tailEnd/>
              </a:ln>
            </p:spPr>
            <p:txBody>
              <a:bodyPr vert="horz" wrap="square" lIns="68538" tIns="34269" rIns="68538" bIns="34269" numCol="1" anchor="t" anchorCtr="0" compatLnSpc="1">
                <a:prstTxWarp prst="textNoShape">
                  <a:avLst/>
                </a:prstTxWarp>
              </a:bodyPr>
              <a:lstStyle/>
              <a:p>
                <a:pPr defTabSz="914126"/>
                <a:endParaRPr lang="en-US" sz="1050">
                  <a:solidFill>
                    <a:srgbClr val="000000"/>
                  </a:solidFill>
                  <a:latin typeface="Barlow"/>
                </a:endParaRPr>
              </a:p>
            </p:txBody>
          </p:sp>
          <p:grpSp>
            <p:nvGrpSpPr>
              <p:cNvPr id="44" name="Grupo 43">
                <a:extLst>
                  <a:ext uri="{FF2B5EF4-FFF2-40B4-BE49-F238E27FC236}">
                    <a16:creationId xmlns:a16="http://schemas.microsoft.com/office/drawing/2014/main" id="{080F3F67-E222-8C21-7D73-4FAD108822F2}"/>
                  </a:ext>
                </a:extLst>
              </p:cNvPr>
              <p:cNvGrpSpPr/>
              <p:nvPr/>
            </p:nvGrpSpPr>
            <p:grpSpPr>
              <a:xfrm>
                <a:off x="1281552" y="2394366"/>
                <a:ext cx="850217" cy="648829"/>
                <a:chOff x="1765885" y="2915204"/>
                <a:chExt cx="1133623" cy="865105"/>
              </a:xfrm>
            </p:grpSpPr>
            <p:sp>
              <p:nvSpPr>
                <p:cNvPr id="37" name="Line 55" descr="© INSCALE GmbH, 26.05.2010&#10;http://www.presentationload.com/">
                  <a:extLst>
                    <a:ext uri="{FF2B5EF4-FFF2-40B4-BE49-F238E27FC236}">
                      <a16:creationId xmlns:a16="http://schemas.microsoft.com/office/drawing/2014/main" id="{3873D739-B854-A38B-26A9-2B0A74770696}"/>
                    </a:ext>
                  </a:extLst>
                </p:cNvPr>
                <p:cNvSpPr>
                  <a:spLocks noChangeShapeType="1"/>
                </p:cNvSpPr>
                <p:nvPr/>
              </p:nvSpPr>
              <p:spPr bwMode="gray">
                <a:xfrm flipV="1">
                  <a:off x="2375515" y="2915204"/>
                  <a:ext cx="0" cy="481648"/>
                </a:xfrm>
                <a:prstGeom prst="line">
                  <a:avLst/>
                </a:prstGeom>
                <a:noFill/>
                <a:ln w="19050">
                  <a:solidFill>
                    <a:srgbClr val="B2B2B2"/>
                  </a:solidFill>
                  <a:prstDash val="sysDot"/>
                  <a:round/>
                  <a:headEnd/>
                  <a:tailEnd/>
                </a:ln>
                <a:effectLst/>
              </p:spPr>
              <p:txBody>
                <a:bodyPr/>
                <a:lstStyle/>
                <a:p>
                  <a:pPr defTabSz="914126"/>
                  <a:endParaRPr lang="en-US" sz="1050">
                    <a:solidFill>
                      <a:srgbClr val="000000"/>
                    </a:solidFill>
                    <a:latin typeface="Barlow" panose="00000500000000000000" pitchFamily="2" charset="0"/>
                    <a:cs typeface="Calibri" pitchFamily="34" charset="0"/>
                  </a:endParaRPr>
                </a:p>
              </p:txBody>
            </p:sp>
            <p:sp>
              <p:nvSpPr>
                <p:cNvPr id="38" name="Text Box 56" descr="© INSCALE GmbH, 26.05.2010&#10;http://www.presentationload.com/">
                  <a:extLst>
                    <a:ext uri="{FF2B5EF4-FFF2-40B4-BE49-F238E27FC236}">
                      <a16:creationId xmlns:a16="http://schemas.microsoft.com/office/drawing/2014/main" id="{9D0303B0-C52D-28F4-6F5E-A2319DE34BEA}"/>
                    </a:ext>
                  </a:extLst>
                </p:cNvPr>
                <p:cNvSpPr txBox="1">
                  <a:spLocks noChangeArrowheads="1"/>
                </p:cNvSpPr>
                <p:nvPr/>
              </p:nvSpPr>
              <p:spPr bwMode="gray">
                <a:xfrm>
                  <a:off x="1765885" y="3564799"/>
                  <a:ext cx="1133623" cy="215510"/>
                </a:xfrm>
                <a:prstGeom prst="rect">
                  <a:avLst/>
                </a:prstGeom>
                <a:noFill/>
                <a:ln w="9525">
                  <a:noFill/>
                  <a:miter lim="800000"/>
                  <a:headEnd/>
                  <a:tailEnd/>
                </a:ln>
                <a:effectLst/>
              </p:spPr>
              <p:txBody>
                <a:bodyPr wrap="square" lIns="0" tIns="0" rIns="0" bIns="0" anchor="b" anchorCtr="0">
                  <a:spAutoFit/>
                </a:bodyPr>
                <a:lstStyle/>
                <a:p>
                  <a:pPr algn="ctr" defTabSz="914126">
                    <a:spcBef>
                      <a:spcPct val="50000"/>
                    </a:spcBef>
                  </a:pPr>
                  <a:r>
                    <a:rPr lang="en-US" sz="1050" noProof="1">
                      <a:solidFill>
                        <a:srgbClr val="000000">
                          <a:lumMod val="65000"/>
                          <a:lumOff val="35000"/>
                        </a:srgbClr>
                      </a:solidFill>
                      <a:latin typeface="Barlow SemiBold" panose="00000700000000000000" pitchFamily="2" charset="0"/>
                      <a:cs typeface="Calibri" pitchFamily="34" charset="0"/>
                    </a:rPr>
                    <a:t>GIS</a:t>
                  </a:r>
                  <a:endParaRPr lang="en-US" sz="1050" noProof="1">
                    <a:solidFill>
                      <a:srgbClr val="000000"/>
                    </a:solidFill>
                    <a:latin typeface="Barlow SemiBold" panose="00000700000000000000" pitchFamily="2" charset="0"/>
                    <a:cs typeface="Calibri" pitchFamily="34" charset="0"/>
                  </a:endParaRPr>
                </a:p>
              </p:txBody>
            </p:sp>
          </p:grpSp>
        </p:grpSp>
        <p:sp>
          <p:nvSpPr>
            <p:cNvPr id="4" name="CuadroTexto 3">
              <a:extLst>
                <a:ext uri="{FF2B5EF4-FFF2-40B4-BE49-F238E27FC236}">
                  <a16:creationId xmlns:a16="http://schemas.microsoft.com/office/drawing/2014/main" id="{8C61AC2A-9705-F169-E8A4-C8EBFD896711}"/>
                </a:ext>
              </a:extLst>
            </p:cNvPr>
            <p:cNvSpPr txBox="1"/>
            <p:nvPr/>
          </p:nvSpPr>
          <p:spPr>
            <a:xfrm>
              <a:off x="1455810" y="884954"/>
              <a:ext cx="298698" cy="369318"/>
            </a:xfrm>
            <a:prstGeom prst="rect">
              <a:avLst/>
            </a:prstGeom>
            <a:noFill/>
          </p:spPr>
          <p:txBody>
            <a:bodyPr wrap="square">
              <a:spAutoFit/>
            </a:bodyPr>
            <a:lstStyle/>
            <a:p>
              <a:pPr defTabSz="913829">
                <a:defRPr/>
              </a:pPr>
              <a:r>
                <a:rPr lang="en-AU" sz="1798" b="1">
                  <a:solidFill>
                    <a:srgbClr val="446CAA"/>
                  </a:solidFill>
                  <a:latin typeface="Barlow" pitchFamily="2" charset="77"/>
                </a:rPr>
                <a:t>2</a:t>
              </a:r>
            </a:p>
          </p:txBody>
        </p:sp>
      </p:grpSp>
      <p:grpSp>
        <p:nvGrpSpPr>
          <p:cNvPr id="47" name="Grupo 46">
            <a:extLst>
              <a:ext uri="{FF2B5EF4-FFF2-40B4-BE49-F238E27FC236}">
                <a16:creationId xmlns:a16="http://schemas.microsoft.com/office/drawing/2014/main" id="{1FCAC460-7DFA-F2FD-0321-841220018919}"/>
              </a:ext>
            </a:extLst>
          </p:cNvPr>
          <p:cNvGrpSpPr/>
          <p:nvPr/>
        </p:nvGrpSpPr>
        <p:grpSpPr>
          <a:xfrm>
            <a:off x="2015677" y="885202"/>
            <a:ext cx="881831" cy="2316065"/>
            <a:chOff x="2014098" y="884954"/>
            <a:chExt cx="882375" cy="2317495"/>
          </a:xfrm>
        </p:grpSpPr>
        <p:grpSp>
          <p:nvGrpSpPr>
            <p:cNvPr id="50" name="Grupo 49">
              <a:extLst>
                <a:ext uri="{FF2B5EF4-FFF2-40B4-BE49-F238E27FC236}">
                  <a16:creationId xmlns:a16="http://schemas.microsoft.com/office/drawing/2014/main" id="{483A14DC-698F-837B-50D3-66587A442BAC}"/>
                </a:ext>
              </a:extLst>
            </p:cNvPr>
            <p:cNvGrpSpPr/>
            <p:nvPr/>
          </p:nvGrpSpPr>
          <p:grpSpPr>
            <a:xfrm>
              <a:off x="2014098" y="1567416"/>
              <a:ext cx="882375" cy="1635033"/>
              <a:chOff x="2126720" y="1384248"/>
              <a:chExt cx="882375" cy="1635033"/>
            </a:xfrm>
          </p:grpSpPr>
          <p:sp>
            <p:nvSpPr>
              <p:cNvPr id="14" name="Freeform 8">
                <a:extLst>
                  <a:ext uri="{FF2B5EF4-FFF2-40B4-BE49-F238E27FC236}">
                    <a16:creationId xmlns:a16="http://schemas.microsoft.com/office/drawing/2014/main" id="{457BF6BB-8507-5347-5E3D-5B1B0BE51E3B}"/>
                  </a:ext>
                </a:extLst>
              </p:cNvPr>
              <p:cNvSpPr>
                <a:spLocks/>
              </p:cNvSpPr>
              <p:nvPr/>
            </p:nvSpPr>
            <p:spPr bwMode="gray">
              <a:xfrm>
                <a:off x="2367739" y="1384248"/>
                <a:ext cx="569370" cy="551003"/>
              </a:xfrm>
              <a:custGeom>
                <a:avLst/>
                <a:gdLst/>
                <a:ahLst/>
                <a:cxnLst>
                  <a:cxn ang="0">
                    <a:pos x="1082" y="117"/>
                  </a:cxn>
                  <a:cxn ang="0">
                    <a:pos x="1044" y="21"/>
                  </a:cxn>
                  <a:cxn ang="0">
                    <a:pos x="952" y="36"/>
                  </a:cxn>
                  <a:cxn ang="0">
                    <a:pos x="897" y="139"/>
                  </a:cxn>
                  <a:cxn ang="0">
                    <a:pos x="666" y="217"/>
                  </a:cxn>
                  <a:cxn ang="0">
                    <a:pos x="515" y="336"/>
                  </a:cxn>
                  <a:cxn ang="0">
                    <a:pos x="399" y="598"/>
                  </a:cxn>
                  <a:cxn ang="0">
                    <a:pos x="119" y="787"/>
                  </a:cxn>
                  <a:cxn ang="0">
                    <a:pos x="26" y="840"/>
                  </a:cxn>
                  <a:cxn ang="0">
                    <a:pos x="32" y="922"/>
                  </a:cxn>
                  <a:cxn ang="0">
                    <a:pos x="133" y="1009"/>
                  </a:cxn>
                  <a:cxn ang="0">
                    <a:pos x="125" y="902"/>
                  </a:cxn>
                  <a:cxn ang="0">
                    <a:pos x="125" y="869"/>
                  </a:cxn>
                  <a:cxn ang="0">
                    <a:pos x="382" y="729"/>
                  </a:cxn>
                  <a:cxn ang="0">
                    <a:pos x="539" y="612"/>
                  </a:cxn>
                  <a:cxn ang="0">
                    <a:pos x="569" y="664"/>
                  </a:cxn>
                  <a:cxn ang="0">
                    <a:pos x="589" y="718"/>
                  </a:cxn>
                  <a:cxn ang="0">
                    <a:pos x="496" y="895"/>
                  </a:cxn>
                  <a:cxn ang="0">
                    <a:pos x="434" y="957"/>
                  </a:cxn>
                  <a:cxn ang="0">
                    <a:pos x="442" y="1024"/>
                  </a:cxn>
                  <a:cxn ang="0">
                    <a:pos x="652" y="1037"/>
                  </a:cxn>
                  <a:cxn ang="0">
                    <a:pos x="606" y="984"/>
                  </a:cxn>
                  <a:cxn ang="0">
                    <a:pos x="565" y="931"/>
                  </a:cxn>
                  <a:cxn ang="0">
                    <a:pos x="620" y="832"/>
                  </a:cxn>
                  <a:cxn ang="0">
                    <a:pos x="705" y="704"/>
                  </a:cxn>
                  <a:cxn ang="0">
                    <a:pos x="716" y="566"/>
                  </a:cxn>
                  <a:cxn ang="0">
                    <a:pos x="720" y="451"/>
                  </a:cxn>
                  <a:cxn ang="0">
                    <a:pos x="910" y="440"/>
                  </a:cxn>
                  <a:cxn ang="0">
                    <a:pos x="1008" y="421"/>
                  </a:cxn>
                  <a:cxn ang="0">
                    <a:pos x="920" y="403"/>
                  </a:cxn>
                  <a:cxn ang="0">
                    <a:pos x="910" y="319"/>
                  </a:cxn>
                  <a:cxn ang="0">
                    <a:pos x="1004" y="210"/>
                  </a:cxn>
                  <a:cxn ang="0">
                    <a:pos x="1045" y="215"/>
                  </a:cxn>
                  <a:cxn ang="0">
                    <a:pos x="1077" y="191"/>
                  </a:cxn>
                  <a:cxn ang="0">
                    <a:pos x="1079" y="176"/>
                  </a:cxn>
                  <a:cxn ang="0">
                    <a:pos x="1086" y="158"/>
                  </a:cxn>
                </a:cxnLst>
                <a:rect l="0" t="0" r="r" b="b"/>
                <a:pathLst>
                  <a:path w="1098" h="1062">
                    <a:moveTo>
                      <a:pt x="1094" y="143"/>
                    </a:moveTo>
                    <a:cubicBezTo>
                      <a:pt x="1089" y="134"/>
                      <a:pt x="1077" y="127"/>
                      <a:pt x="1082" y="117"/>
                    </a:cubicBezTo>
                    <a:cubicBezTo>
                      <a:pt x="1087" y="107"/>
                      <a:pt x="1096" y="89"/>
                      <a:pt x="1089" y="71"/>
                    </a:cubicBezTo>
                    <a:cubicBezTo>
                      <a:pt x="1081" y="53"/>
                      <a:pt x="1085" y="35"/>
                      <a:pt x="1044" y="21"/>
                    </a:cubicBezTo>
                    <a:cubicBezTo>
                      <a:pt x="1044" y="21"/>
                      <a:pt x="1035" y="20"/>
                      <a:pt x="1029" y="18"/>
                    </a:cubicBezTo>
                    <a:cubicBezTo>
                      <a:pt x="976" y="0"/>
                      <a:pt x="952" y="36"/>
                      <a:pt x="952" y="36"/>
                    </a:cubicBezTo>
                    <a:cubicBezTo>
                      <a:pt x="952" y="36"/>
                      <a:pt x="915" y="78"/>
                      <a:pt x="920" y="107"/>
                    </a:cubicBezTo>
                    <a:cubicBezTo>
                      <a:pt x="926" y="135"/>
                      <a:pt x="912" y="140"/>
                      <a:pt x="897" y="139"/>
                    </a:cubicBezTo>
                    <a:cubicBezTo>
                      <a:pt x="883" y="139"/>
                      <a:pt x="826" y="144"/>
                      <a:pt x="748" y="186"/>
                    </a:cubicBezTo>
                    <a:cubicBezTo>
                      <a:pt x="713" y="205"/>
                      <a:pt x="683" y="196"/>
                      <a:pt x="666" y="217"/>
                    </a:cubicBezTo>
                    <a:cubicBezTo>
                      <a:pt x="658" y="227"/>
                      <a:pt x="613" y="259"/>
                      <a:pt x="591" y="271"/>
                    </a:cubicBezTo>
                    <a:cubicBezTo>
                      <a:pt x="569" y="282"/>
                      <a:pt x="530" y="315"/>
                      <a:pt x="515" y="336"/>
                    </a:cubicBezTo>
                    <a:cubicBezTo>
                      <a:pt x="515" y="336"/>
                      <a:pt x="428" y="392"/>
                      <a:pt x="433" y="456"/>
                    </a:cubicBezTo>
                    <a:cubicBezTo>
                      <a:pt x="439" y="519"/>
                      <a:pt x="393" y="557"/>
                      <a:pt x="399" y="598"/>
                    </a:cubicBezTo>
                    <a:cubicBezTo>
                      <a:pt x="399" y="598"/>
                      <a:pt x="319" y="647"/>
                      <a:pt x="282" y="656"/>
                    </a:cubicBezTo>
                    <a:cubicBezTo>
                      <a:pt x="245" y="666"/>
                      <a:pt x="140" y="757"/>
                      <a:pt x="119" y="787"/>
                    </a:cubicBezTo>
                    <a:cubicBezTo>
                      <a:pt x="98" y="817"/>
                      <a:pt x="77" y="823"/>
                      <a:pt x="77" y="823"/>
                    </a:cubicBezTo>
                    <a:cubicBezTo>
                      <a:pt x="77" y="823"/>
                      <a:pt x="53" y="815"/>
                      <a:pt x="26" y="840"/>
                    </a:cubicBezTo>
                    <a:cubicBezTo>
                      <a:pt x="0" y="864"/>
                      <a:pt x="6" y="850"/>
                      <a:pt x="8" y="869"/>
                    </a:cubicBezTo>
                    <a:cubicBezTo>
                      <a:pt x="10" y="887"/>
                      <a:pt x="24" y="902"/>
                      <a:pt x="32" y="922"/>
                    </a:cubicBezTo>
                    <a:cubicBezTo>
                      <a:pt x="41" y="943"/>
                      <a:pt x="68" y="1000"/>
                      <a:pt x="80" y="1005"/>
                    </a:cubicBezTo>
                    <a:cubicBezTo>
                      <a:pt x="92" y="1009"/>
                      <a:pt x="127" y="1022"/>
                      <a:pt x="133" y="1009"/>
                    </a:cubicBezTo>
                    <a:cubicBezTo>
                      <a:pt x="139" y="995"/>
                      <a:pt x="135" y="980"/>
                      <a:pt x="123" y="952"/>
                    </a:cubicBezTo>
                    <a:cubicBezTo>
                      <a:pt x="111" y="923"/>
                      <a:pt x="125" y="902"/>
                      <a:pt x="125" y="902"/>
                    </a:cubicBezTo>
                    <a:cubicBezTo>
                      <a:pt x="125" y="902"/>
                      <a:pt x="143" y="884"/>
                      <a:pt x="139" y="877"/>
                    </a:cubicBezTo>
                    <a:cubicBezTo>
                      <a:pt x="136" y="870"/>
                      <a:pt x="125" y="869"/>
                      <a:pt x="125" y="869"/>
                    </a:cubicBezTo>
                    <a:cubicBezTo>
                      <a:pt x="125" y="869"/>
                      <a:pt x="177" y="818"/>
                      <a:pt x="206" y="807"/>
                    </a:cubicBezTo>
                    <a:cubicBezTo>
                      <a:pt x="234" y="796"/>
                      <a:pt x="377" y="732"/>
                      <a:pt x="382" y="729"/>
                    </a:cubicBezTo>
                    <a:cubicBezTo>
                      <a:pt x="386" y="725"/>
                      <a:pt x="455" y="703"/>
                      <a:pt x="470" y="692"/>
                    </a:cubicBezTo>
                    <a:cubicBezTo>
                      <a:pt x="485" y="680"/>
                      <a:pt x="533" y="613"/>
                      <a:pt x="539" y="612"/>
                    </a:cubicBezTo>
                    <a:cubicBezTo>
                      <a:pt x="546" y="611"/>
                      <a:pt x="568" y="625"/>
                      <a:pt x="589" y="610"/>
                    </a:cubicBezTo>
                    <a:cubicBezTo>
                      <a:pt x="609" y="595"/>
                      <a:pt x="562" y="655"/>
                      <a:pt x="569" y="664"/>
                    </a:cubicBezTo>
                    <a:cubicBezTo>
                      <a:pt x="575" y="674"/>
                      <a:pt x="557" y="688"/>
                      <a:pt x="566" y="705"/>
                    </a:cubicBezTo>
                    <a:cubicBezTo>
                      <a:pt x="575" y="721"/>
                      <a:pt x="589" y="718"/>
                      <a:pt x="589" y="718"/>
                    </a:cubicBezTo>
                    <a:cubicBezTo>
                      <a:pt x="589" y="718"/>
                      <a:pt x="543" y="775"/>
                      <a:pt x="537" y="815"/>
                    </a:cubicBezTo>
                    <a:cubicBezTo>
                      <a:pt x="531" y="855"/>
                      <a:pt x="513" y="873"/>
                      <a:pt x="496" y="895"/>
                    </a:cubicBezTo>
                    <a:cubicBezTo>
                      <a:pt x="479" y="917"/>
                      <a:pt x="462" y="928"/>
                      <a:pt x="462" y="928"/>
                    </a:cubicBezTo>
                    <a:cubicBezTo>
                      <a:pt x="462" y="928"/>
                      <a:pt x="446" y="922"/>
                      <a:pt x="434" y="957"/>
                    </a:cubicBezTo>
                    <a:cubicBezTo>
                      <a:pt x="422" y="991"/>
                      <a:pt x="435" y="994"/>
                      <a:pt x="428" y="1007"/>
                    </a:cubicBezTo>
                    <a:cubicBezTo>
                      <a:pt x="420" y="1021"/>
                      <a:pt x="442" y="1024"/>
                      <a:pt x="442" y="1024"/>
                    </a:cubicBezTo>
                    <a:cubicBezTo>
                      <a:pt x="442" y="1024"/>
                      <a:pt x="519" y="1040"/>
                      <a:pt x="540" y="1051"/>
                    </a:cubicBezTo>
                    <a:cubicBezTo>
                      <a:pt x="561" y="1062"/>
                      <a:pt x="641" y="1047"/>
                      <a:pt x="652" y="1037"/>
                    </a:cubicBezTo>
                    <a:cubicBezTo>
                      <a:pt x="663" y="1027"/>
                      <a:pt x="676" y="1007"/>
                      <a:pt x="647" y="1001"/>
                    </a:cubicBezTo>
                    <a:cubicBezTo>
                      <a:pt x="618" y="994"/>
                      <a:pt x="606" y="984"/>
                      <a:pt x="606" y="984"/>
                    </a:cubicBezTo>
                    <a:cubicBezTo>
                      <a:pt x="568" y="945"/>
                      <a:pt x="568" y="945"/>
                      <a:pt x="568" y="945"/>
                    </a:cubicBezTo>
                    <a:cubicBezTo>
                      <a:pt x="568" y="945"/>
                      <a:pt x="576" y="929"/>
                      <a:pt x="565" y="931"/>
                    </a:cubicBezTo>
                    <a:cubicBezTo>
                      <a:pt x="554" y="933"/>
                      <a:pt x="554" y="933"/>
                      <a:pt x="554" y="933"/>
                    </a:cubicBezTo>
                    <a:cubicBezTo>
                      <a:pt x="554" y="933"/>
                      <a:pt x="591" y="873"/>
                      <a:pt x="620" y="832"/>
                    </a:cubicBezTo>
                    <a:cubicBezTo>
                      <a:pt x="648" y="792"/>
                      <a:pt x="677" y="742"/>
                      <a:pt x="677" y="742"/>
                    </a:cubicBezTo>
                    <a:cubicBezTo>
                      <a:pt x="677" y="742"/>
                      <a:pt x="697" y="720"/>
                      <a:pt x="705" y="704"/>
                    </a:cubicBezTo>
                    <a:cubicBezTo>
                      <a:pt x="712" y="688"/>
                      <a:pt x="741" y="645"/>
                      <a:pt x="735" y="634"/>
                    </a:cubicBezTo>
                    <a:cubicBezTo>
                      <a:pt x="729" y="623"/>
                      <a:pt x="716" y="580"/>
                      <a:pt x="716" y="566"/>
                    </a:cubicBezTo>
                    <a:cubicBezTo>
                      <a:pt x="717" y="551"/>
                      <a:pt x="695" y="507"/>
                      <a:pt x="695" y="507"/>
                    </a:cubicBezTo>
                    <a:cubicBezTo>
                      <a:pt x="695" y="507"/>
                      <a:pt x="703" y="459"/>
                      <a:pt x="720" y="451"/>
                    </a:cubicBezTo>
                    <a:cubicBezTo>
                      <a:pt x="736" y="444"/>
                      <a:pt x="791" y="404"/>
                      <a:pt x="791" y="404"/>
                    </a:cubicBezTo>
                    <a:cubicBezTo>
                      <a:pt x="791" y="404"/>
                      <a:pt x="885" y="447"/>
                      <a:pt x="910" y="440"/>
                    </a:cubicBezTo>
                    <a:cubicBezTo>
                      <a:pt x="936" y="433"/>
                      <a:pt x="971" y="471"/>
                      <a:pt x="985" y="465"/>
                    </a:cubicBezTo>
                    <a:cubicBezTo>
                      <a:pt x="999" y="459"/>
                      <a:pt x="1025" y="442"/>
                      <a:pt x="1008" y="421"/>
                    </a:cubicBezTo>
                    <a:cubicBezTo>
                      <a:pt x="992" y="401"/>
                      <a:pt x="992" y="399"/>
                      <a:pt x="965" y="403"/>
                    </a:cubicBezTo>
                    <a:cubicBezTo>
                      <a:pt x="937" y="408"/>
                      <a:pt x="920" y="403"/>
                      <a:pt x="920" y="403"/>
                    </a:cubicBezTo>
                    <a:cubicBezTo>
                      <a:pt x="853" y="366"/>
                      <a:pt x="853" y="366"/>
                      <a:pt x="853" y="366"/>
                    </a:cubicBezTo>
                    <a:cubicBezTo>
                      <a:pt x="853" y="366"/>
                      <a:pt x="892" y="337"/>
                      <a:pt x="910" y="319"/>
                    </a:cubicBezTo>
                    <a:cubicBezTo>
                      <a:pt x="928" y="301"/>
                      <a:pt x="960" y="251"/>
                      <a:pt x="961" y="242"/>
                    </a:cubicBezTo>
                    <a:cubicBezTo>
                      <a:pt x="961" y="232"/>
                      <a:pt x="994" y="213"/>
                      <a:pt x="1004" y="210"/>
                    </a:cubicBezTo>
                    <a:cubicBezTo>
                      <a:pt x="1011" y="207"/>
                      <a:pt x="1026" y="216"/>
                      <a:pt x="1045" y="215"/>
                    </a:cubicBezTo>
                    <a:cubicBezTo>
                      <a:pt x="1045" y="215"/>
                      <a:pt x="1045" y="215"/>
                      <a:pt x="1045" y="215"/>
                    </a:cubicBezTo>
                    <a:cubicBezTo>
                      <a:pt x="1053" y="215"/>
                      <a:pt x="1078" y="218"/>
                      <a:pt x="1075" y="194"/>
                    </a:cubicBezTo>
                    <a:cubicBezTo>
                      <a:pt x="1076" y="193"/>
                      <a:pt x="1076" y="192"/>
                      <a:pt x="1077" y="191"/>
                    </a:cubicBezTo>
                    <a:cubicBezTo>
                      <a:pt x="1079" y="189"/>
                      <a:pt x="1084" y="184"/>
                      <a:pt x="1084" y="182"/>
                    </a:cubicBezTo>
                    <a:cubicBezTo>
                      <a:pt x="1084" y="178"/>
                      <a:pt x="1079" y="176"/>
                      <a:pt x="1079" y="176"/>
                    </a:cubicBezTo>
                    <a:cubicBezTo>
                      <a:pt x="1079" y="176"/>
                      <a:pt x="1086" y="172"/>
                      <a:pt x="1086" y="170"/>
                    </a:cubicBezTo>
                    <a:cubicBezTo>
                      <a:pt x="1086" y="167"/>
                      <a:pt x="1086" y="158"/>
                      <a:pt x="1086" y="158"/>
                    </a:cubicBezTo>
                    <a:cubicBezTo>
                      <a:pt x="1086" y="158"/>
                      <a:pt x="1098" y="153"/>
                      <a:pt x="1094" y="143"/>
                    </a:cubicBezTo>
                    <a:close/>
                  </a:path>
                </a:pathLst>
              </a:custGeom>
              <a:solidFill>
                <a:srgbClr val="7D7D7D"/>
              </a:solidFill>
              <a:ln w="9525">
                <a:noFill/>
                <a:round/>
                <a:headEnd/>
                <a:tailEnd/>
              </a:ln>
            </p:spPr>
            <p:txBody>
              <a:bodyPr vert="horz" wrap="square" lIns="68538" tIns="34269" rIns="68538" bIns="34269" numCol="1" anchor="t" anchorCtr="0" compatLnSpc="1">
                <a:prstTxWarp prst="textNoShape">
                  <a:avLst/>
                </a:prstTxWarp>
              </a:bodyPr>
              <a:lstStyle/>
              <a:p>
                <a:pPr defTabSz="914126"/>
                <a:endParaRPr lang="en-US" sz="1050">
                  <a:solidFill>
                    <a:srgbClr val="000000"/>
                  </a:solidFill>
                  <a:latin typeface="Barlow"/>
                </a:endParaRPr>
              </a:p>
            </p:txBody>
          </p:sp>
          <p:sp>
            <p:nvSpPr>
              <p:cNvPr id="22" name="Line 55" descr="© INSCALE GmbH, 26.05.2010&#10;http://www.presentationload.com/">
                <a:extLst>
                  <a:ext uri="{FF2B5EF4-FFF2-40B4-BE49-F238E27FC236}">
                    <a16:creationId xmlns:a16="http://schemas.microsoft.com/office/drawing/2014/main" id="{90678D2C-0341-C373-7590-CCCE39941E5F}"/>
                  </a:ext>
                </a:extLst>
              </p:cNvPr>
              <p:cNvSpPr>
                <a:spLocks noChangeShapeType="1"/>
              </p:cNvSpPr>
              <p:nvPr/>
            </p:nvSpPr>
            <p:spPr bwMode="gray">
              <a:xfrm flipV="1">
                <a:off x="2539219" y="2286355"/>
                <a:ext cx="0" cy="254636"/>
              </a:xfrm>
              <a:prstGeom prst="line">
                <a:avLst/>
              </a:prstGeom>
              <a:noFill/>
              <a:ln w="19050">
                <a:solidFill>
                  <a:srgbClr val="B2B2B2"/>
                </a:solidFill>
                <a:prstDash val="sysDot"/>
                <a:round/>
                <a:headEnd/>
                <a:tailEnd/>
              </a:ln>
              <a:effectLst/>
            </p:spPr>
            <p:txBody>
              <a:bodyPr/>
              <a:lstStyle/>
              <a:p>
                <a:pPr defTabSz="914126"/>
                <a:endParaRPr lang="en-US" sz="1050">
                  <a:solidFill>
                    <a:srgbClr val="000000"/>
                  </a:solidFill>
                  <a:latin typeface="Barlow" panose="00000500000000000000" pitchFamily="2" charset="0"/>
                  <a:cs typeface="Calibri" pitchFamily="34" charset="0"/>
                </a:endParaRPr>
              </a:p>
            </p:txBody>
          </p:sp>
          <p:sp>
            <p:nvSpPr>
              <p:cNvPr id="23" name="Text Box 56" descr="© INSCALE GmbH, 26.05.2010&#10;http://www.presentationload.com/">
                <a:extLst>
                  <a:ext uri="{FF2B5EF4-FFF2-40B4-BE49-F238E27FC236}">
                    <a16:creationId xmlns:a16="http://schemas.microsoft.com/office/drawing/2014/main" id="{65FD2E06-F6C2-C204-064E-6D1F74503104}"/>
                  </a:ext>
                </a:extLst>
              </p:cNvPr>
              <p:cNvSpPr txBox="1">
                <a:spLocks noChangeArrowheads="1"/>
              </p:cNvSpPr>
              <p:nvPr/>
            </p:nvSpPr>
            <p:spPr bwMode="gray">
              <a:xfrm>
                <a:off x="2126720" y="2534384"/>
                <a:ext cx="882375" cy="484897"/>
              </a:xfrm>
              <a:prstGeom prst="rect">
                <a:avLst/>
              </a:prstGeom>
              <a:noFill/>
              <a:ln w="9525">
                <a:noFill/>
                <a:miter lim="800000"/>
                <a:headEnd/>
                <a:tailEnd/>
              </a:ln>
              <a:effectLst/>
            </p:spPr>
            <p:txBody>
              <a:bodyPr wrap="square" lIns="0" tIns="0" rIns="0" bIns="0" anchor="b" anchorCtr="0">
                <a:spAutoFit/>
              </a:bodyPr>
              <a:lstStyle/>
              <a:p>
                <a:pPr algn="ctr" defTabSz="914126">
                  <a:spcBef>
                    <a:spcPct val="50000"/>
                  </a:spcBef>
                </a:pPr>
                <a:r>
                  <a:rPr lang="en-US" sz="1050" noProof="1">
                    <a:solidFill>
                      <a:srgbClr val="000000">
                        <a:lumMod val="65000"/>
                        <a:lumOff val="35000"/>
                      </a:srgbClr>
                    </a:solidFill>
                    <a:latin typeface="Barlow SemiBold" panose="00000700000000000000" pitchFamily="2" charset="0"/>
                    <a:cs typeface="Calibri" pitchFamily="34" charset="0"/>
                  </a:rPr>
                  <a:t>Sensors</a:t>
                </a:r>
                <a:br>
                  <a:rPr lang="en-US" sz="1050" noProof="1">
                    <a:solidFill>
                      <a:srgbClr val="000000">
                        <a:lumMod val="65000"/>
                        <a:lumOff val="35000"/>
                      </a:srgbClr>
                    </a:solidFill>
                    <a:latin typeface="Barlow" panose="00000500000000000000" pitchFamily="2" charset="0"/>
                    <a:cs typeface="Calibri" pitchFamily="34" charset="0"/>
                  </a:rPr>
                </a:br>
                <a:r>
                  <a:rPr lang="en-US" sz="1050" noProof="1">
                    <a:solidFill>
                      <a:srgbClr val="000000">
                        <a:lumMod val="65000"/>
                        <a:lumOff val="35000"/>
                      </a:srgbClr>
                    </a:solidFill>
                    <a:latin typeface="Barlow" panose="00000500000000000000" pitchFamily="2" charset="0"/>
                    <a:cs typeface="Calibri" pitchFamily="34" charset="0"/>
                  </a:rPr>
                  <a:t>(Pressure, flow, AMI, etc.)</a:t>
                </a:r>
                <a:endParaRPr lang="en-US" sz="1050" noProof="1">
                  <a:solidFill>
                    <a:srgbClr val="000000"/>
                  </a:solidFill>
                  <a:latin typeface="Barlow" panose="00000500000000000000" pitchFamily="2" charset="0"/>
                  <a:cs typeface="Calibri" pitchFamily="34" charset="0"/>
                </a:endParaRPr>
              </a:p>
            </p:txBody>
          </p:sp>
        </p:grpSp>
        <p:sp>
          <p:nvSpPr>
            <p:cNvPr id="5" name="CuadroTexto 4">
              <a:extLst>
                <a:ext uri="{FF2B5EF4-FFF2-40B4-BE49-F238E27FC236}">
                  <a16:creationId xmlns:a16="http://schemas.microsoft.com/office/drawing/2014/main" id="{BC89B03C-DCD3-2D2C-B619-2D8A1BE85081}"/>
                </a:ext>
              </a:extLst>
            </p:cNvPr>
            <p:cNvSpPr txBox="1"/>
            <p:nvPr/>
          </p:nvSpPr>
          <p:spPr>
            <a:xfrm>
              <a:off x="2410566" y="884954"/>
              <a:ext cx="298698" cy="369318"/>
            </a:xfrm>
            <a:prstGeom prst="rect">
              <a:avLst/>
            </a:prstGeom>
            <a:noFill/>
          </p:spPr>
          <p:txBody>
            <a:bodyPr wrap="square">
              <a:spAutoFit/>
            </a:bodyPr>
            <a:lstStyle/>
            <a:p>
              <a:pPr defTabSz="913829">
                <a:defRPr/>
              </a:pPr>
              <a:r>
                <a:rPr lang="en-AU" sz="1798" b="1">
                  <a:solidFill>
                    <a:srgbClr val="446CAA"/>
                  </a:solidFill>
                  <a:latin typeface="Barlow" pitchFamily="2" charset="77"/>
                </a:rPr>
                <a:t>3</a:t>
              </a:r>
            </a:p>
          </p:txBody>
        </p:sp>
      </p:grpSp>
      <p:grpSp>
        <p:nvGrpSpPr>
          <p:cNvPr id="54" name="Grupo 53">
            <a:extLst>
              <a:ext uri="{FF2B5EF4-FFF2-40B4-BE49-F238E27FC236}">
                <a16:creationId xmlns:a16="http://schemas.microsoft.com/office/drawing/2014/main" id="{B8319DD8-25CF-CB22-A4FB-7CEDD7CAAF8A}"/>
              </a:ext>
            </a:extLst>
          </p:cNvPr>
          <p:cNvGrpSpPr/>
          <p:nvPr/>
        </p:nvGrpSpPr>
        <p:grpSpPr>
          <a:xfrm>
            <a:off x="2955963" y="885202"/>
            <a:ext cx="881831" cy="2341695"/>
            <a:chOff x="2954964" y="884954"/>
            <a:chExt cx="882375" cy="2343141"/>
          </a:xfrm>
        </p:grpSpPr>
        <p:grpSp>
          <p:nvGrpSpPr>
            <p:cNvPr id="51" name="Grupo 50">
              <a:extLst>
                <a:ext uri="{FF2B5EF4-FFF2-40B4-BE49-F238E27FC236}">
                  <a16:creationId xmlns:a16="http://schemas.microsoft.com/office/drawing/2014/main" id="{D1CCC80E-7D27-07DC-18A6-048FAEC7ABBF}"/>
                </a:ext>
              </a:extLst>
            </p:cNvPr>
            <p:cNvGrpSpPr/>
            <p:nvPr/>
          </p:nvGrpSpPr>
          <p:grpSpPr>
            <a:xfrm>
              <a:off x="2954964" y="1340098"/>
              <a:ext cx="882375" cy="1887997"/>
              <a:chOff x="2879322" y="1217338"/>
              <a:chExt cx="882375" cy="1887997"/>
            </a:xfrm>
          </p:grpSpPr>
          <p:sp>
            <p:nvSpPr>
              <p:cNvPr id="15" name="Freeform 9">
                <a:extLst>
                  <a:ext uri="{FF2B5EF4-FFF2-40B4-BE49-F238E27FC236}">
                    <a16:creationId xmlns:a16="http://schemas.microsoft.com/office/drawing/2014/main" id="{611A4F19-9270-A408-78FC-4C680D75106E}"/>
                  </a:ext>
                </a:extLst>
              </p:cNvPr>
              <p:cNvSpPr>
                <a:spLocks noEditPoints="1"/>
              </p:cNvSpPr>
              <p:nvPr/>
            </p:nvSpPr>
            <p:spPr bwMode="gray">
              <a:xfrm>
                <a:off x="3087911" y="1217338"/>
                <a:ext cx="510401" cy="724035"/>
              </a:xfrm>
              <a:custGeom>
                <a:avLst/>
                <a:gdLst/>
                <a:ahLst/>
                <a:cxnLst>
                  <a:cxn ang="0">
                    <a:pos x="852" y="1320"/>
                  </a:cxn>
                  <a:cxn ang="0">
                    <a:pos x="838" y="1220"/>
                  </a:cxn>
                  <a:cxn ang="0">
                    <a:pos x="837" y="1109"/>
                  </a:cxn>
                  <a:cxn ang="0">
                    <a:pos x="889" y="902"/>
                  </a:cxn>
                  <a:cxn ang="0">
                    <a:pos x="772" y="758"/>
                  </a:cxn>
                  <a:cxn ang="0">
                    <a:pos x="699" y="615"/>
                  </a:cxn>
                  <a:cxn ang="0">
                    <a:pos x="773" y="346"/>
                  </a:cxn>
                  <a:cxn ang="0">
                    <a:pos x="962" y="416"/>
                  </a:cxn>
                  <a:cxn ang="0">
                    <a:pos x="891" y="185"/>
                  </a:cxn>
                  <a:cxn ang="0">
                    <a:pos x="855" y="121"/>
                  </a:cxn>
                  <a:cxn ang="0">
                    <a:pos x="814" y="133"/>
                  </a:cxn>
                  <a:cxn ang="0">
                    <a:pos x="795" y="139"/>
                  </a:cxn>
                  <a:cxn ang="0">
                    <a:pos x="782" y="73"/>
                  </a:cxn>
                  <a:cxn ang="0">
                    <a:pos x="621" y="154"/>
                  </a:cxn>
                  <a:cxn ang="0">
                    <a:pos x="630" y="215"/>
                  </a:cxn>
                  <a:cxn ang="0">
                    <a:pos x="576" y="277"/>
                  </a:cxn>
                  <a:cxn ang="0">
                    <a:pos x="426" y="368"/>
                  </a:cxn>
                  <a:cxn ang="0">
                    <a:pos x="309" y="538"/>
                  </a:cxn>
                  <a:cxn ang="0">
                    <a:pos x="272" y="597"/>
                  </a:cxn>
                  <a:cxn ang="0">
                    <a:pos x="293" y="618"/>
                  </a:cxn>
                  <a:cxn ang="0">
                    <a:pos x="337" y="581"/>
                  </a:cxn>
                  <a:cxn ang="0">
                    <a:pos x="468" y="417"/>
                  </a:cxn>
                  <a:cxn ang="0">
                    <a:pos x="545" y="397"/>
                  </a:cxn>
                  <a:cxn ang="0">
                    <a:pos x="493" y="565"/>
                  </a:cxn>
                  <a:cxn ang="0">
                    <a:pos x="410" y="748"/>
                  </a:cxn>
                  <a:cxn ang="0">
                    <a:pos x="374" y="938"/>
                  </a:cxn>
                  <a:cxn ang="0">
                    <a:pos x="74" y="1121"/>
                  </a:cxn>
                  <a:cxn ang="0">
                    <a:pos x="4" y="1179"/>
                  </a:cxn>
                  <a:cxn ang="0">
                    <a:pos x="135" y="1321"/>
                  </a:cxn>
                  <a:cxn ang="0">
                    <a:pos x="147" y="1242"/>
                  </a:cxn>
                  <a:cxn ang="0">
                    <a:pos x="145" y="1169"/>
                  </a:cxn>
                  <a:cxn ang="0">
                    <a:pos x="255" y="1118"/>
                  </a:cxn>
                  <a:cxn ang="0">
                    <a:pos x="506" y="976"/>
                  </a:cxn>
                  <a:cxn ang="0">
                    <a:pos x="590" y="858"/>
                  </a:cxn>
                  <a:cxn ang="0">
                    <a:pos x="683" y="865"/>
                  </a:cxn>
                  <a:cxn ang="0">
                    <a:pos x="771" y="1043"/>
                  </a:cxn>
                  <a:cxn ang="0">
                    <a:pos x="712" y="1223"/>
                  </a:cxn>
                  <a:cxn ang="0">
                    <a:pos x="732" y="1281"/>
                  </a:cxn>
                  <a:cxn ang="0">
                    <a:pos x="875" y="1384"/>
                  </a:cxn>
                  <a:cxn ang="0">
                    <a:pos x="862" y="1339"/>
                  </a:cxn>
                  <a:cxn ang="0">
                    <a:pos x="854" y="224"/>
                  </a:cxn>
                  <a:cxn ang="0">
                    <a:pos x="859" y="286"/>
                  </a:cxn>
                  <a:cxn ang="0">
                    <a:pos x="798" y="225"/>
                  </a:cxn>
                  <a:cxn ang="0">
                    <a:pos x="831" y="212"/>
                  </a:cxn>
                </a:cxnLst>
                <a:rect l="0" t="0" r="r" b="b"/>
                <a:pathLst>
                  <a:path w="983" h="1394">
                    <a:moveTo>
                      <a:pt x="862" y="1339"/>
                    </a:moveTo>
                    <a:cubicBezTo>
                      <a:pt x="852" y="1320"/>
                      <a:pt x="852" y="1320"/>
                      <a:pt x="852" y="1320"/>
                    </a:cubicBezTo>
                    <a:cubicBezTo>
                      <a:pt x="830" y="1248"/>
                      <a:pt x="830" y="1248"/>
                      <a:pt x="830" y="1248"/>
                    </a:cubicBezTo>
                    <a:cubicBezTo>
                      <a:pt x="830" y="1248"/>
                      <a:pt x="850" y="1225"/>
                      <a:pt x="838" y="1220"/>
                    </a:cubicBezTo>
                    <a:cubicBezTo>
                      <a:pt x="825" y="1216"/>
                      <a:pt x="823" y="1220"/>
                      <a:pt x="823" y="1220"/>
                    </a:cubicBezTo>
                    <a:cubicBezTo>
                      <a:pt x="823" y="1220"/>
                      <a:pt x="823" y="1158"/>
                      <a:pt x="837" y="1109"/>
                    </a:cubicBezTo>
                    <a:cubicBezTo>
                      <a:pt x="852" y="1060"/>
                      <a:pt x="873" y="1006"/>
                      <a:pt x="871" y="966"/>
                    </a:cubicBezTo>
                    <a:cubicBezTo>
                      <a:pt x="869" y="927"/>
                      <a:pt x="886" y="915"/>
                      <a:pt x="889" y="902"/>
                    </a:cubicBezTo>
                    <a:cubicBezTo>
                      <a:pt x="893" y="888"/>
                      <a:pt x="891" y="853"/>
                      <a:pt x="857" y="831"/>
                    </a:cubicBezTo>
                    <a:cubicBezTo>
                      <a:pt x="823" y="809"/>
                      <a:pt x="799" y="777"/>
                      <a:pt x="772" y="758"/>
                    </a:cubicBezTo>
                    <a:cubicBezTo>
                      <a:pt x="746" y="739"/>
                      <a:pt x="690" y="713"/>
                      <a:pt x="674" y="696"/>
                    </a:cubicBezTo>
                    <a:cubicBezTo>
                      <a:pt x="659" y="680"/>
                      <a:pt x="689" y="649"/>
                      <a:pt x="699" y="615"/>
                    </a:cubicBezTo>
                    <a:cubicBezTo>
                      <a:pt x="710" y="581"/>
                      <a:pt x="755" y="472"/>
                      <a:pt x="755" y="444"/>
                    </a:cubicBezTo>
                    <a:cubicBezTo>
                      <a:pt x="754" y="415"/>
                      <a:pt x="771" y="350"/>
                      <a:pt x="773" y="346"/>
                    </a:cubicBezTo>
                    <a:cubicBezTo>
                      <a:pt x="774" y="342"/>
                      <a:pt x="827" y="392"/>
                      <a:pt x="870" y="402"/>
                    </a:cubicBezTo>
                    <a:cubicBezTo>
                      <a:pt x="912" y="413"/>
                      <a:pt x="941" y="432"/>
                      <a:pt x="962" y="416"/>
                    </a:cubicBezTo>
                    <a:cubicBezTo>
                      <a:pt x="983" y="401"/>
                      <a:pt x="977" y="360"/>
                      <a:pt x="969" y="340"/>
                    </a:cubicBezTo>
                    <a:cubicBezTo>
                      <a:pt x="961" y="319"/>
                      <a:pt x="900" y="197"/>
                      <a:pt x="891" y="185"/>
                    </a:cubicBezTo>
                    <a:cubicBezTo>
                      <a:pt x="882" y="173"/>
                      <a:pt x="883" y="174"/>
                      <a:pt x="882" y="164"/>
                    </a:cubicBezTo>
                    <a:cubicBezTo>
                      <a:pt x="881" y="154"/>
                      <a:pt x="862" y="121"/>
                      <a:pt x="855" y="121"/>
                    </a:cubicBezTo>
                    <a:cubicBezTo>
                      <a:pt x="847" y="120"/>
                      <a:pt x="838" y="117"/>
                      <a:pt x="835" y="123"/>
                    </a:cubicBezTo>
                    <a:cubicBezTo>
                      <a:pt x="835" y="123"/>
                      <a:pt x="816" y="110"/>
                      <a:pt x="814" y="133"/>
                    </a:cubicBezTo>
                    <a:cubicBezTo>
                      <a:pt x="814" y="133"/>
                      <a:pt x="812" y="136"/>
                      <a:pt x="802" y="134"/>
                    </a:cubicBezTo>
                    <a:cubicBezTo>
                      <a:pt x="797" y="133"/>
                      <a:pt x="795" y="136"/>
                      <a:pt x="795" y="139"/>
                    </a:cubicBezTo>
                    <a:cubicBezTo>
                      <a:pt x="790" y="134"/>
                      <a:pt x="784" y="125"/>
                      <a:pt x="785" y="116"/>
                    </a:cubicBezTo>
                    <a:cubicBezTo>
                      <a:pt x="788" y="104"/>
                      <a:pt x="786" y="86"/>
                      <a:pt x="782" y="73"/>
                    </a:cubicBezTo>
                    <a:cubicBezTo>
                      <a:pt x="773" y="48"/>
                      <a:pt x="699" y="0"/>
                      <a:pt x="634" y="54"/>
                    </a:cubicBezTo>
                    <a:cubicBezTo>
                      <a:pt x="634" y="54"/>
                      <a:pt x="600" y="109"/>
                      <a:pt x="621" y="154"/>
                    </a:cubicBezTo>
                    <a:cubicBezTo>
                      <a:pt x="641" y="200"/>
                      <a:pt x="645" y="188"/>
                      <a:pt x="642" y="197"/>
                    </a:cubicBezTo>
                    <a:cubicBezTo>
                      <a:pt x="639" y="205"/>
                      <a:pt x="635" y="207"/>
                      <a:pt x="630" y="215"/>
                    </a:cubicBezTo>
                    <a:cubicBezTo>
                      <a:pt x="625" y="223"/>
                      <a:pt x="610" y="235"/>
                      <a:pt x="606" y="236"/>
                    </a:cubicBezTo>
                    <a:cubicBezTo>
                      <a:pt x="603" y="237"/>
                      <a:pt x="579" y="265"/>
                      <a:pt x="576" y="277"/>
                    </a:cubicBezTo>
                    <a:cubicBezTo>
                      <a:pt x="574" y="288"/>
                      <a:pt x="555" y="302"/>
                      <a:pt x="542" y="304"/>
                    </a:cubicBezTo>
                    <a:cubicBezTo>
                      <a:pt x="509" y="308"/>
                      <a:pt x="442" y="361"/>
                      <a:pt x="426" y="368"/>
                    </a:cubicBezTo>
                    <a:cubicBezTo>
                      <a:pt x="413" y="374"/>
                      <a:pt x="415" y="387"/>
                      <a:pt x="395" y="401"/>
                    </a:cubicBezTo>
                    <a:cubicBezTo>
                      <a:pt x="375" y="416"/>
                      <a:pt x="322" y="529"/>
                      <a:pt x="309" y="538"/>
                    </a:cubicBezTo>
                    <a:cubicBezTo>
                      <a:pt x="296" y="547"/>
                      <a:pt x="281" y="571"/>
                      <a:pt x="280" y="580"/>
                    </a:cubicBezTo>
                    <a:cubicBezTo>
                      <a:pt x="280" y="580"/>
                      <a:pt x="267" y="590"/>
                      <a:pt x="272" y="597"/>
                    </a:cubicBezTo>
                    <a:cubicBezTo>
                      <a:pt x="277" y="604"/>
                      <a:pt x="276" y="611"/>
                      <a:pt x="284" y="612"/>
                    </a:cubicBezTo>
                    <a:cubicBezTo>
                      <a:pt x="284" y="612"/>
                      <a:pt x="289" y="620"/>
                      <a:pt x="293" y="618"/>
                    </a:cubicBezTo>
                    <a:cubicBezTo>
                      <a:pt x="293" y="618"/>
                      <a:pt x="304" y="627"/>
                      <a:pt x="313" y="625"/>
                    </a:cubicBezTo>
                    <a:cubicBezTo>
                      <a:pt x="322" y="624"/>
                      <a:pt x="337" y="628"/>
                      <a:pt x="337" y="581"/>
                    </a:cubicBezTo>
                    <a:cubicBezTo>
                      <a:pt x="337" y="534"/>
                      <a:pt x="381" y="520"/>
                      <a:pt x="401" y="491"/>
                    </a:cubicBezTo>
                    <a:cubicBezTo>
                      <a:pt x="421" y="462"/>
                      <a:pt x="467" y="425"/>
                      <a:pt x="468" y="417"/>
                    </a:cubicBezTo>
                    <a:cubicBezTo>
                      <a:pt x="468" y="417"/>
                      <a:pt x="503" y="421"/>
                      <a:pt x="530" y="404"/>
                    </a:cubicBezTo>
                    <a:cubicBezTo>
                      <a:pt x="556" y="387"/>
                      <a:pt x="545" y="397"/>
                      <a:pt x="545" y="397"/>
                    </a:cubicBezTo>
                    <a:cubicBezTo>
                      <a:pt x="545" y="397"/>
                      <a:pt x="546" y="435"/>
                      <a:pt x="528" y="457"/>
                    </a:cubicBezTo>
                    <a:cubicBezTo>
                      <a:pt x="510" y="479"/>
                      <a:pt x="494" y="548"/>
                      <a:pt x="493" y="565"/>
                    </a:cubicBezTo>
                    <a:cubicBezTo>
                      <a:pt x="493" y="565"/>
                      <a:pt x="458" y="601"/>
                      <a:pt x="448" y="627"/>
                    </a:cubicBezTo>
                    <a:cubicBezTo>
                      <a:pt x="438" y="653"/>
                      <a:pt x="407" y="714"/>
                      <a:pt x="410" y="748"/>
                    </a:cubicBezTo>
                    <a:cubicBezTo>
                      <a:pt x="413" y="773"/>
                      <a:pt x="410" y="837"/>
                      <a:pt x="415" y="870"/>
                    </a:cubicBezTo>
                    <a:cubicBezTo>
                      <a:pt x="414" y="893"/>
                      <a:pt x="396" y="921"/>
                      <a:pt x="374" y="938"/>
                    </a:cubicBezTo>
                    <a:cubicBezTo>
                      <a:pt x="330" y="972"/>
                      <a:pt x="251" y="1006"/>
                      <a:pt x="146" y="1090"/>
                    </a:cubicBezTo>
                    <a:cubicBezTo>
                      <a:pt x="146" y="1090"/>
                      <a:pt x="89" y="1123"/>
                      <a:pt x="74" y="1121"/>
                    </a:cubicBezTo>
                    <a:cubicBezTo>
                      <a:pt x="58" y="1120"/>
                      <a:pt x="29" y="1136"/>
                      <a:pt x="14" y="1151"/>
                    </a:cubicBezTo>
                    <a:cubicBezTo>
                      <a:pt x="0" y="1165"/>
                      <a:pt x="1" y="1164"/>
                      <a:pt x="4" y="1179"/>
                    </a:cubicBezTo>
                    <a:cubicBezTo>
                      <a:pt x="7" y="1194"/>
                      <a:pt x="52" y="1239"/>
                      <a:pt x="58" y="1246"/>
                    </a:cubicBezTo>
                    <a:cubicBezTo>
                      <a:pt x="63" y="1254"/>
                      <a:pt x="122" y="1320"/>
                      <a:pt x="135" y="1321"/>
                    </a:cubicBezTo>
                    <a:cubicBezTo>
                      <a:pt x="148" y="1322"/>
                      <a:pt x="170" y="1316"/>
                      <a:pt x="170" y="1303"/>
                    </a:cubicBezTo>
                    <a:cubicBezTo>
                      <a:pt x="170" y="1289"/>
                      <a:pt x="147" y="1247"/>
                      <a:pt x="147" y="1242"/>
                    </a:cubicBezTo>
                    <a:cubicBezTo>
                      <a:pt x="148" y="1236"/>
                      <a:pt x="143" y="1186"/>
                      <a:pt x="143" y="1186"/>
                    </a:cubicBezTo>
                    <a:cubicBezTo>
                      <a:pt x="145" y="1169"/>
                      <a:pt x="145" y="1169"/>
                      <a:pt x="145" y="1169"/>
                    </a:cubicBezTo>
                    <a:cubicBezTo>
                      <a:pt x="131" y="1162"/>
                      <a:pt x="131" y="1162"/>
                      <a:pt x="131" y="1162"/>
                    </a:cubicBezTo>
                    <a:cubicBezTo>
                      <a:pt x="131" y="1162"/>
                      <a:pt x="213" y="1126"/>
                      <a:pt x="255" y="1118"/>
                    </a:cubicBezTo>
                    <a:cubicBezTo>
                      <a:pt x="298" y="1111"/>
                      <a:pt x="414" y="1030"/>
                      <a:pt x="426" y="1030"/>
                    </a:cubicBezTo>
                    <a:cubicBezTo>
                      <a:pt x="437" y="1029"/>
                      <a:pt x="489" y="1015"/>
                      <a:pt x="506" y="976"/>
                    </a:cubicBezTo>
                    <a:cubicBezTo>
                      <a:pt x="523" y="937"/>
                      <a:pt x="562" y="877"/>
                      <a:pt x="588" y="859"/>
                    </a:cubicBezTo>
                    <a:cubicBezTo>
                      <a:pt x="589" y="859"/>
                      <a:pt x="589" y="858"/>
                      <a:pt x="590" y="858"/>
                    </a:cubicBezTo>
                    <a:cubicBezTo>
                      <a:pt x="612" y="869"/>
                      <a:pt x="639" y="888"/>
                      <a:pt x="639" y="888"/>
                    </a:cubicBezTo>
                    <a:cubicBezTo>
                      <a:pt x="683" y="865"/>
                      <a:pt x="683" y="865"/>
                      <a:pt x="683" y="865"/>
                    </a:cubicBezTo>
                    <a:cubicBezTo>
                      <a:pt x="683" y="865"/>
                      <a:pt x="784" y="890"/>
                      <a:pt x="788" y="909"/>
                    </a:cubicBezTo>
                    <a:cubicBezTo>
                      <a:pt x="793" y="928"/>
                      <a:pt x="765" y="1017"/>
                      <a:pt x="771" y="1043"/>
                    </a:cubicBezTo>
                    <a:cubicBezTo>
                      <a:pt x="778" y="1069"/>
                      <a:pt x="765" y="1180"/>
                      <a:pt x="760" y="1181"/>
                    </a:cubicBezTo>
                    <a:cubicBezTo>
                      <a:pt x="754" y="1183"/>
                      <a:pt x="718" y="1205"/>
                      <a:pt x="712" y="1223"/>
                    </a:cubicBezTo>
                    <a:cubicBezTo>
                      <a:pt x="712" y="1223"/>
                      <a:pt x="697" y="1230"/>
                      <a:pt x="700" y="1237"/>
                    </a:cubicBezTo>
                    <a:cubicBezTo>
                      <a:pt x="703" y="1244"/>
                      <a:pt x="719" y="1267"/>
                      <a:pt x="732" y="1281"/>
                    </a:cubicBezTo>
                    <a:cubicBezTo>
                      <a:pt x="745" y="1295"/>
                      <a:pt x="810" y="1357"/>
                      <a:pt x="822" y="1365"/>
                    </a:cubicBezTo>
                    <a:cubicBezTo>
                      <a:pt x="834" y="1372"/>
                      <a:pt x="868" y="1394"/>
                      <a:pt x="875" y="1384"/>
                    </a:cubicBezTo>
                    <a:cubicBezTo>
                      <a:pt x="881" y="1374"/>
                      <a:pt x="876" y="1356"/>
                      <a:pt x="869" y="1347"/>
                    </a:cubicBezTo>
                    <a:cubicBezTo>
                      <a:pt x="862" y="1339"/>
                      <a:pt x="862" y="1339"/>
                      <a:pt x="862" y="1339"/>
                    </a:cubicBezTo>
                    <a:close/>
                    <a:moveTo>
                      <a:pt x="831" y="212"/>
                    </a:moveTo>
                    <a:cubicBezTo>
                      <a:pt x="849" y="214"/>
                      <a:pt x="852" y="212"/>
                      <a:pt x="854" y="224"/>
                    </a:cubicBezTo>
                    <a:cubicBezTo>
                      <a:pt x="856" y="236"/>
                      <a:pt x="884" y="275"/>
                      <a:pt x="882" y="296"/>
                    </a:cubicBezTo>
                    <a:cubicBezTo>
                      <a:pt x="882" y="296"/>
                      <a:pt x="874" y="299"/>
                      <a:pt x="859" y="286"/>
                    </a:cubicBezTo>
                    <a:cubicBezTo>
                      <a:pt x="844" y="272"/>
                      <a:pt x="837" y="284"/>
                      <a:pt x="815" y="250"/>
                    </a:cubicBezTo>
                    <a:cubicBezTo>
                      <a:pt x="805" y="234"/>
                      <a:pt x="800" y="227"/>
                      <a:pt x="798" y="225"/>
                    </a:cubicBezTo>
                    <a:cubicBezTo>
                      <a:pt x="801" y="225"/>
                      <a:pt x="806" y="221"/>
                      <a:pt x="805" y="204"/>
                    </a:cubicBezTo>
                    <a:cubicBezTo>
                      <a:pt x="814" y="208"/>
                      <a:pt x="824" y="212"/>
                      <a:pt x="831" y="212"/>
                    </a:cubicBezTo>
                    <a:close/>
                  </a:path>
                </a:pathLst>
              </a:custGeom>
              <a:solidFill>
                <a:srgbClr val="7D7D7D"/>
              </a:solidFill>
              <a:ln w="9525">
                <a:noFill/>
                <a:round/>
                <a:headEnd/>
                <a:tailEnd/>
              </a:ln>
            </p:spPr>
            <p:txBody>
              <a:bodyPr vert="horz" wrap="square" lIns="68538" tIns="34269" rIns="68538" bIns="34269" numCol="1" anchor="t" anchorCtr="0" compatLnSpc="1">
                <a:prstTxWarp prst="textNoShape">
                  <a:avLst/>
                </a:prstTxWarp>
              </a:bodyPr>
              <a:lstStyle/>
              <a:p>
                <a:pPr defTabSz="914126"/>
                <a:endParaRPr lang="en-US" sz="1050">
                  <a:solidFill>
                    <a:srgbClr val="000000"/>
                  </a:solidFill>
                  <a:latin typeface="Barlow"/>
                </a:endParaRPr>
              </a:p>
            </p:txBody>
          </p:sp>
          <p:sp>
            <p:nvSpPr>
              <p:cNvPr id="24" name="Line 55" descr="© INSCALE GmbH, 26.05.2010&#10;http://www.presentationload.com/">
                <a:extLst>
                  <a:ext uri="{FF2B5EF4-FFF2-40B4-BE49-F238E27FC236}">
                    <a16:creationId xmlns:a16="http://schemas.microsoft.com/office/drawing/2014/main" id="{44BD79B9-359C-B9AD-E96B-0572EA54F8D3}"/>
                  </a:ext>
                </a:extLst>
              </p:cNvPr>
              <p:cNvSpPr>
                <a:spLocks noChangeShapeType="1"/>
              </p:cNvSpPr>
              <p:nvPr/>
            </p:nvSpPr>
            <p:spPr bwMode="gray">
              <a:xfrm flipV="1">
                <a:off x="3312065" y="2212419"/>
                <a:ext cx="0" cy="254636"/>
              </a:xfrm>
              <a:prstGeom prst="line">
                <a:avLst/>
              </a:prstGeom>
              <a:noFill/>
              <a:ln w="19050">
                <a:solidFill>
                  <a:srgbClr val="B2B2B2"/>
                </a:solidFill>
                <a:prstDash val="sysDot"/>
                <a:round/>
                <a:headEnd/>
                <a:tailEnd/>
              </a:ln>
              <a:effectLst/>
            </p:spPr>
            <p:txBody>
              <a:bodyPr/>
              <a:lstStyle/>
              <a:p>
                <a:pPr defTabSz="914126"/>
                <a:endParaRPr lang="en-US" sz="1050">
                  <a:solidFill>
                    <a:srgbClr val="000000"/>
                  </a:solidFill>
                  <a:latin typeface="Barlow" panose="00000500000000000000" pitchFamily="2" charset="0"/>
                  <a:cs typeface="Calibri" pitchFamily="34" charset="0"/>
                </a:endParaRPr>
              </a:p>
            </p:txBody>
          </p:sp>
          <p:sp>
            <p:nvSpPr>
              <p:cNvPr id="25" name="Text Box 56" descr="© INSCALE GmbH, 26.05.2010&#10;http://www.presentationload.com/">
                <a:extLst>
                  <a:ext uri="{FF2B5EF4-FFF2-40B4-BE49-F238E27FC236}">
                    <a16:creationId xmlns:a16="http://schemas.microsoft.com/office/drawing/2014/main" id="{BB457437-618B-1506-63E8-0C90530C1FC2}"/>
                  </a:ext>
                </a:extLst>
              </p:cNvPr>
              <p:cNvSpPr txBox="1">
                <a:spLocks noChangeArrowheads="1"/>
              </p:cNvSpPr>
              <p:nvPr/>
            </p:nvSpPr>
            <p:spPr bwMode="gray">
              <a:xfrm>
                <a:off x="2879322" y="2458804"/>
                <a:ext cx="882375" cy="646531"/>
              </a:xfrm>
              <a:prstGeom prst="rect">
                <a:avLst/>
              </a:prstGeom>
              <a:noFill/>
              <a:ln w="9525">
                <a:noFill/>
                <a:miter lim="800000"/>
                <a:headEnd/>
                <a:tailEnd/>
              </a:ln>
              <a:effectLst/>
            </p:spPr>
            <p:txBody>
              <a:bodyPr wrap="square" lIns="0" tIns="0" rIns="0" bIns="0" anchor="b" anchorCtr="0">
                <a:spAutoFit/>
              </a:bodyPr>
              <a:lstStyle/>
              <a:p>
                <a:pPr algn="ctr" defTabSz="914126">
                  <a:spcBef>
                    <a:spcPct val="50000"/>
                  </a:spcBef>
                </a:pPr>
                <a:r>
                  <a:rPr lang="en-US" sz="1050" noProof="1">
                    <a:solidFill>
                      <a:srgbClr val="000000">
                        <a:lumMod val="65000"/>
                        <a:lumOff val="35000"/>
                      </a:srgbClr>
                    </a:solidFill>
                    <a:latin typeface="Barlow SemiBold" panose="00000700000000000000" pitchFamily="2" charset="0"/>
                    <a:cs typeface="Calibri" pitchFamily="34" charset="0"/>
                  </a:rPr>
                  <a:t>Data integration &amp; analysis</a:t>
                </a:r>
                <a:br>
                  <a:rPr lang="en-US" sz="1050" noProof="1">
                    <a:solidFill>
                      <a:srgbClr val="000000">
                        <a:lumMod val="65000"/>
                        <a:lumOff val="35000"/>
                      </a:srgbClr>
                    </a:solidFill>
                    <a:latin typeface="Barlow SemiBold" panose="00000700000000000000" pitchFamily="2" charset="0"/>
                    <a:cs typeface="Calibri" pitchFamily="34" charset="0"/>
                  </a:rPr>
                </a:br>
                <a:r>
                  <a:rPr lang="en-US" sz="1050" noProof="1">
                    <a:solidFill>
                      <a:srgbClr val="000000">
                        <a:lumMod val="65000"/>
                        <a:lumOff val="35000"/>
                      </a:srgbClr>
                    </a:solidFill>
                    <a:latin typeface="Barlow" panose="00000500000000000000" pitchFamily="2" charset="0"/>
                    <a:cs typeface="Calibri" pitchFamily="34" charset="0"/>
                  </a:rPr>
                  <a:t>(Data platform)</a:t>
                </a:r>
                <a:endParaRPr lang="en-US" sz="1050" noProof="1">
                  <a:solidFill>
                    <a:srgbClr val="000000"/>
                  </a:solidFill>
                  <a:latin typeface="Barlow" panose="00000500000000000000" pitchFamily="2" charset="0"/>
                  <a:cs typeface="Calibri" pitchFamily="34" charset="0"/>
                </a:endParaRPr>
              </a:p>
            </p:txBody>
          </p:sp>
        </p:grpSp>
        <p:sp>
          <p:nvSpPr>
            <p:cNvPr id="6" name="CuadroTexto 5">
              <a:extLst>
                <a:ext uri="{FF2B5EF4-FFF2-40B4-BE49-F238E27FC236}">
                  <a16:creationId xmlns:a16="http://schemas.microsoft.com/office/drawing/2014/main" id="{5EEAC6FE-DEB6-C40C-612B-2A3495D21A6A}"/>
                </a:ext>
              </a:extLst>
            </p:cNvPr>
            <p:cNvSpPr txBox="1"/>
            <p:nvPr/>
          </p:nvSpPr>
          <p:spPr>
            <a:xfrm>
              <a:off x="3365322" y="884954"/>
              <a:ext cx="298698" cy="369318"/>
            </a:xfrm>
            <a:prstGeom prst="rect">
              <a:avLst/>
            </a:prstGeom>
            <a:noFill/>
          </p:spPr>
          <p:txBody>
            <a:bodyPr wrap="square">
              <a:spAutoFit/>
            </a:bodyPr>
            <a:lstStyle/>
            <a:p>
              <a:pPr defTabSz="913829">
                <a:defRPr/>
              </a:pPr>
              <a:r>
                <a:rPr lang="en-AU" sz="1798" b="1">
                  <a:solidFill>
                    <a:srgbClr val="446CAA"/>
                  </a:solidFill>
                  <a:latin typeface="Barlow" pitchFamily="2" charset="77"/>
                </a:rPr>
                <a:t>4</a:t>
              </a:r>
            </a:p>
          </p:txBody>
        </p:sp>
      </p:grpSp>
      <p:grpSp>
        <p:nvGrpSpPr>
          <p:cNvPr id="59" name="Grupo 58">
            <a:extLst>
              <a:ext uri="{FF2B5EF4-FFF2-40B4-BE49-F238E27FC236}">
                <a16:creationId xmlns:a16="http://schemas.microsoft.com/office/drawing/2014/main" id="{C4A1D2D3-3D17-EA66-DC7B-030267B19860}"/>
              </a:ext>
            </a:extLst>
          </p:cNvPr>
          <p:cNvGrpSpPr/>
          <p:nvPr/>
        </p:nvGrpSpPr>
        <p:grpSpPr>
          <a:xfrm>
            <a:off x="4005068" y="885202"/>
            <a:ext cx="770324" cy="2334532"/>
            <a:chOff x="4004718" y="884954"/>
            <a:chExt cx="770800" cy="2335973"/>
          </a:xfrm>
        </p:grpSpPr>
        <p:grpSp>
          <p:nvGrpSpPr>
            <p:cNvPr id="52" name="Grupo 51">
              <a:extLst>
                <a:ext uri="{FF2B5EF4-FFF2-40B4-BE49-F238E27FC236}">
                  <a16:creationId xmlns:a16="http://schemas.microsoft.com/office/drawing/2014/main" id="{4B711F92-5E5D-96E0-B9AE-932C700CD096}"/>
                </a:ext>
              </a:extLst>
            </p:cNvPr>
            <p:cNvGrpSpPr/>
            <p:nvPr/>
          </p:nvGrpSpPr>
          <p:grpSpPr>
            <a:xfrm>
              <a:off x="4004718" y="1327023"/>
              <a:ext cx="770800" cy="1893904"/>
              <a:chOff x="3752880" y="1163909"/>
              <a:chExt cx="770800" cy="1893904"/>
            </a:xfrm>
          </p:grpSpPr>
          <p:sp>
            <p:nvSpPr>
              <p:cNvPr id="11" name="Freeform 18">
                <a:extLst>
                  <a:ext uri="{FF2B5EF4-FFF2-40B4-BE49-F238E27FC236}">
                    <a16:creationId xmlns:a16="http://schemas.microsoft.com/office/drawing/2014/main" id="{89DBBAC7-28AD-55AC-A2BF-6AE7781D322F}"/>
                  </a:ext>
                </a:extLst>
              </p:cNvPr>
              <p:cNvSpPr>
                <a:spLocks noEditPoints="1"/>
              </p:cNvSpPr>
              <p:nvPr/>
            </p:nvSpPr>
            <p:spPr bwMode="gray">
              <a:xfrm>
                <a:off x="3938746" y="1163909"/>
                <a:ext cx="433547" cy="719028"/>
              </a:xfrm>
              <a:custGeom>
                <a:avLst/>
                <a:gdLst/>
                <a:ahLst/>
                <a:cxnLst>
                  <a:cxn ang="0">
                    <a:pos x="688" y="656"/>
                  </a:cxn>
                  <a:cxn ang="0">
                    <a:pos x="621" y="526"/>
                  </a:cxn>
                  <a:cxn ang="0">
                    <a:pos x="699" y="330"/>
                  </a:cxn>
                  <a:cxn ang="0">
                    <a:pos x="712" y="269"/>
                  </a:cxn>
                  <a:cxn ang="0">
                    <a:pos x="680" y="254"/>
                  </a:cxn>
                  <a:cxn ang="0">
                    <a:pos x="656" y="298"/>
                  </a:cxn>
                  <a:cxn ang="0">
                    <a:pos x="603" y="267"/>
                  </a:cxn>
                  <a:cxn ang="0">
                    <a:pos x="591" y="190"/>
                  </a:cxn>
                  <a:cxn ang="0">
                    <a:pos x="604" y="188"/>
                  </a:cxn>
                  <a:cxn ang="0">
                    <a:pos x="633" y="144"/>
                  </a:cxn>
                  <a:cxn ang="0">
                    <a:pos x="628" y="138"/>
                  </a:cxn>
                  <a:cxn ang="0">
                    <a:pos x="627" y="121"/>
                  </a:cxn>
                  <a:cxn ang="0">
                    <a:pos x="612" y="82"/>
                  </a:cxn>
                  <a:cxn ang="0">
                    <a:pos x="547" y="1"/>
                  </a:cxn>
                  <a:cxn ang="0">
                    <a:pos x="444" y="78"/>
                  </a:cxn>
                  <a:cxn ang="0">
                    <a:pos x="480" y="185"/>
                  </a:cxn>
                  <a:cxn ang="0">
                    <a:pos x="387" y="278"/>
                  </a:cxn>
                  <a:cxn ang="0">
                    <a:pos x="313" y="383"/>
                  </a:cxn>
                  <a:cxn ang="0">
                    <a:pos x="297" y="633"/>
                  </a:cxn>
                  <a:cxn ang="0">
                    <a:pos x="315" y="677"/>
                  </a:cxn>
                  <a:cxn ang="0">
                    <a:pos x="338" y="700"/>
                  </a:cxn>
                  <a:cxn ang="0">
                    <a:pos x="347" y="741"/>
                  </a:cxn>
                  <a:cxn ang="0">
                    <a:pos x="306" y="961"/>
                  </a:cxn>
                  <a:cxn ang="0">
                    <a:pos x="242" y="1002"/>
                  </a:cxn>
                  <a:cxn ang="0">
                    <a:pos x="77" y="1179"/>
                  </a:cxn>
                  <a:cxn ang="0">
                    <a:pos x="10" y="1201"/>
                  </a:cxn>
                  <a:cxn ang="0">
                    <a:pos x="42" y="1314"/>
                  </a:cxn>
                  <a:cxn ang="0">
                    <a:pos x="118" y="1357"/>
                  </a:cxn>
                  <a:cxn ang="0">
                    <a:pos x="118" y="1262"/>
                  </a:cxn>
                  <a:cxn ang="0">
                    <a:pos x="129" y="1226"/>
                  </a:cxn>
                  <a:cxn ang="0">
                    <a:pos x="286" y="1057"/>
                  </a:cxn>
                  <a:cxn ang="0">
                    <a:pos x="367" y="1004"/>
                  </a:cxn>
                  <a:cxn ang="0">
                    <a:pos x="418" y="943"/>
                  </a:cxn>
                  <a:cxn ang="0">
                    <a:pos x="501" y="818"/>
                  </a:cxn>
                  <a:cxn ang="0">
                    <a:pos x="531" y="781"/>
                  </a:cxn>
                  <a:cxn ang="0">
                    <a:pos x="579" y="777"/>
                  </a:cxn>
                  <a:cxn ang="0">
                    <a:pos x="660" y="881"/>
                  </a:cxn>
                  <a:cxn ang="0">
                    <a:pos x="541" y="1041"/>
                  </a:cxn>
                  <a:cxn ang="0">
                    <a:pos x="569" y="1135"/>
                  </a:cxn>
                  <a:cxn ang="0">
                    <a:pos x="674" y="1190"/>
                  </a:cxn>
                  <a:cxn ang="0">
                    <a:pos x="654" y="1094"/>
                  </a:cxn>
                  <a:cxn ang="0">
                    <a:pos x="650" y="1063"/>
                  </a:cxn>
                  <a:cxn ang="0">
                    <a:pos x="790" y="838"/>
                  </a:cxn>
                  <a:cxn ang="0">
                    <a:pos x="803" y="725"/>
                  </a:cxn>
                  <a:cxn ang="0">
                    <a:pos x="362" y="606"/>
                  </a:cxn>
                  <a:cxn ang="0">
                    <a:pos x="351" y="619"/>
                  </a:cxn>
                  <a:cxn ang="0">
                    <a:pos x="354" y="523"/>
                  </a:cxn>
                  <a:cxn ang="0">
                    <a:pos x="390" y="394"/>
                  </a:cxn>
                  <a:cxn ang="0">
                    <a:pos x="415" y="545"/>
                  </a:cxn>
                </a:cxnLst>
                <a:rect l="0" t="0" r="r" b="b"/>
                <a:pathLst>
                  <a:path w="837" h="1386">
                    <a:moveTo>
                      <a:pt x="803" y="725"/>
                    </a:moveTo>
                    <a:cubicBezTo>
                      <a:pt x="768" y="706"/>
                      <a:pt x="688" y="656"/>
                      <a:pt x="688" y="656"/>
                    </a:cubicBezTo>
                    <a:cubicBezTo>
                      <a:pt x="688" y="656"/>
                      <a:pt x="607" y="617"/>
                      <a:pt x="593" y="614"/>
                    </a:cubicBezTo>
                    <a:cubicBezTo>
                      <a:pt x="580" y="611"/>
                      <a:pt x="612" y="533"/>
                      <a:pt x="621" y="526"/>
                    </a:cubicBezTo>
                    <a:cubicBezTo>
                      <a:pt x="630" y="518"/>
                      <a:pt x="670" y="460"/>
                      <a:pt x="673" y="439"/>
                    </a:cubicBezTo>
                    <a:cubicBezTo>
                      <a:pt x="677" y="418"/>
                      <a:pt x="699" y="330"/>
                      <a:pt x="699" y="330"/>
                    </a:cubicBezTo>
                    <a:cubicBezTo>
                      <a:pt x="699" y="330"/>
                      <a:pt x="711" y="316"/>
                      <a:pt x="712" y="304"/>
                    </a:cubicBezTo>
                    <a:cubicBezTo>
                      <a:pt x="713" y="292"/>
                      <a:pt x="722" y="281"/>
                      <a:pt x="712" y="269"/>
                    </a:cubicBezTo>
                    <a:cubicBezTo>
                      <a:pt x="705" y="261"/>
                      <a:pt x="707" y="251"/>
                      <a:pt x="697" y="257"/>
                    </a:cubicBezTo>
                    <a:cubicBezTo>
                      <a:pt x="694" y="259"/>
                      <a:pt x="692" y="245"/>
                      <a:pt x="680" y="254"/>
                    </a:cubicBezTo>
                    <a:cubicBezTo>
                      <a:pt x="678" y="255"/>
                      <a:pt x="675" y="244"/>
                      <a:pt x="664" y="258"/>
                    </a:cubicBezTo>
                    <a:cubicBezTo>
                      <a:pt x="649" y="276"/>
                      <a:pt x="650" y="282"/>
                      <a:pt x="656" y="298"/>
                    </a:cubicBezTo>
                    <a:cubicBezTo>
                      <a:pt x="662" y="313"/>
                      <a:pt x="672" y="319"/>
                      <a:pt x="631" y="397"/>
                    </a:cubicBezTo>
                    <a:cubicBezTo>
                      <a:pt x="631" y="397"/>
                      <a:pt x="630" y="318"/>
                      <a:pt x="603" y="267"/>
                    </a:cubicBezTo>
                    <a:cubicBezTo>
                      <a:pt x="577" y="218"/>
                      <a:pt x="583" y="213"/>
                      <a:pt x="583" y="213"/>
                    </a:cubicBezTo>
                    <a:cubicBezTo>
                      <a:pt x="591" y="190"/>
                      <a:pt x="591" y="190"/>
                      <a:pt x="591" y="190"/>
                    </a:cubicBezTo>
                    <a:cubicBezTo>
                      <a:pt x="591" y="190"/>
                      <a:pt x="593" y="189"/>
                      <a:pt x="595" y="189"/>
                    </a:cubicBezTo>
                    <a:cubicBezTo>
                      <a:pt x="599" y="189"/>
                      <a:pt x="602" y="189"/>
                      <a:pt x="604" y="188"/>
                    </a:cubicBezTo>
                    <a:cubicBezTo>
                      <a:pt x="613" y="185"/>
                      <a:pt x="639" y="181"/>
                      <a:pt x="627" y="157"/>
                    </a:cubicBezTo>
                    <a:cubicBezTo>
                      <a:pt x="627" y="157"/>
                      <a:pt x="634" y="148"/>
                      <a:pt x="633" y="144"/>
                    </a:cubicBezTo>
                    <a:cubicBezTo>
                      <a:pt x="632" y="142"/>
                      <a:pt x="630" y="141"/>
                      <a:pt x="628" y="141"/>
                    </a:cubicBezTo>
                    <a:cubicBezTo>
                      <a:pt x="628" y="140"/>
                      <a:pt x="628" y="139"/>
                      <a:pt x="628" y="138"/>
                    </a:cubicBezTo>
                    <a:cubicBezTo>
                      <a:pt x="630" y="136"/>
                      <a:pt x="632" y="133"/>
                      <a:pt x="631" y="132"/>
                    </a:cubicBezTo>
                    <a:cubicBezTo>
                      <a:pt x="630" y="129"/>
                      <a:pt x="627" y="121"/>
                      <a:pt x="627" y="121"/>
                    </a:cubicBezTo>
                    <a:cubicBezTo>
                      <a:pt x="627" y="121"/>
                      <a:pt x="638" y="112"/>
                      <a:pt x="631" y="104"/>
                    </a:cubicBezTo>
                    <a:cubicBezTo>
                      <a:pt x="623" y="97"/>
                      <a:pt x="610" y="93"/>
                      <a:pt x="612" y="82"/>
                    </a:cubicBezTo>
                    <a:cubicBezTo>
                      <a:pt x="613" y="71"/>
                      <a:pt x="618" y="51"/>
                      <a:pt x="605" y="36"/>
                    </a:cubicBezTo>
                    <a:cubicBezTo>
                      <a:pt x="592" y="21"/>
                      <a:pt x="591" y="2"/>
                      <a:pt x="547" y="1"/>
                    </a:cubicBezTo>
                    <a:cubicBezTo>
                      <a:pt x="507" y="0"/>
                      <a:pt x="473" y="7"/>
                      <a:pt x="455" y="43"/>
                    </a:cubicBezTo>
                    <a:cubicBezTo>
                      <a:pt x="445" y="59"/>
                      <a:pt x="443" y="75"/>
                      <a:pt x="444" y="78"/>
                    </a:cubicBezTo>
                    <a:cubicBezTo>
                      <a:pt x="444" y="78"/>
                      <a:pt x="436" y="139"/>
                      <a:pt x="478" y="168"/>
                    </a:cubicBezTo>
                    <a:cubicBezTo>
                      <a:pt x="478" y="168"/>
                      <a:pt x="494" y="182"/>
                      <a:pt x="480" y="185"/>
                    </a:cubicBezTo>
                    <a:cubicBezTo>
                      <a:pt x="465" y="189"/>
                      <a:pt x="440" y="217"/>
                      <a:pt x="429" y="235"/>
                    </a:cubicBezTo>
                    <a:cubicBezTo>
                      <a:pt x="417" y="253"/>
                      <a:pt x="411" y="255"/>
                      <a:pt x="387" y="278"/>
                    </a:cubicBezTo>
                    <a:cubicBezTo>
                      <a:pt x="363" y="302"/>
                      <a:pt x="344" y="343"/>
                      <a:pt x="333" y="353"/>
                    </a:cubicBezTo>
                    <a:cubicBezTo>
                      <a:pt x="322" y="362"/>
                      <a:pt x="315" y="361"/>
                      <a:pt x="313" y="383"/>
                    </a:cubicBezTo>
                    <a:cubicBezTo>
                      <a:pt x="310" y="405"/>
                      <a:pt x="289" y="429"/>
                      <a:pt x="295" y="510"/>
                    </a:cubicBezTo>
                    <a:cubicBezTo>
                      <a:pt x="300" y="592"/>
                      <a:pt x="298" y="622"/>
                      <a:pt x="297" y="633"/>
                    </a:cubicBezTo>
                    <a:cubicBezTo>
                      <a:pt x="296" y="643"/>
                      <a:pt x="300" y="658"/>
                      <a:pt x="303" y="666"/>
                    </a:cubicBezTo>
                    <a:cubicBezTo>
                      <a:pt x="306" y="674"/>
                      <a:pt x="315" y="677"/>
                      <a:pt x="315" y="677"/>
                    </a:cubicBezTo>
                    <a:cubicBezTo>
                      <a:pt x="315" y="677"/>
                      <a:pt x="323" y="680"/>
                      <a:pt x="324" y="697"/>
                    </a:cubicBezTo>
                    <a:cubicBezTo>
                      <a:pt x="324" y="697"/>
                      <a:pt x="333" y="706"/>
                      <a:pt x="338" y="700"/>
                    </a:cubicBezTo>
                    <a:cubicBezTo>
                      <a:pt x="338" y="700"/>
                      <a:pt x="343" y="708"/>
                      <a:pt x="351" y="707"/>
                    </a:cubicBezTo>
                    <a:cubicBezTo>
                      <a:pt x="349" y="719"/>
                      <a:pt x="347" y="732"/>
                      <a:pt x="347" y="741"/>
                    </a:cubicBezTo>
                    <a:cubicBezTo>
                      <a:pt x="348" y="768"/>
                      <a:pt x="347" y="846"/>
                      <a:pt x="343" y="863"/>
                    </a:cubicBezTo>
                    <a:cubicBezTo>
                      <a:pt x="339" y="880"/>
                      <a:pt x="349" y="907"/>
                      <a:pt x="306" y="961"/>
                    </a:cubicBezTo>
                    <a:cubicBezTo>
                      <a:pt x="306" y="961"/>
                      <a:pt x="305" y="962"/>
                      <a:pt x="305" y="963"/>
                    </a:cubicBezTo>
                    <a:cubicBezTo>
                      <a:pt x="289" y="971"/>
                      <a:pt x="265" y="985"/>
                      <a:pt x="242" y="1002"/>
                    </a:cubicBezTo>
                    <a:cubicBezTo>
                      <a:pt x="204" y="1029"/>
                      <a:pt x="182" y="1047"/>
                      <a:pt x="146" y="1099"/>
                    </a:cubicBezTo>
                    <a:cubicBezTo>
                      <a:pt x="110" y="1151"/>
                      <a:pt x="82" y="1179"/>
                      <a:pt x="77" y="1179"/>
                    </a:cubicBezTo>
                    <a:cubicBezTo>
                      <a:pt x="72" y="1179"/>
                      <a:pt x="79" y="1171"/>
                      <a:pt x="48" y="1183"/>
                    </a:cubicBezTo>
                    <a:cubicBezTo>
                      <a:pt x="16" y="1196"/>
                      <a:pt x="14" y="1201"/>
                      <a:pt x="10" y="1201"/>
                    </a:cubicBezTo>
                    <a:cubicBezTo>
                      <a:pt x="6" y="1201"/>
                      <a:pt x="0" y="1202"/>
                      <a:pt x="3" y="1215"/>
                    </a:cubicBezTo>
                    <a:cubicBezTo>
                      <a:pt x="7" y="1228"/>
                      <a:pt x="31" y="1291"/>
                      <a:pt x="42" y="1314"/>
                    </a:cubicBezTo>
                    <a:cubicBezTo>
                      <a:pt x="53" y="1337"/>
                      <a:pt x="81" y="1386"/>
                      <a:pt x="100" y="1386"/>
                    </a:cubicBezTo>
                    <a:cubicBezTo>
                      <a:pt x="120" y="1385"/>
                      <a:pt x="119" y="1370"/>
                      <a:pt x="118" y="1357"/>
                    </a:cubicBezTo>
                    <a:cubicBezTo>
                      <a:pt x="118" y="1344"/>
                      <a:pt x="111" y="1331"/>
                      <a:pt x="112" y="1327"/>
                    </a:cubicBezTo>
                    <a:cubicBezTo>
                      <a:pt x="114" y="1323"/>
                      <a:pt x="113" y="1270"/>
                      <a:pt x="118" y="1262"/>
                    </a:cubicBezTo>
                    <a:cubicBezTo>
                      <a:pt x="123" y="1254"/>
                      <a:pt x="141" y="1247"/>
                      <a:pt x="135" y="1235"/>
                    </a:cubicBezTo>
                    <a:cubicBezTo>
                      <a:pt x="130" y="1223"/>
                      <a:pt x="129" y="1226"/>
                      <a:pt x="129" y="1226"/>
                    </a:cubicBezTo>
                    <a:cubicBezTo>
                      <a:pt x="129" y="1226"/>
                      <a:pt x="144" y="1187"/>
                      <a:pt x="158" y="1179"/>
                    </a:cubicBezTo>
                    <a:cubicBezTo>
                      <a:pt x="173" y="1170"/>
                      <a:pt x="271" y="1085"/>
                      <a:pt x="286" y="1057"/>
                    </a:cubicBezTo>
                    <a:cubicBezTo>
                      <a:pt x="301" y="1030"/>
                      <a:pt x="330" y="1035"/>
                      <a:pt x="341" y="1026"/>
                    </a:cubicBezTo>
                    <a:cubicBezTo>
                      <a:pt x="352" y="1016"/>
                      <a:pt x="367" y="1004"/>
                      <a:pt x="367" y="1004"/>
                    </a:cubicBezTo>
                    <a:cubicBezTo>
                      <a:pt x="367" y="1004"/>
                      <a:pt x="388" y="990"/>
                      <a:pt x="403" y="966"/>
                    </a:cubicBezTo>
                    <a:cubicBezTo>
                      <a:pt x="408" y="960"/>
                      <a:pt x="414" y="952"/>
                      <a:pt x="418" y="943"/>
                    </a:cubicBezTo>
                    <a:cubicBezTo>
                      <a:pt x="441" y="898"/>
                      <a:pt x="477" y="841"/>
                      <a:pt x="477" y="841"/>
                    </a:cubicBezTo>
                    <a:cubicBezTo>
                      <a:pt x="501" y="818"/>
                      <a:pt x="501" y="818"/>
                      <a:pt x="501" y="818"/>
                    </a:cubicBezTo>
                    <a:cubicBezTo>
                      <a:pt x="508" y="795"/>
                      <a:pt x="508" y="795"/>
                      <a:pt x="508" y="795"/>
                    </a:cubicBezTo>
                    <a:cubicBezTo>
                      <a:pt x="508" y="795"/>
                      <a:pt x="516" y="770"/>
                      <a:pt x="531" y="781"/>
                    </a:cubicBezTo>
                    <a:cubicBezTo>
                      <a:pt x="547" y="792"/>
                      <a:pt x="554" y="799"/>
                      <a:pt x="554" y="799"/>
                    </a:cubicBezTo>
                    <a:cubicBezTo>
                      <a:pt x="554" y="799"/>
                      <a:pt x="569" y="777"/>
                      <a:pt x="579" y="777"/>
                    </a:cubicBezTo>
                    <a:cubicBezTo>
                      <a:pt x="589" y="776"/>
                      <a:pt x="668" y="772"/>
                      <a:pt x="701" y="789"/>
                    </a:cubicBezTo>
                    <a:cubicBezTo>
                      <a:pt x="701" y="789"/>
                      <a:pt x="666" y="845"/>
                      <a:pt x="660" y="881"/>
                    </a:cubicBezTo>
                    <a:cubicBezTo>
                      <a:pt x="653" y="916"/>
                      <a:pt x="611" y="1008"/>
                      <a:pt x="602" y="1010"/>
                    </a:cubicBezTo>
                    <a:cubicBezTo>
                      <a:pt x="594" y="1012"/>
                      <a:pt x="568" y="1015"/>
                      <a:pt x="541" y="1041"/>
                    </a:cubicBezTo>
                    <a:cubicBezTo>
                      <a:pt x="541" y="1041"/>
                      <a:pt x="528" y="1038"/>
                      <a:pt x="528" y="1052"/>
                    </a:cubicBezTo>
                    <a:cubicBezTo>
                      <a:pt x="527" y="1067"/>
                      <a:pt x="561" y="1115"/>
                      <a:pt x="569" y="1135"/>
                    </a:cubicBezTo>
                    <a:cubicBezTo>
                      <a:pt x="577" y="1156"/>
                      <a:pt x="619" y="1219"/>
                      <a:pt x="653" y="1220"/>
                    </a:cubicBezTo>
                    <a:cubicBezTo>
                      <a:pt x="687" y="1221"/>
                      <a:pt x="677" y="1205"/>
                      <a:pt x="674" y="1190"/>
                    </a:cubicBezTo>
                    <a:cubicBezTo>
                      <a:pt x="671" y="1176"/>
                      <a:pt x="664" y="1162"/>
                      <a:pt x="664" y="1162"/>
                    </a:cubicBezTo>
                    <a:cubicBezTo>
                      <a:pt x="664" y="1162"/>
                      <a:pt x="654" y="1108"/>
                      <a:pt x="654" y="1094"/>
                    </a:cubicBezTo>
                    <a:cubicBezTo>
                      <a:pt x="655" y="1079"/>
                      <a:pt x="674" y="1062"/>
                      <a:pt x="660" y="1062"/>
                    </a:cubicBezTo>
                    <a:cubicBezTo>
                      <a:pt x="654" y="1062"/>
                      <a:pt x="651" y="1063"/>
                      <a:pt x="650" y="1063"/>
                    </a:cubicBezTo>
                    <a:cubicBezTo>
                      <a:pt x="654" y="1052"/>
                      <a:pt x="671" y="1003"/>
                      <a:pt x="693" y="982"/>
                    </a:cubicBezTo>
                    <a:cubicBezTo>
                      <a:pt x="719" y="957"/>
                      <a:pt x="783" y="864"/>
                      <a:pt x="790" y="838"/>
                    </a:cubicBezTo>
                    <a:cubicBezTo>
                      <a:pt x="796" y="812"/>
                      <a:pt x="825" y="799"/>
                      <a:pt x="823" y="772"/>
                    </a:cubicBezTo>
                    <a:cubicBezTo>
                      <a:pt x="820" y="745"/>
                      <a:pt x="837" y="743"/>
                      <a:pt x="803" y="725"/>
                    </a:cubicBezTo>
                    <a:close/>
                    <a:moveTo>
                      <a:pt x="415" y="545"/>
                    </a:moveTo>
                    <a:cubicBezTo>
                      <a:pt x="386" y="590"/>
                      <a:pt x="369" y="590"/>
                      <a:pt x="362" y="606"/>
                    </a:cubicBezTo>
                    <a:cubicBezTo>
                      <a:pt x="360" y="610"/>
                      <a:pt x="359" y="616"/>
                      <a:pt x="359" y="622"/>
                    </a:cubicBezTo>
                    <a:cubicBezTo>
                      <a:pt x="357" y="621"/>
                      <a:pt x="354" y="620"/>
                      <a:pt x="351" y="619"/>
                    </a:cubicBezTo>
                    <a:cubicBezTo>
                      <a:pt x="351" y="619"/>
                      <a:pt x="341" y="618"/>
                      <a:pt x="346" y="586"/>
                    </a:cubicBezTo>
                    <a:cubicBezTo>
                      <a:pt x="351" y="553"/>
                      <a:pt x="354" y="528"/>
                      <a:pt x="354" y="523"/>
                    </a:cubicBezTo>
                    <a:cubicBezTo>
                      <a:pt x="355" y="518"/>
                      <a:pt x="375" y="462"/>
                      <a:pt x="377" y="444"/>
                    </a:cubicBezTo>
                    <a:cubicBezTo>
                      <a:pt x="380" y="426"/>
                      <a:pt x="380" y="398"/>
                      <a:pt x="390" y="394"/>
                    </a:cubicBezTo>
                    <a:cubicBezTo>
                      <a:pt x="400" y="390"/>
                      <a:pt x="426" y="379"/>
                      <a:pt x="426" y="379"/>
                    </a:cubicBezTo>
                    <a:cubicBezTo>
                      <a:pt x="426" y="379"/>
                      <a:pt x="444" y="500"/>
                      <a:pt x="415" y="545"/>
                    </a:cubicBezTo>
                    <a:close/>
                  </a:path>
                </a:pathLst>
              </a:custGeom>
              <a:solidFill>
                <a:srgbClr val="7D7D7D"/>
              </a:solidFill>
              <a:ln w="9525">
                <a:noFill/>
                <a:round/>
                <a:headEnd/>
                <a:tailEnd/>
              </a:ln>
            </p:spPr>
            <p:txBody>
              <a:bodyPr vert="horz" wrap="square" lIns="68538" tIns="34269" rIns="68538" bIns="34269" numCol="1" anchor="t" anchorCtr="0" compatLnSpc="1">
                <a:prstTxWarp prst="textNoShape">
                  <a:avLst/>
                </a:prstTxWarp>
              </a:bodyPr>
              <a:lstStyle/>
              <a:p>
                <a:pPr defTabSz="914126"/>
                <a:endParaRPr lang="en-US" sz="1050">
                  <a:solidFill>
                    <a:srgbClr val="000000"/>
                  </a:solidFill>
                  <a:latin typeface="Barlow"/>
                </a:endParaRPr>
              </a:p>
            </p:txBody>
          </p:sp>
          <p:sp>
            <p:nvSpPr>
              <p:cNvPr id="26" name="Line 55" descr="© INSCALE GmbH, 26.05.2010&#10;http://www.presentationload.com/">
                <a:extLst>
                  <a:ext uri="{FF2B5EF4-FFF2-40B4-BE49-F238E27FC236}">
                    <a16:creationId xmlns:a16="http://schemas.microsoft.com/office/drawing/2014/main" id="{9E99C809-F044-55CB-C82A-C3AAE596B963}"/>
                  </a:ext>
                </a:extLst>
              </p:cNvPr>
              <p:cNvSpPr>
                <a:spLocks noChangeShapeType="1"/>
              </p:cNvSpPr>
              <p:nvPr/>
            </p:nvSpPr>
            <p:spPr bwMode="gray">
              <a:xfrm flipV="1">
                <a:off x="4106165" y="2173470"/>
                <a:ext cx="0" cy="254636"/>
              </a:xfrm>
              <a:prstGeom prst="line">
                <a:avLst/>
              </a:prstGeom>
              <a:noFill/>
              <a:ln w="19050">
                <a:solidFill>
                  <a:srgbClr val="B2B2B2"/>
                </a:solidFill>
                <a:prstDash val="sysDot"/>
                <a:round/>
                <a:headEnd/>
                <a:tailEnd/>
              </a:ln>
              <a:effectLst/>
            </p:spPr>
            <p:txBody>
              <a:bodyPr/>
              <a:lstStyle/>
              <a:p>
                <a:pPr defTabSz="914126"/>
                <a:endParaRPr lang="en-US" sz="1050">
                  <a:solidFill>
                    <a:srgbClr val="000000"/>
                  </a:solidFill>
                  <a:latin typeface="Barlow" panose="00000500000000000000" pitchFamily="2" charset="0"/>
                  <a:cs typeface="Calibri" pitchFamily="34" charset="0"/>
                </a:endParaRPr>
              </a:p>
            </p:txBody>
          </p:sp>
          <p:sp>
            <p:nvSpPr>
              <p:cNvPr id="27" name="Text Box 56" descr="© INSCALE GmbH, 26.05.2010&#10;http://www.presentationload.com/">
                <a:extLst>
                  <a:ext uri="{FF2B5EF4-FFF2-40B4-BE49-F238E27FC236}">
                    <a16:creationId xmlns:a16="http://schemas.microsoft.com/office/drawing/2014/main" id="{3FD29633-1AB1-70B8-FED3-4CC700223512}"/>
                  </a:ext>
                </a:extLst>
              </p:cNvPr>
              <p:cNvSpPr txBox="1">
                <a:spLocks noChangeArrowheads="1"/>
              </p:cNvSpPr>
              <p:nvPr/>
            </p:nvSpPr>
            <p:spPr bwMode="gray">
              <a:xfrm>
                <a:off x="3752880" y="2411283"/>
                <a:ext cx="770800" cy="646530"/>
              </a:xfrm>
              <a:prstGeom prst="rect">
                <a:avLst/>
              </a:prstGeom>
              <a:noFill/>
              <a:ln w="9525">
                <a:noFill/>
                <a:miter lim="800000"/>
                <a:headEnd/>
                <a:tailEnd/>
              </a:ln>
              <a:effectLst/>
            </p:spPr>
            <p:txBody>
              <a:bodyPr wrap="square" lIns="0" tIns="0" rIns="0" bIns="0" anchor="b" anchorCtr="0">
                <a:spAutoFit/>
              </a:bodyPr>
              <a:lstStyle/>
              <a:p>
                <a:pPr algn="ctr" defTabSz="914126">
                  <a:spcBef>
                    <a:spcPct val="50000"/>
                  </a:spcBef>
                </a:pPr>
                <a:r>
                  <a:rPr lang="en-US" sz="1050" noProof="1">
                    <a:solidFill>
                      <a:srgbClr val="000000">
                        <a:lumMod val="65000"/>
                        <a:lumOff val="35000"/>
                      </a:srgbClr>
                    </a:solidFill>
                    <a:latin typeface="Barlow" panose="00000500000000000000" pitchFamily="2" charset="0"/>
                    <a:cs typeface="Calibri" pitchFamily="34" charset="0"/>
                  </a:rPr>
                  <a:t>Integrated control, monitoring &amp; visualisation</a:t>
                </a:r>
                <a:endParaRPr lang="en-US" sz="1050" noProof="1">
                  <a:solidFill>
                    <a:srgbClr val="000000"/>
                  </a:solidFill>
                  <a:latin typeface="Barlow" panose="00000500000000000000" pitchFamily="2" charset="0"/>
                  <a:cs typeface="Calibri" pitchFamily="34" charset="0"/>
                </a:endParaRPr>
              </a:p>
            </p:txBody>
          </p:sp>
        </p:grpSp>
        <p:sp>
          <p:nvSpPr>
            <p:cNvPr id="7" name="CuadroTexto 6">
              <a:extLst>
                <a:ext uri="{FF2B5EF4-FFF2-40B4-BE49-F238E27FC236}">
                  <a16:creationId xmlns:a16="http://schemas.microsoft.com/office/drawing/2014/main" id="{DA94C332-15E8-1D7F-D6CA-3796172378E7}"/>
                </a:ext>
              </a:extLst>
            </p:cNvPr>
            <p:cNvSpPr txBox="1"/>
            <p:nvPr/>
          </p:nvSpPr>
          <p:spPr>
            <a:xfrm>
              <a:off x="4320078" y="884954"/>
              <a:ext cx="298698" cy="369318"/>
            </a:xfrm>
            <a:prstGeom prst="rect">
              <a:avLst/>
            </a:prstGeom>
            <a:noFill/>
          </p:spPr>
          <p:txBody>
            <a:bodyPr wrap="square">
              <a:spAutoFit/>
            </a:bodyPr>
            <a:lstStyle/>
            <a:p>
              <a:pPr defTabSz="913829">
                <a:defRPr/>
              </a:pPr>
              <a:r>
                <a:rPr lang="en-AU" sz="1798" b="1">
                  <a:solidFill>
                    <a:srgbClr val="446CAA"/>
                  </a:solidFill>
                  <a:latin typeface="Barlow" pitchFamily="2" charset="77"/>
                </a:rPr>
                <a:t>5</a:t>
              </a:r>
            </a:p>
          </p:txBody>
        </p:sp>
      </p:grpSp>
      <p:grpSp>
        <p:nvGrpSpPr>
          <p:cNvPr id="60" name="Grupo 59">
            <a:extLst>
              <a:ext uri="{FF2B5EF4-FFF2-40B4-BE49-F238E27FC236}">
                <a16:creationId xmlns:a16="http://schemas.microsoft.com/office/drawing/2014/main" id="{7538FD55-EBFB-0EFD-A993-EDB6C26BF02A}"/>
              </a:ext>
            </a:extLst>
          </p:cNvPr>
          <p:cNvGrpSpPr/>
          <p:nvPr/>
        </p:nvGrpSpPr>
        <p:grpSpPr>
          <a:xfrm>
            <a:off x="4951891" y="885202"/>
            <a:ext cx="834389" cy="2229670"/>
            <a:chOff x="4952126" y="884954"/>
            <a:chExt cx="834904" cy="2231047"/>
          </a:xfrm>
        </p:grpSpPr>
        <p:grpSp>
          <p:nvGrpSpPr>
            <p:cNvPr id="53" name="Grupo 52">
              <a:extLst>
                <a:ext uri="{FF2B5EF4-FFF2-40B4-BE49-F238E27FC236}">
                  <a16:creationId xmlns:a16="http://schemas.microsoft.com/office/drawing/2014/main" id="{B2699B59-7B01-E1CC-9591-81B873558A0F}"/>
                </a:ext>
              </a:extLst>
            </p:cNvPr>
            <p:cNvGrpSpPr/>
            <p:nvPr/>
          </p:nvGrpSpPr>
          <p:grpSpPr>
            <a:xfrm>
              <a:off x="4952126" y="1336908"/>
              <a:ext cx="834904" cy="1779093"/>
              <a:chOff x="4661385" y="1216989"/>
              <a:chExt cx="834904" cy="1779093"/>
            </a:xfrm>
          </p:grpSpPr>
          <p:sp>
            <p:nvSpPr>
              <p:cNvPr id="18" name="Freeform 13">
                <a:extLst>
                  <a:ext uri="{FF2B5EF4-FFF2-40B4-BE49-F238E27FC236}">
                    <a16:creationId xmlns:a16="http://schemas.microsoft.com/office/drawing/2014/main" id="{954588E3-7E77-F1E1-3BBF-7CBBEDB314C1}"/>
                  </a:ext>
                </a:extLst>
              </p:cNvPr>
              <p:cNvSpPr>
                <a:spLocks noEditPoints="1"/>
              </p:cNvSpPr>
              <p:nvPr/>
            </p:nvSpPr>
            <p:spPr bwMode="gray">
              <a:xfrm>
                <a:off x="4788782" y="1216989"/>
                <a:ext cx="512337" cy="738537"/>
              </a:xfrm>
              <a:custGeom>
                <a:avLst/>
                <a:gdLst/>
                <a:ahLst/>
                <a:cxnLst>
                  <a:cxn ang="0">
                    <a:pos x="934" y="1345"/>
                  </a:cxn>
                  <a:cxn ang="0">
                    <a:pos x="886" y="1265"/>
                  </a:cxn>
                  <a:cxn ang="0">
                    <a:pos x="835" y="1135"/>
                  </a:cxn>
                  <a:cxn ang="0">
                    <a:pos x="809" y="944"/>
                  </a:cxn>
                  <a:cxn ang="0">
                    <a:pos x="776" y="873"/>
                  </a:cxn>
                  <a:cxn ang="0">
                    <a:pos x="763" y="849"/>
                  </a:cxn>
                  <a:cxn ang="0">
                    <a:pos x="658" y="696"/>
                  </a:cxn>
                  <a:cxn ang="0">
                    <a:pos x="657" y="693"/>
                  </a:cxn>
                  <a:cxn ang="0">
                    <a:pos x="677" y="612"/>
                  </a:cxn>
                  <a:cxn ang="0">
                    <a:pos x="725" y="338"/>
                  </a:cxn>
                  <a:cxn ang="0">
                    <a:pos x="920" y="390"/>
                  </a:cxn>
                  <a:cxn ang="0">
                    <a:pos x="828" y="167"/>
                  </a:cxn>
                  <a:cxn ang="0">
                    <a:pos x="786" y="106"/>
                  </a:cxn>
                  <a:cxn ang="0">
                    <a:pos x="746" y="122"/>
                  </a:cxn>
                  <a:cxn ang="0">
                    <a:pos x="728" y="130"/>
                  </a:cxn>
                  <a:cxn ang="0">
                    <a:pos x="709" y="65"/>
                  </a:cxn>
                  <a:cxn ang="0">
                    <a:pos x="556" y="161"/>
                  </a:cxn>
                  <a:cxn ang="0">
                    <a:pos x="571" y="221"/>
                  </a:cxn>
                  <a:cxn ang="0">
                    <a:pos x="523" y="287"/>
                  </a:cxn>
                  <a:cxn ang="0">
                    <a:pos x="382" y="392"/>
                  </a:cxn>
                  <a:cxn ang="0">
                    <a:pos x="281" y="572"/>
                  </a:cxn>
                  <a:cxn ang="0">
                    <a:pos x="250" y="634"/>
                  </a:cxn>
                  <a:cxn ang="0">
                    <a:pos x="273" y="653"/>
                  </a:cxn>
                  <a:cxn ang="0">
                    <a:pos x="313" y="612"/>
                  </a:cxn>
                  <a:cxn ang="0">
                    <a:pos x="428" y="437"/>
                  </a:cxn>
                  <a:cxn ang="0">
                    <a:pos x="502" y="409"/>
                  </a:cxn>
                  <a:cxn ang="0">
                    <a:pos x="467" y="582"/>
                  </a:cxn>
                  <a:cxn ang="0">
                    <a:pos x="411" y="701"/>
                  </a:cxn>
                  <a:cxn ang="0">
                    <a:pos x="406" y="721"/>
                  </a:cxn>
                  <a:cxn ang="0">
                    <a:pos x="410" y="835"/>
                  </a:cxn>
                  <a:cxn ang="0">
                    <a:pos x="415" y="929"/>
                  </a:cxn>
                  <a:cxn ang="0">
                    <a:pos x="260" y="981"/>
                  </a:cxn>
                  <a:cxn ang="0">
                    <a:pos x="117" y="935"/>
                  </a:cxn>
                  <a:cxn ang="0">
                    <a:pos x="84" y="918"/>
                  </a:cxn>
                  <a:cxn ang="0">
                    <a:pos x="6" y="1046"/>
                  </a:cxn>
                  <a:cxn ang="0">
                    <a:pos x="96" y="1064"/>
                  </a:cxn>
                  <a:cxn ang="0">
                    <a:pos x="127" y="1034"/>
                  </a:cxn>
                  <a:cxn ang="0">
                    <a:pos x="341" y="1074"/>
                  </a:cxn>
                  <a:cxn ang="0">
                    <a:pos x="517" y="989"/>
                  </a:cxn>
                  <a:cxn ang="0">
                    <a:pos x="567" y="919"/>
                  </a:cxn>
                  <a:cxn ang="0">
                    <a:pos x="625" y="923"/>
                  </a:cxn>
                  <a:cxn ang="0">
                    <a:pos x="741" y="1110"/>
                  </a:cxn>
                  <a:cxn ang="0">
                    <a:pos x="781" y="1292"/>
                  </a:cxn>
                  <a:cxn ang="0">
                    <a:pos x="778" y="1335"/>
                  </a:cxn>
                  <a:cxn ang="0">
                    <a:pos x="972" y="1414"/>
                  </a:cxn>
                  <a:cxn ang="0">
                    <a:pos x="744" y="193"/>
                  </a:cxn>
                  <a:cxn ang="0">
                    <a:pos x="794" y="209"/>
                  </a:cxn>
                  <a:cxn ang="0">
                    <a:pos x="805" y="270"/>
                  </a:cxn>
                  <a:cxn ang="0">
                    <a:pos x="738" y="215"/>
                  </a:cxn>
                </a:cxnLst>
                <a:rect l="0" t="0" r="r" b="b"/>
                <a:pathLst>
                  <a:path w="988" h="1423">
                    <a:moveTo>
                      <a:pt x="968" y="1385"/>
                    </a:moveTo>
                    <a:cubicBezTo>
                      <a:pt x="948" y="1368"/>
                      <a:pt x="937" y="1350"/>
                      <a:pt x="934" y="1345"/>
                    </a:cubicBezTo>
                    <a:cubicBezTo>
                      <a:pt x="931" y="1339"/>
                      <a:pt x="902" y="1312"/>
                      <a:pt x="895" y="1301"/>
                    </a:cubicBezTo>
                    <a:cubicBezTo>
                      <a:pt x="887" y="1291"/>
                      <a:pt x="895" y="1269"/>
                      <a:pt x="886" y="1265"/>
                    </a:cubicBezTo>
                    <a:cubicBezTo>
                      <a:pt x="877" y="1262"/>
                      <a:pt x="870" y="1275"/>
                      <a:pt x="870" y="1275"/>
                    </a:cubicBezTo>
                    <a:cubicBezTo>
                      <a:pt x="870" y="1275"/>
                      <a:pt x="833" y="1161"/>
                      <a:pt x="835" y="1135"/>
                    </a:cubicBezTo>
                    <a:cubicBezTo>
                      <a:pt x="837" y="1110"/>
                      <a:pt x="831" y="1058"/>
                      <a:pt x="820" y="1039"/>
                    </a:cubicBezTo>
                    <a:cubicBezTo>
                      <a:pt x="808" y="1020"/>
                      <a:pt x="810" y="957"/>
                      <a:pt x="809" y="944"/>
                    </a:cubicBezTo>
                    <a:cubicBezTo>
                      <a:pt x="807" y="930"/>
                      <a:pt x="793" y="914"/>
                      <a:pt x="793" y="914"/>
                    </a:cubicBezTo>
                    <a:cubicBezTo>
                      <a:pt x="793" y="914"/>
                      <a:pt x="787" y="890"/>
                      <a:pt x="776" y="873"/>
                    </a:cubicBezTo>
                    <a:cubicBezTo>
                      <a:pt x="771" y="864"/>
                      <a:pt x="767" y="857"/>
                      <a:pt x="762" y="850"/>
                    </a:cubicBezTo>
                    <a:cubicBezTo>
                      <a:pt x="763" y="849"/>
                      <a:pt x="763" y="849"/>
                      <a:pt x="763" y="849"/>
                    </a:cubicBezTo>
                    <a:cubicBezTo>
                      <a:pt x="763" y="849"/>
                      <a:pt x="702" y="742"/>
                      <a:pt x="677" y="721"/>
                    </a:cubicBezTo>
                    <a:cubicBezTo>
                      <a:pt x="666" y="711"/>
                      <a:pt x="661" y="704"/>
                      <a:pt x="658" y="696"/>
                    </a:cubicBezTo>
                    <a:cubicBezTo>
                      <a:pt x="660" y="696"/>
                      <a:pt x="660" y="696"/>
                      <a:pt x="660" y="696"/>
                    </a:cubicBezTo>
                    <a:cubicBezTo>
                      <a:pt x="659" y="695"/>
                      <a:pt x="658" y="694"/>
                      <a:pt x="657" y="693"/>
                    </a:cubicBezTo>
                    <a:cubicBezTo>
                      <a:pt x="656" y="687"/>
                      <a:pt x="656" y="680"/>
                      <a:pt x="656" y="670"/>
                    </a:cubicBezTo>
                    <a:cubicBezTo>
                      <a:pt x="661" y="654"/>
                      <a:pt x="672" y="633"/>
                      <a:pt x="677" y="612"/>
                    </a:cubicBezTo>
                    <a:cubicBezTo>
                      <a:pt x="685" y="577"/>
                      <a:pt x="719" y="465"/>
                      <a:pt x="716" y="437"/>
                    </a:cubicBezTo>
                    <a:cubicBezTo>
                      <a:pt x="713" y="408"/>
                      <a:pt x="724" y="342"/>
                      <a:pt x="725" y="338"/>
                    </a:cubicBezTo>
                    <a:cubicBezTo>
                      <a:pt x="726" y="333"/>
                      <a:pt x="783" y="378"/>
                      <a:pt x="827" y="384"/>
                    </a:cubicBezTo>
                    <a:cubicBezTo>
                      <a:pt x="870" y="391"/>
                      <a:pt x="900" y="407"/>
                      <a:pt x="920" y="390"/>
                    </a:cubicBezTo>
                    <a:cubicBezTo>
                      <a:pt x="939" y="373"/>
                      <a:pt x="930" y="332"/>
                      <a:pt x="920" y="313"/>
                    </a:cubicBezTo>
                    <a:cubicBezTo>
                      <a:pt x="910" y="293"/>
                      <a:pt x="838" y="177"/>
                      <a:pt x="828" y="167"/>
                    </a:cubicBezTo>
                    <a:cubicBezTo>
                      <a:pt x="818" y="156"/>
                      <a:pt x="819" y="156"/>
                      <a:pt x="817" y="146"/>
                    </a:cubicBezTo>
                    <a:cubicBezTo>
                      <a:pt x="815" y="136"/>
                      <a:pt x="793" y="106"/>
                      <a:pt x="786" y="106"/>
                    </a:cubicBezTo>
                    <a:cubicBezTo>
                      <a:pt x="778" y="106"/>
                      <a:pt x="768" y="104"/>
                      <a:pt x="766" y="110"/>
                    </a:cubicBezTo>
                    <a:cubicBezTo>
                      <a:pt x="766" y="110"/>
                      <a:pt x="746" y="98"/>
                      <a:pt x="746" y="122"/>
                    </a:cubicBezTo>
                    <a:cubicBezTo>
                      <a:pt x="746" y="122"/>
                      <a:pt x="744" y="125"/>
                      <a:pt x="735" y="124"/>
                    </a:cubicBezTo>
                    <a:cubicBezTo>
                      <a:pt x="729" y="124"/>
                      <a:pt x="728" y="127"/>
                      <a:pt x="728" y="130"/>
                    </a:cubicBezTo>
                    <a:cubicBezTo>
                      <a:pt x="723" y="125"/>
                      <a:pt x="715" y="116"/>
                      <a:pt x="716" y="108"/>
                    </a:cubicBezTo>
                    <a:cubicBezTo>
                      <a:pt x="717" y="95"/>
                      <a:pt x="714" y="77"/>
                      <a:pt x="709" y="65"/>
                    </a:cubicBezTo>
                    <a:cubicBezTo>
                      <a:pt x="698" y="41"/>
                      <a:pt x="620" y="0"/>
                      <a:pt x="560" y="60"/>
                    </a:cubicBezTo>
                    <a:cubicBezTo>
                      <a:pt x="560" y="60"/>
                      <a:pt x="531" y="118"/>
                      <a:pt x="556" y="161"/>
                    </a:cubicBezTo>
                    <a:cubicBezTo>
                      <a:pt x="581" y="204"/>
                      <a:pt x="583" y="193"/>
                      <a:pt x="581" y="201"/>
                    </a:cubicBezTo>
                    <a:cubicBezTo>
                      <a:pt x="578" y="210"/>
                      <a:pt x="575" y="212"/>
                      <a:pt x="571" y="221"/>
                    </a:cubicBezTo>
                    <a:cubicBezTo>
                      <a:pt x="566" y="229"/>
                      <a:pt x="552" y="242"/>
                      <a:pt x="549" y="243"/>
                    </a:cubicBezTo>
                    <a:cubicBezTo>
                      <a:pt x="546" y="245"/>
                      <a:pt x="524" y="275"/>
                      <a:pt x="523" y="287"/>
                    </a:cubicBezTo>
                    <a:cubicBezTo>
                      <a:pt x="522" y="299"/>
                      <a:pt x="504" y="314"/>
                      <a:pt x="491" y="317"/>
                    </a:cubicBezTo>
                    <a:cubicBezTo>
                      <a:pt x="459" y="324"/>
                      <a:pt x="397" y="384"/>
                      <a:pt x="382" y="392"/>
                    </a:cubicBezTo>
                    <a:cubicBezTo>
                      <a:pt x="370" y="399"/>
                      <a:pt x="372" y="412"/>
                      <a:pt x="354" y="428"/>
                    </a:cubicBezTo>
                    <a:cubicBezTo>
                      <a:pt x="336" y="444"/>
                      <a:pt x="293" y="562"/>
                      <a:pt x="281" y="572"/>
                    </a:cubicBezTo>
                    <a:cubicBezTo>
                      <a:pt x="269" y="582"/>
                      <a:pt x="256" y="608"/>
                      <a:pt x="256" y="617"/>
                    </a:cubicBezTo>
                    <a:cubicBezTo>
                      <a:pt x="256" y="617"/>
                      <a:pt x="244" y="627"/>
                      <a:pt x="250" y="634"/>
                    </a:cubicBezTo>
                    <a:cubicBezTo>
                      <a:pt x="255" y="640"/>
                      <a:pt x="255" y="648"/>
                      <a:pt x="263" y="648"/>
                    </a:cubicBezTo>
                    <a:cubicBezTo>
                      <a:pt x="263" y="648"/>
                      <a:pt x="269" y="656"/>
                      <a:pt x="273" y="653"/>
                    </a:cubicBezTo>
                    <a:cubicBezTo>
                      <a:pt x="273" y="653"/>
                      <a:pt x="285" y="661"/>
                      <a:pt x="293" y="659"/>
                    </a:cubicBezTo>
                    <a:cubicBezTo>
                      <a:pt x="302" y="657"/>
                      <a:pt x="317" y="659"/>
                      <a:pt x="313" y="612"/>
                    </a:cubicBezTo>
                    <a:cubicBezTo>
                      <a:pt x="308" y="566"/>
                      <a:pt x="351" y="547"/>
                      <a:pt x="368" y="517"/>
                    </a:cubicBezTo>
                    <a:cubicBezTo>
                      <a:pt x="385" y="486"/>
                      <a:pt x="428" y="445"/>
                      <a:pt x="428" y="437"/>
                    </a:cubicBezTo>
                    <a:cubicBezTo>
                      <a:pt x="428" y="437"/>
                      <a:pt x="463" y="438"/>
                      <a:pt x="488" y="418"/>
                    </a:cubicBezTo>
                    <a:cubicBezTo>
                      <a:pt x="513" y="399"/>
                      <a:pt x="502" y="409"/>
                      <a:pt x="502" y="409"/>
                    </a:cubicBezTo>
                    <a:cubicBezTo>
                      <a:pt x="502" y="409"/>
                      <a:pt x="508" y="447"/>
                      <a:pt x="492" y="471"/>
                    </a:cubicBezTo>
                    <a:cubicBezTo>
                      <a:pt x="475" y="495"/>
                      <a:pt x="467" y="564"/>
                      <a:pt x="467" y="582"/>
                    </a:cubicBezTo>
                    <a:cubicBezTo>
                      <a:pt x="467" y="582"/>
                      <a:pt x="435" y="621"/>
                      <a:pt x="428" y="648"/>
                    </a:cubicBezTo>
                    <a:cubicBezTo>
                      <a:pt x="424" y="660"/>
                      <a:pt x="417" y="680"/>
                      <a:pt x="411" y="701"/>
                    </a:cubicBezTo>
                    <a:cubicBezTo>
                      <a:pt x="410" y="702"/>
                      <a:pt x="410" y="702"/>
                      <a:pt x="410" y="702"/>
                    </a:cubicBezTo>
                    <a:cubicBezTo>
                      <a:pt x="410" y="702"/>
                      <a:pt x="408" y="709"/>
                      <a:pt x="406" y="721"/>
                    </a:cubicBezTo>
                    <a:cubicBezTo>
                      <a:pt x="402" y="737"/>
                      <a:pt x="400" y="753"/>
                      <a:pt x="401" y="766"/>
                    </a:cubicBezTo>
                    <a:cubicBezTo>
                      <a:pt x="400" y="788"/>
                      <a:pt x="402" y="813"/>
                      <a:pt x="410" y="835"/>
                    </a:cubicBezTo>
                    <a:cubicBezTo>
                      <a:pt x="414" y="845"/>
                      <a:pt x="418" y="852"/>
                      <a:pt x="423" y="859"/>
                    </a:cubicBezTo>
                    <a:cubicBezTo>
                      <a:pt x="419" y="888"/>
                      <a:pt x="414" y="919"/>
                      <a:pt x="415" y="929"/>
                    </a:cubicBezTo>
                    <a:cubicBezTo>
                      <a:pt x="417" y="946"/>
                      <a:pt x="425" y="1005"/>
                      <a:pt x="394" y="985"/>
                    </a:cubicBezTo>
                    <a:cubicBezTo>
                      <a:pt x="363" y="965"/>
                      <a:pt x="303" y="976"/>
                      <a:pt x="260" y="981"/>
                    </a:cubicBezTo>
                    <a:cubicBezTo>
                      <a:pt x="217" y="985"/>
                      <a:pt x="155" y="976"/>
                      <a:pt x="146" y="968"/>
                    </a:cubicBezTo>
                    <a:cubicBezTo>
                      <a:pt x="138" y="959"/>
                      <a:pt x="129" y="942"/>
                      <a:pt x="117" y="935"/>
                    </a:cubicBezTo>
                    <a:cubicBezTo>
                      <a:pt x="105" y="927"/>
                      <a:pt x="102" y="922"/>
                      <a:pt x="102" y="922"/>
                    </a:cubicBezTo>
                    <a:cubicBezTo>
                      <a:pt x="102" y="922"/>
                      <a:pt x="99" y="917"/>
                      <a:pt x="84" y="918"/>
                    </a:cubicBezTo>
                    <a:cubicBezTo>
                      <a:pt x="69" y="920"/>
                      <a:pt x="52" y="944"/>
                      <a:pt x="43" y="969"/>
                    </a:cubicBezTo>
                    <a:cubicBezTo>
                      <a:pt x="34" y="994"/>
                      <a:pt x="7" y="1021"/>
                      <a:pt x="6" y="1046"/>
                    </a:cubicBezTo>
                    <a:cubicBezTo>
                      <a:pt x="5" y="1072"/>
                      <a:pt x="0" y="1141"/>
                      <a:pt x="28" y="1133"/>
                    </a:cubicBezTo>
                    <a:cubicBezTo>
                      <a:pt x="63" y="1122"/>
                      <a:pt x="79" y="1077"/>
                      <a:pt x="96" y="1064"/>
                    </a:cubicBezTo>
                    <a:cubicBezTo>
                      <a:pt x="113" y="1050"/>
                      <a:pt x="129" y="1048"/>
                      <a:pt x="129" y="1042"/>
                    </a:cubicBezTo>
                    <a:cubicBezTo>
                      <a:pt x="128" y="1037"/>
                      <a:pt x="127" y="1034"/>
                      <a:pt x="127" y="1034"/>
                    </a:cubicBezTo>
                    <a:cubicBezTo>
                      <a:pt x="127" y="1034"/>
                      <a:pt x="149" y="1032"/>
                      <a:pt x="174" y="1038"/>
                    </a:cubicBezTo>
                    <a:cubicBezTo>
                      <a:pt x="198" y="1044"/>
                      <a:pt x="307" y="1073"/>
                      <a:pt x="341" y="1074"/>
                    </a:cubicBezTo>
                    <a:cubicBezTo>
                      <a:pt x="374" y="1075"/>
                      <a:pt x="416" y="1102"/>
                      <a:pt x="438" y="1096"/>
                    </a:cubicBezTo>
                    <a:cubicBezTo>
                      <a:pt x="459" y="1089"/>
                      <a:pt x="489" y="1072"/>
                      <a:pt x="517" y="989"/>
                    </a:cubicBezTo>
                    <a:cubicBezTo>
                      <a:pt x="517" y="989"/>
                      <a:pt x="539" y="942"/>
                      <a:pt x="548" y="935"/>
                    </a:cubicBezTo>
                    <a:cubicBezTo>
                      <a:pt x="556" y="928"/>
                      <a:pt x="567" y="919"/>
                      <a:pt x="567" y="919"/>
                    </a:cubicBezTo>
                    <a:cubicBezTo>
                      <a:pt x="567" y="919"/>
                      <a:pt x="582" y="935"/>
                      <a:pt x="595" y="932"/>
                    </a:cubicBezTo>
                    <a:cubicBezTo>
                      <a:pt x="607" y="928"/>
                      <a:pt x="617" y="921"/>
                      <a:pt x="625" y="923"/>
                    </a:cubicBezTo>
                    <a:cubicBezTo>
                      <a:pt x="633" y="926"/>
                      <a:pt x="705" y="950"/>
                      <a:pt x="714" y="971"/>
                    </a:cubicBezTo>
                    <a:cubicBezTo>
                      <a:pt x="724" y="992"/>
                      <a:pt x="721" y="1086"/>
                      <a:pt x="741" y="1110"/>
                    </a:cubicBezTo>
                    <a:cubicBezTo>
                      <a:pt x="761" y="1133"/>
                      <a:pt x="799" y="1225"/>
                      <a:pt x="798" y="1257"/>
                    </a:cubicBezTo>
                    <a:cubicBezTo>
                      <a:pt x="798" y="1257"/>
                      <a:pt x="784" y="1278"/>
                      <a:pt x="781" y="1292"/>
                    </a:cubicBezTo>
                    <a:cubicBezTo>
                      <a:pt x="777" y="1307"/>
                      <a:pt x="771" y="1304"/>
                      <a:pt x="770" y="1314"/>
                    </a:cubicBezTo>
                    <a:cubicBezTo>
                      <a:pt x="768" y="1323"/>
                      <a:pt x="763" y="1328"/>
                      <a:pt x="778" y="1335"/>
                    </a:cubicBezTo>
                    <a:cubicBezTo>
                      <a:pt x="793" y="1343"/>
                      <a:pt x="839" y="1371"/>
                      <a:pt x="861" y="1379"/>
                    </a:cubicBezTo>
                    <a:cubicBezTo>
                      <a:pt x="884" y="1387"/>
                      <a:pt x="957" y="1423"/>
                      <a:pt x="972" y="1414"/>
                    </a:cubicBezTo>
                    <a:cubicBezTo>
                      <a:pt x="988" y="1406"/>
                      <a:pt x="988" y="1402"/>
                      <a:pt x="968" y="1385"/>
                    </a:cubicBezTo>
                    <a:close/>
                    <a:moveTo>
                      <a:pt x="744" y="193"/>
                    </a:moveTo>
                    <a:cubicBezTo>
                      <a:pt x="753" y="196"/>
                      <a:pt x="763" y="199"/>
                      <a:pt x="770" y="199"/>
                    </a:cubicBezTo>
                    <a:cubicBezTo>
                      <a:pt x="789" y="199"/>
                      <a:pt x="791" y="197"/>
                      <a:pt x="794" y="209"/>
                    </a:cubicBezTo>
                    <a:cubicBezTo>
                      <a:pt x="797" y="221"/>
                      <a:pt x="829" y="257"/>
                      <a:pt x="829" y="278"/>
                    </a:cubicBezTo>
                    <a:cubicBezTo>
                      <a:pt x="829" y="278"/>
                      <a:pt x="821" y="281"/>
                      <a:pt x="805" y="270"/>
                    </a:cubicBezTo>
                    <a:cubicBezTo>
                      <a:pt x="789" y="258"/>
                      <a:pt x="783" y="270"/>
                      <a:pt x="758" y="238"/>
                    </a:cubicBezTo>
                    <a:cubicBezTo>
                      <a:pt x="746" y="223"/>
                      <a:pt x="741" y="217"/>
                      <a:pt x="738" y="215"/>
                    </a:cubicBezTo>
                    <a:cubicBezTo>
                      <a:pt x="741" y="214"/>
                      <a:pt x="747" y="210"/>
                      <a:pt x="744" y="193"/>
                    </a:cubicBezTo>
                    <a:close/>
                  </a:path>
                </a:pathLst>
              </a:custGeom>
              <a:solidFill>
                <a:srgbClr val="7D7D7D"/>
              </a:solidFill>
              <a:ln w="9525">
                <a:noFill/>
                <a:round/>
                <a:headEnd/>
                <a:tailEnd/>
              </a:ln>
            </p:spPr>
            <p:txBody>
              <a:bodyPr vert="horz" wrap="square" lIns="68538" tIns="34269" rIns="68538" bIns="34269" numCol="1" anchor="t" anchorCtr="0" compatLnSpc="1">
                <a:prstTxWarp prst="textNoShape">
                  <a:avLst/>
                </a:prstTxWarp>
              </a:bodyPr>
              <a:lstStyle/>
              <a:p>
                <a:pPr defTabSz="914126"/>
                <a:endParaRPr lang="en-US" sz="1050">
                  <a:solidFill>
                    <a:srgbClr val="000000"/>
                  </a:solidFill>
                  <a:latin typeface="Barlow"/>
                </a:endParaRPr>
              </a:p>
            </p:txBody>
          </p:sp>
          <p:sp>
            <p:nvSpPr>
              <p:cNvPr id="32" name="Line 55" descr="© INSCALE GmbH, 26.05.2010&#10;http://www.presentationload.com/">
                <a:extLst>
                  <a:ext uri="{FF2B5EF4-FFF2-40B4-BE49-F238E27FC236}">
                    <a16:creationId xmlns:a16="http://schemas.microsoft.com/office/drawing/2014/main" id="{5C692CB5-69CD-C351-4691-8CAC278E8F18}"/>
                  </a:ext>
                </a:extLst>
              </p:cNvPr>
              <p:cNvSpPr>
                <a:spLocks noChangeShapeType="1"/>
              </p:cNvSpPr>
              <p:nvPr/>
            </p:nvSpPr>
            <p:spPr bwMode="gray">
              <a:xfrm flipV="1">
                <a:off x="5022226" y="2197652"/>
                <a:ext cx="0" cy="308936"/>
              </a:xfrm>
              <a:prstGeom prst="line">
                <a:avLst/>
              </a:prstGeom>
              <a:noFill/>
              <a:ln w="19050">
                <a:solidFill>
                  <a:srgbClr val="B2B2B2"/>
                </a:solidFill>
                <a:prstDash val="sysDot"/>
                <a:round/>
                <a:headEnd/>
                <a:tailEnd/>
              </a:ln>
              <a:effectLst/>
            </p:spPr>
            <p:txBody>
              <a:bodyPr/>
              <a:lstStyle/>
              <a:p>
                <a:pPr defTabSz="914126"/>
                <a:endParaRPr lang="en-US" sz="1050">
                  <a:solidFill>
                    <a:srgbClr val="000000"/>
                  </a:solidFill>
                  <a:latin typeface="Barlow" panose="00000500000000000000" pitchFamily="2" charset="0"/>
                  <a:cs typeface="Calibri" pitchFamily="34" charset="0"/>
                </a:endParaRPr>
              </a:p>
            </p:txBody>
          </p:sp>
          <p:sp>
            <p:nvSpPr>
              <p:cNvPr id="33" name="Text Box 56" descr="© INSCALE GmbH, 26.05.2010&#10;http://www.presentationload.com/">
                <a:extLst>
                  <a:ext uri="{FF2B5EF4-FFF2-40B4-BE49-F238E27FC236}">
                    <a16:creationId xmlns:a16="http://schemas.microsoft.com/office/drawing/2014/main" id="{5FE9FF1F-4799-3743-D47C-8E15EEDEF497}"/>
                  </a:ext>
                </a:extLst>
              </p:cNvPr>
              <p:cNvSpPr txBox="1">
                <a:spLocks noChangeArrowheads="1"/>
              </p:cNvSpPr>
              <p:nvPr/>
            </p:nvSpPr>
            <p:spPr bwMode="gray">
              <a:xfrm>
                <a:off x="4661385" y="2672817"/>
                <a:ext cx="834904" cy="323265"/>
              </a:xfrm>
              <a:prstGeom prst="rect">
                <a:avLst/>
              </a:prstGeom>
              <a:noFill/>
              <a:ln w="9525">
                <a:noFill/>
                <a:miter lim="800000"/>
                <a:headEnd/>
                <a:tailEnd/>
              </a:ln>
              <a:effectLst/>
            </p:spPr>
            <p:txBody>
              <a:bodyPr wrap="square" lIns="0" tIns="0" rIns="0" bIns="0" anchor="b" anchorCtr="0">
                <a:spAutoFit/>
              </a:bodyPr>
              <a:lstStyle/>
              <a:p>
                <a:pPr algn="ctr" defTabSz="914126">
                  <a:spcBef>
                    <a:spcPct val="50000"/>
                  </a:spcBef>
                </a:pPr>
                <a:r>
                  <a:rPr lang="en-US" sz="1050" noProof="1">
                    <a:solidFill>
                      <a:srgbClr val="000000">
                        <a:lumMod val="65000"/>
                        <a:lumOff val="35000"/>
                      </a:srgbClr>
                    </a:solidFill>
                    <a:latin typeface="Barlow SemiBold" panose="00000700000000000000" pitchFamily="2" charset="0"/>
                    <a:cs typeface="Calibri" pitchFamily="34" charset="0"/>
                  </a:rPr>
                  <a:t>Hydraulic Model</a:t>
                </a:r>
                <a:endParaRPr lang="en-US" sz="1050" noProof="1">
                  <a:solidFill>
                    <a:srgbClr val="000000"/>
                  </a:solidFill>
                  <a:latin typeface="Barlow SemiBold" panose="00000700000000000000" pitchFamily="2" charset="0"/>
                  <a:cs typeface="Calibri" pitchFamily="34" charset="0"/>
                </a:endParaRPr>
              </a:p>
            </p:txBody>
          </p:sp>
        </p:grpSp>
        <p:sp>
          <p:nvSpPr>
            <p:cNvPr id="9" name="CuadroTexto 8">
              <a:extLst>
                <a:ext uri="{FF2B5EF4-FFF2-40B4-BE49-F238E27FC236}">
                  <a16:creationId xmlns:a16="http://schemas.microsoft.com/office/drawing/2014/main" id="{AF98FE34-F194-1915-7769-F5452A814E9C}"/>
                </a:ext>
              </a:extLst>
            </p:cNvPr>
            <p:cNvSpPr txBox="1"/>
            <p:nvPr/>
          </p:nvSpPr>
          <p:spPr>
            <a:xfrm>
              <a:off x="5274834" y="884954"/>
              <a:ext cx="298698" cy="369318"/>
            </a:xfrm>
            <a:prstGeom prst="rect">
              <a:avLst/>
            </a:prstGeom>
            <a:noFill/>
          </p:spPr>
          <p:txBody>
            <a:bodyPr wrap="square">
              <a:spAutoFit/>
            </a:bodyPr>
            <a:lstStyle/>
            <a:p>
              <a:pPr defTabSz="913829">
                <a:defRPr/>
              </a:pPr>
              <a:r>
                <a:rPr lang="en-AU" sz="1798" b="1">
                  <a:solidFill>
                    <a:srgbClr val="446CAA"/>
                  </a:solidFill>
                  <a:latin typeface="Barlow" pitchFamily="2" charset="77"/>
                </a:rPr>
                <a:t>6</a:t>
              </a:r>
            </a:p>
          </p:txBody>
        </p:sp>
      </p:grpSp>
      <p:grpSp>
        <p:nvGrpSpPr>
          <p:cNvPr id="61" name="Grupo 60">
            <a:extLst>
              <a:ext uri="{FF2B5EF4-FFF2-40B4-BE49-F238E27FC236}">
                <a16:creationId xmlns:a16="http://schemas.microsoft.com/office/drawing/2014/main" id="{1970AF07-47C7-B017-1155-02BF9D0A089C}"/>
              </a:ext>
            </a:extLst>
          </p:cNvPr>
          <p:cNvGrpSpPr/>
          <p:nvPr/>
        </p:nvGrpSpPr>
        <p:grpSpPr>
          <a:xfrm>
            <a:off x="5973673" y="885202"/>
            <a:ext cx="935161" cy="2579995"/>
            <a:chOff x="5974536" y="884954"/>
            <a:chExt cx="935739" cy="2581587"/>
          </a:xfrm>
        </p:grpSpPr>
        <p:grpSp>
          <p:nvGrpSpPr>
            <p:cNvPr id="56" name="Grupo 55">
              <a:extLst>
                <a:ext uri="{FF2B5EF4-FFF2-40B4-BE49-F238E27FC236}">
                  <a16:creationId xmlns:a16="http://schemas.microsoft.com/office/drawing/2014/main" id="{899AD674-F38B-1650-84BA-72168B60669D}"/>
                </a:ext>
              </a:extLst>
            </p:cNvPr>
            <p:cNvGrpSpPr/>
            <p:nvPr/>
          </p:nvGrpSpPr>
          <p:grpSpPr>
            <a:xfrm>
              <a:off x="5974536" y="1372031"/>
              <a:ext cx="935739" cy="2094510"/>
              <a:chOff x="5428721" y="1206113"/>
              <a:chExt cx="875018" cy="2094510"/>
            </a:xfrm>
          </p:grpSpPr>
          <p:sp>
            <p:nvSpPr>
              <p:cNvPr id="17" name="Freeform 12">
                <a:extLst>
                  <a:ext uri="{FF2B5EF4-FFF2-40B4-BE49-F238E27FC236}">
                    <a16:creationId xmlns:a16="http://schemas.microsoft.com/office/drawing/2014/main" id="{A78FC05D-54F4-83D5-2209-87CA35353C4A}"/>
                  </a:ext>
                </a:extLst>
              </p:cNvPr>
              <p:cNvSpPr>
                <a:spLocks noEditPoints="1"/>
              </p:cNvSpPr>
              <p:nvPr/>
            </p:nvSpPr>
            <p:spPr bwMode="gray">
              <a:xfrm>
                <a:off x="5510545" y="1206113"/>
                <a:ext cx="516203" cy="697935"/>
              </a:xfrm>
              <a:custGeom>
                <a:avLst/>
                <a:gdLst/>
                <a:ahLst/>
                <a:cxnLst>
                  <a:cxn ang="0">
                    <a:pos x="940" y="1268"/>
                  </a:cxn>
                  <a:cxn ang="0">
                    <a:pos x="889" y="1190"/>
                  </a:cxn>
                  <a:cxn ang="0">
                    <a:pos x="834" y="1062"/>
                  </a:cxn>
                  <a:cxn ang="0">
                    <a:pos x="802" y="871"/>
                  </a:cxn>
                  <a:cxn ang="0">
                    <a:pos x="767" y="801"/>
                  </a:cxn>
                  <a:cxn ang="0">
                    <a:pos x="682" y="685"/>
                  </a:cxn>
                  <a:cxn ang="0">
                    <a:pos x="664" y="669"/>
                  </a:cxn>
                  <a:cxn ang="0">
                    <a:pos x="637" y="589"/>
                  </a:cxn>
                  <a:cxn ang="0">
                    <a:pos x="735" y="431"/>
                  </a:cxn>
                  <a:cxn ang="0">
                    <a:pos x="792" y="413"/>
                  </a:cxn>
                  <a:cxn ang="0">
                    <a:pos x="793" y="375"/>
                  </a:cxn>
                  <a:cxn ang="0">
                    <a:pos x="779" y="358"/>
                  </a:cxn>
                  <a:cxn ang="0">
                    <a:pos x="721" y="368"/>
                  </a:cxn>
                  <a:cxn ang="0">
                    <a:pos x="644" y="422"/>
                  </a:cxn>
                  <a:cxn ang="0">
                    <a:pos x="603" y="231"/>
                  </a:cxn>
                  <a:cxn ang="0">
                    <a:pos x="607" y="201"/>
                  </a:cxn>
                  <a:cxn ang="0">
                    <a:pos x="630" y="197"/>
                  </a:cxn>
                  <a:cxn ang="0">
                    <a:pos x="658" y="164"/>
                  </a:cxn>
                  <a:cxn ang="0">
                    <a:pos x="657" y="151"/>
                  </a:cxn>
                  <a:cxn ang="0">
                    <a:pos x="659" y="148"/>
                  </a:cxn>
                  <a:cxn ang="0">
                    <a:pos x="658" y="132"/>
                  </a:cxn>
                  <a:cxn ang="0">
                    <a:pos x="659" y="112"/>
                  </a:cxn>
                  <a:cxn ang="0">
                    <a:pos x="645" y="92"/>
                  </a:cxn>
                  <a:cxn ang="0">
                    <a:pos x="587" y="4"/>
                  </a:cxn>
                  <a:cxn ang="0">
                    <a:pos x="527" y="9"/>
                  </a:cxn>
                  <a:cxn ang="0">
                    <a:pos x="474" y="123"/>
                  </a:cxn>
                  <a:cxn ang="0">
                    <a:pos x="500" y="200"/>
                  </a:cxn>
                  <a:cxn ang="0">
                    <a:pos x="412" y="264"/>
                  </a:cxn>
                  <a:cxn ang="0">
                    <a:pos x="309" y="403"/>
                  </a:cxn>
                  <a:cxn ang="0">
                    <a:pos x="328" y="672"/>
                  </a:cxn>
                  <a:cxn ang="0">
                    <a:pos x="369" y="726"/>
                  </a:cxn>
                  <a:cxn ang="0">
                    <a:pos x="396" y="722"/>
                  </a:cxn>
                  <a:cxn ang="0">
                    <a:pos x="414" y="798"/>
                  </a:cxn>
                  <a:cxn ang="0">
                    <a:pos x="388" y="926"/>
                  </a:cxn>
                  <a:cxn ang="0">
                    <a:pos x="141" y="916"/>
                  </a:cxn>
                  <a:cxn ang="0">
                    <a:pos x="95" y="872"/>
                  </a:cxn>
                  <a:cxn ang="0">
                    <a:pos x="38" y="921"/>
                  </a:cxn>
                  <a:cxn ang="0">
                    <a:pos x="27" y="1085"/>
                  </a:cxn>
                  <a:cxn ang="0">
                    <a:pos x="125" y="991"/>
                  </a:cxn>
                  <a:cxn ang="0">
                    <a:pos x="170" y="985"/>
                  </a:cxn>
                  <a:cxn ang="0">
                    <a:pos x="436" y="1035"/>
                  </a:cxn>
                  <a:cxn ang="0">
                    <a:pos x="540" y="871"/>
                  </a:cxn>
                  <a:cxn ang="0">
                    <a:pos x="587" y="866"/>
                  </a:cxn>
                  <a:cxn ang="0">
                    <a:pos x="708" y="901"/>
                  </a:cxn>
                  <a:cxn ang="0">
                    <a:pos x="801" y="1185"/>
                  </a:cxn>
                  <a:cxn ang="0">
                    <a:pos x="775" y="1242"/>
                  </a:cxn>
                  <a:cxn ang="0">
                    <a:pos x="868" y="1304"/>
                  </a:cxn>
                  <a:cxn ang="0">
                    <a:pos x="975" y="1306"/>
                  </a:cxn>
                  <a:cxn ang="0">
                    <a:pos x="381" y="545"/>
                  </a:cxn>
                  <a:cxn ang="0">
                    <a:pos x="400" y="407"/>
                  </a:cxn>
                  <a:cxn ang="0">
                    <a:pos x="425" y="637"/>
                  </a:cxn>
                  <a:cxn ang="0">
                    <a:pos x="396" y="639"/>
                  </a:cxn>
                </a:cxnLst>
                <a:rect l="0" t="0" r="r" b="b"/>
                <a:pathLst>
                  <a:path w="996" h="1345">
                    <a:moveTo>
                      <a:pt x="975" y="1306"/>
                    </a:moveTo>
                    <a:cubicBezTo>
                      <a:pt x="955" y="1290"/>
                      <a:pt x="943" y="1273"/>
                      <a:pt x="940" y="1268"/>
                    </a:cubicBezTo>
                    <a:cubicBezTo>
                      <a:pt x="937" y="1263"/>
                      <a:pt x="907" y="1236"/>
                      <a:pt x="899" y="1226"/>
                    </a:cubicBezTo>
                    <a:cubicBezTo>
                      <a:pt x="891" y="1216"/>
                      <a:pt x="898" y="1193"/>
                      <a:pt x="889" y="1190"/>
                    </a:cubicBezTo>
                    <a:cubicBezTo>
                      <a:pt x="880" y="1187"/>
                      <a:pt x="874" y="1200"/>
                      <a:pt x="874" y="1200"/>
                    </a:cubicBezTo>
                    <a:cubicBezTo>
                      <a:pt x="874" y="1200"/>
                      <a:pt x="833" y="1087"/>
                      <a:pt x="834" y="1062"/>
                    </a:cubicBezTo>
                    <a:cubicBezTo>
                      <a:pt x="835" y="1036"/>
                      <a:pt x="828" y="984"/>
                      <a:pt x="816" y="966"/>
                    </a:cubicBezTo>
                    <a:cubicBezTo>
                      <a:pt x="804" y="947"/>
                      <a:pt x="804" y="884"/>
                      <a:pt x="802" y="871"/>
                    </a:cubicBezTo>
                    <a:cubicBezTo>
                      <a:pt x="800" y="858"/>
                      <a:pt x="786" y="841"/>
                      <a:pt x="786" y="841"/>
                    </a:cubicBezTo>
                    <a:cubicBezTo>
                      <a:pt x="786" y="841"/>
                      <a:pt x="778" y="818"/>
                      <a:pt x="767" y="801"/>
                    </a:cubicBezTo>
                    <a:cubicBezTo>
                      <a:pt x="756" y="785"/>
                      <a:pt x="751" y="776"/>
                      <a:pt x="735" y="758"/>
                    </a:cubicBezTo>
                    <a:cubicBezTo>
                      <a:pt x="725" y="747"/>
                      <a:pt x="694" y="697"/>
                      <a:pt x="682" y="685"/>
                    </a:cubicBezTo>
                    <a:cubicBezTo>
                      <a:pt x="677" y="680"/>
                      <a:pt x="671" y="678"/>
                      <a:pt x="664" y="676"/>
                    </a:cubicBezTo>
                    <a:cubicBezTo>
                      <a:pt x="664" y="669"/>
                      <a:pt x="664" y="669"/>
                      <a:pt x="664" y="669"/>
                    </a:cubicBezTo>
                    <a:cubicBezTo>
                      <a:pt x="664" y="669"/>
                      <a:pt x="652" y="638"/>
                      <a:pt x="647" y="632"/>
                    </a:cubicBezTo>
                    <a:cubicBezTo>
                      <a:pt x="642" y="627"/>
                      <a:pt x="634" y="604"/>
                      <a:pt x="637" y="589"/>
                    </a:cubicBezTo>
                    <a:cubicBezTo>
                      <a:pt x="640" y="574"/>
                      <a:pt x="646" y="497"/>
                      <a:pt x="646" y="497"/>
                    </a:cubicBezTo>
                    <a:cubicBezTo>
                      <a:pt x="646" y="497"/>
                      <a:pt x="722" y="434"/>
                      <a:pt x="735" y="431"/>
                    </a:cubicBezTo>
                    <a:cubicBezTo>
                      <a:pt x="748" y="428"/>
                      <a:pt x="766" y="425"/>
                      <a:pt x="775" y="416"/>
                    </a:cubicBezTo>
                    <a:cubicBezTo>
                      <a:pt x="775" y="416"/>
                      <a:pt x="786" y="417"/>
                      <a:pt x="792" y="413"/>
                    </a:cubicBezTo>
                    <a:cubicBezTo>
                      <a:pt x="799" y="408"/>
                      <a:pt x="803" y="399"/>
                      <a:pt x="801" y="393"/>
                    </a:cubicBezTo>
                    <a:cubicBezTo>
                      <a:pt x="798" y="387"/>
                      <a:pt x="804" y="380"/>
                      <a:pt x="793" y="375"/>
                    </a:cubicBezTo>
                    <a:cubicBezTo>
                      <a:pt x="793" y="375"/>
                      <a:pt x="792" y="364"/>
                      <a:pt x="782" y="360"/>
                    </a:cubicBezTo>
                    <a:cubicBezTo>
                      <a:pt x="772" y="356"/>
                      <a:pt x="779" y="358"/>
                      <a:pt x="779" y="358"/>
                    </a:cubicBezTo>
                    <a:cubicBezTo>
                      <a:pt x="779" y="358"/>
                      <a:pt x="771" y="346"/>
                      <a:pt x="755" y="346"/>
                    </a:cubicBezTo>
                    <a:cubicBezTo>
                      <a:pt x="740" y="347"/>
                      <a:pt x="729" y="351"/>
                      <a:pt x="721" y="368"/>
                    </a:cubicBezTo>
                    <a:cubicBezTo>
                      <a:pt x="713" y="384"/>
                      <a:pt x="710" y="402"/>
                      <a:pt x="683" y="409"/>
                    </a:cubicBezTo>
                    <a:cubicBezTo>
                      <a:pt x="656" y="416"/>
                      <a:pt x="644" y="422"/>
                      <a:pt x="644" y="422"/>
                    </a:cubicBezTo>
                    <a:cubicBezTo>
                      <a:pt x="644" y="422"/>
                      <a:pt x="650" y="342"/>
                      <a:pt x="631" y="301"/>
                    </a:cubicBezTo>
                    <a:cubicBezTo>
                      <a:pt x="613" y="261"/>
                      <a:pt x="600" y="246"/>
                      <a:pt x="603" y="231"/>
                    </a:cubicBezTo>
                    <a:cubicBezTo>
                      <a:pt x="606" y="215"/>
                      <a:pt x="607" y="203"/>
                      <a:pt x="607" y="203"/>
                    </a:cubicBezTo>
                    <a:cubicBezTo>
                      <a:pt x="607" y="201"/>
                      <a:pt x="607" y="201"/>
                      <a:pt x="607" y="201"/>
                    </a:cubicBezTo>
                    <a:cubicBezTo>
                      <a:pt x="612" y="200"/>
                      <a:pt x="618" y="199"/>
                      <a:pt x="623" y="197"/>
                    </a:cubicBezTo>
                    <a:cubicBezTo>
                      <a:pt x="626" y="197"/>
                      <a:pt x="629" y="197"/>
                      <a:pt x="630" y="197"/>
                    </a:cubicBezTo>
                    <a:cubicBezTo>
                      <a:pt x="637" y="195"/>
                      <a:pt x="655" y="194"/>
                      <a:pt x="657" y="181"/>
                    </a:cubicBezTo>
                    <a:cubicBezTo>
                      <a:pt x="659" y="175"/>
                      <a:pt x="659" y="169"/>
                      <a:pt x="658" y="164"/>
                    </a:cubicBezTo>
                    <a:cubicBezTo>
                      <a:pt x="660" y="161"/>
                      <a:pt x="662" y="158"/>
                      <a:pt x="662" y="156"/>
                    </a:cubicBezTo>
                    <a:cubicBezTo>
                      <a:pt x="661" y="153"/>
                      <a:pt x="659" y="152"/>
                      <a:pt x="657" y="151"/>
                    </a:cubicBezTo>
                    <a:cubicBezTo>
                      <a:pt x="657" y="150"/>
                      <a:pt x="658" y="149"/>
                      <a:pt x="658" y="149"/>
                    </a:cubicBezTo>
                    <a:cubicBezTo>
                      <a:pt x="658" y="149"/>
                      <a:pt x="658" y="148"/>
                      <a:pt x="659" y="148"/>
                    </a:cubicBezTo>
                    <a:cubicBezTo>
                      <a:pt x="660" y="147"/>
                      <a:pt x="662" y="144"/>
                      <a:pt x="661" y="143"/>
                    </a:cubicBezTo>
                    <a:cubicBezTo>
                      <a:pt x="660" y="141"/>
                      <a:pt x="658" y="132"/>
                      <a:pt x="658" y="132"/>
                    </a:cubicBezTo>
                    <a:cubicBezTo>
                      <a:pt x="658" y="132"/>
                      <a:pt x="669" y="124"/>
                      <a:pt x="663" y="115"/>
                    </a:cubicBezTo>
                    <a:cubicBezTo>
                      <a:pt x="662" y="114"/>
                      <a:pt x="660" y="113"/>
                      <a:pt x="659" y="112"/>
                    </a:cubicBezTo>
                    <a:cubicBezTo>
                      <a:pt x="655" y="107"/>
                      <a:pt x="650" y="102"/>
                      <a:pt x="645" y="97"/>
                    </a:cubicBezTo>
                    <a:cubicBezTo>
                      <a:pt x="645" y="96"/>
                      <a:pt x="645" y="94"/>
                      <a:pt x="645" y="92"/>
                    </a:cubicBezTo>
                    <a:cubicBezTo>
                      <a:pt x="648" y="81"/>
                      <a:pt x="654" y="62"/>
                      <a:pt x="642" y="46"/>
                    </a:cubicBezTo>
                    <a:cubicBezTo>
                      <a:pt x="630" y="30"/>
                      <a:pt x="631" y="9"/>
                      <a:pt x="587" y="4"/>
                    </a:cubicBezTo>
                    <a:cubicBezTo>
                      <a:pt x="582" y="4"/>
                      <a:pt x="574" y="3"/>
                      <a:pt x="569" y="3"/>
                    </a:cubicBezTo>
                    <a:cubicBezTo>
                      <a:pt x="555" y="0"/>
                      <a:pt x="541" y="3"/>
                      <a:pt x="527" y="9"/>
                    </a:cubicBezTo>
                    <a:cubicBezTo>
                      <a:pt x="481" y="31"/>
                      <a:pt x="459" y="56"/>
                      <a:pt x="474" y="122"/>
                    </a:cubicBezTo>
                    <a:cubicBezTo>
                      <a:pt x="474" y="123"/>
                      <a:pt x="474" y="123"/>
                      <a:pt x="474" y="123"/>
                    </a:cubicBezTo>
                    <a:cubicBezTo>
                      <a:pt x="478" y="134"/>
                      <a:pt x="484" y="145"/>
                      <a:pt x="496" y="154"/>
                    </a:cubicBezTo>
                    <a:cubicBezTo>
                      <a:pt x="516" y="168"/>
                      <a:pt x="504" y="198"/>
                      <a:pt x="500" y="200"/>
                    </a:cubicBezTo>
                    <a:cubicBezTo>
                      <a:pt x="496" y="201"/>
                      <a:pt x="456" y="215"/>
                      <a:pt x="448" y="231"/>
                    </a:cubicBezTo>
                    <a:cubicBezTo>
                      <a:pt x="439" y="246"/>
                      <a:pt x="420" y="259"/>
                      <a:pt x="412" y="264"/>
                    </a:cubicBezTo>
                    <a:cubicBezTo>
                      <a:pt x="380" y="285"/>
                      <a:pt x="348" y="337"/>
                      <a:pt x="337" y="361"/>
                    </a:cubicBezTo>
                    <a:cubicBezTo>
                      <a:pt x="327" y="382"/>
                      <a:pt x="309" y="378"/>
                      <a:pt x="309" y="403"/>
                    </a:cubicBezTo>
                    <a:cubicBezTo>
                      <a:pt x="308" y="427"/>
                      <a:pt x="299" y="554"/>
                      <a:pt x="318" y="593"/>
                    </a:cubicBezTo>
                    <a:cubicBezTo>
                      <a:pt x="338" y="633"/>
                      <a:pt x="324" y="648"/>
                      <a:pt x="328" y="672"/>
                    </a:cubicBezTo>
                    <a:cubicBezTo>
                      <a:pt x="333" y="695"/>
                      <a:pt x="336" y="717"/>
                      <a:pt x="355" y="727"/>
                    </a:cubicBezTo>
                    <a:cubicBezTo>
                      <a:pt x="355" y="727"/>
                      <a:pt x="366" y="731"/>
                      <a:pt x="369" y="726"/>
                    </a:cubicBezTo>
                    <a:cubicBezTo>
                      <a:pt x="369" y="726"/>
                      <a:pt x="382" y="729"/>
                      <a:pt x="385" y="724"/>
                    </a:cubicBezTo>
                    <a:cubicBezTo>
                      <a:pt x="396" y="722"/>
                      <a:pt x="396" y="722"/>
                      <a:pt x="396" y="722"/>
                    </a:cubicBezTo>
                    <a:cubicBezTo>
                      <a:pt x="398" y="758"/>
                      <a:pt x="398" y="758"/>
                      <a:pt x="398" y="758"/>
                    </a:cubicBezTo>
                    <a:cubicBezTo>
                      <a:pt x="398" y="758"/>
                      <a:pt x="407" y="789"/>
                      <a:pt x="414" y="798"/>
                    </a:cubicBezTo>
                    <a:cubicBezTo>
                      <a:pt x="410" y="827"/>
                      <a:pt x="407" y="859"/>
                      <a:pt x="408" y="868"/>
                    </a:cubicBezTo>
                    <a:cubicBezTo>
                      <a:pt x="410" y="886"/>
                      <a:pt x="420" y="945"/>
                      <a:pt x="388" y="926"/>
                    </a:cubicBezTo>
                    <a:cubicBezTo>
                      <a:pt x="357" y="906"/>
                      <a:pt x="298" y="919"/>
                      <a:pt x="255" y="925"/>
                    </a:cubicBezTo>
                    <a:cubicBezTo>
                      <a:pt x="212" y="931"/>
                      <a:pt x="150" y="924"/>
                      <a:pt x="141" y="916"/>
                    </a:cubicBezTo>
                    <a:cubicBezTo>
                      <a:pt x="131" y="908"/>
                      <a:pt x="122" y="891"/>
                      <a:pt x="110" y="884"/>
                    </a:cubicBezTo>
                    <a:cubicBezTo>
                      <a:pt x="98" y="877"/>
                      <a:pt x="95" y="872"/>
                      <a:pt x="95" y="872"/>
                    </a:cubicBezTo>
                    <a:cubicBezTo>
                      <a:pt x="95" y="872"/>
                      <a:pt x="92" y="867"/>
                      <a:pt x="76" y="869"/>
                    </a:cubicBezTo>
                    <a:cubicBezTo>
                      <a:pt x="61" y="871"/>
                      <a:pt x="46" y="895"/>
                      <a:pt x="38" y="921"/>
                    </a:cubicBezTo>
                    <a:cubicBezTo>
                      <a:pt x="29" y="946"/>
                      <a:pt x="3" y="974"/>
                      <a:pt x="3" y="999"/>
                    </a:cubicBezTo>
                    <a:cubicBezTo>
                      <a:pt x="3" y="1025"/>
                      <a:pt x="0" y="1094"/>
                      <a:pt x="27" y="1085"/>
                    </a:cubicBezTo>
                    <a:cubicBezTo>
                      <a:pt x="62" y="1073"/>
                      <a:pt x="77" y="1028"/>
                      <a:pt x="94" y="1014"/>
                    </a:cubicBezTo>
                    <a:cubicBezTo>
                      <a:pt x="110" y="1000"/>
                      <a:pt x="126" y="996"/>
                      <a:pt x="125" y="991"/>
                    </a:cubicBezTo>
                    <a:cubicBezTo>
                      <a:pt x="124" y="986"/>
                      <a:pt x="123" y="983"/>
                      <a:pt x="123" y="983"/>
                    </a:cubicBezTo>
                    <a:cubicBezTo>
                      <a:pt x="123" y="983"/>
                      <a:pt x="146" y="980"/>
                      <a:pt x="170" y="985"/>
                    </a:cubicBezTo>
                    <a:cubicBezTo>
                      <a:pt x="194" y="990"/>
                      <a:pt x="304" y="1016"/>
                      <a:pt x="338" y="1016"/>
                    </a:cubicBezTo>
                    <a:cubicBezTo>
                      <a:pt x="372" y="1016"/>
                      <a:pt x="414" y="1042"/>
                      <a:pt x="436" y="1035"/>
                    </a:cubicBezTo>
                    <a:cubicBezTo>
                      <a:pt x="457" y="1028"/>
                      <a:pt x="486" y="1009"/>
                      <a:pt x="512" y="926"/>
                    </a:cubicBezTo>
                    <a:cubicBezTo>
                      <a:pt x="512" y="926"/>
                      <a:pt x="532" y="878"/>
                      <a:pt x="540" y="871"/>
                    </a:cubicBezTo>
                    <a:cubicBezTo>
                      <a:pt x="549" y="864"/>
                      <a:pt x="560" y="854"/>
                      <a:pt x="560" y="854"/>
                    </a:cubicBezTo>
                    <a:cubicBezTo>
                      <a:pt x="560" y="854"/>
                      <a:pt x="575" y="870"/>
                      <a:pt x="587" y="866"/>
                    </a:cubicBezTo>
                    <a:cubicBezTo>
                      <a:pt x="600" y="862"/>
                      <a:pt x="610" y="855"/>
                      <a:pt x="618" y="857"/>
                    </a:cubicBezTo>
                    <a:cubicBezTo>
                      <a:pt x="626" y="859"/>
                      <a:pt x="698" y="881"/>
                      <a:pt x="708" y="901"/>
                    </a:cubicBezTo>
                    <a:cubicBezTo>
                      <a:pt x="718" y="922"/>
                      <a:pt x="719" y="1016"/>
                      <a:pt x="739" y="1039"/>
                    </a:cubicBezTo>
                    <a:cubicBezTo>
                      <a:pt x="760" y="1061"/>
                      <a:pt x="801" y="1152"/>
                      <a:pt x="801" y="1185"/>
                    </a:cubicBezTo>
                    <a:cubicBezTo>
                      <a:pt x="801" y="1185"/>
                      <a:pt x="788" y="1206"/>
                      <a:pt x="785" y="1220"/>
                    </a:cubicBezTo>
                    <a:cubicBezTo>
                      <a:pt x="782" y="1235"/>
                      <a:pt x="776" y="1233"/>
                      <a:pt x="775" y="1242"/>
                    </a:cubicBezTo>
                    <a:cubicBezTo>
                      <a:pt x="774" y="1251"/>
                      <a:pt x="769" y="1256"/>
                      <a:pt x="784" y="1263"/>
                    </a:cubicBezTo>
                    <a:cubicBezTo>
                      <a:pt x="799" y="1270"/>
                      <a:pt x="846" y="1297"/>
                      <a:pt x="868" y="1304"/>
                    </a:cubicBezTo>
                    <a:cubicBezTo>
                      <a:pt x="891" y="1311"/>
                      <a:pt x="965" y="1345"/>
                      <a:pt x="980" y="1336"/>
                    </a:cubicBezTo>
                    <a:cubicBezTo>
                      <a:pt x="996" y="1327"/>
                      <a:pt x="996" y="1323"/>
                      <a:pt x="975" y="1306"/>
                    </a:cubicBezTo>
                    <a:close/>
                    <a:moveTo>
                      <a:pt x="396" y="639"/>
                    </a:moveTo>
                    <a:cubicBezTo>
                      <a:pt x="390" y="632"/>
                      <a:pt x="379" y="566"/>
                      <a:pt x="381" y="545"/>
                    </a:cubicBezTo>
                    <a:cubicBezTo>
                      <a:pt x="383" y="523"/>
                      <a:pt x="388" y="464"/>
                      <a:pt x="386" y="432"/>
                    </a:cubicBezTo>
                    <a:cubicBezTo>
                      <a:pt x="384" y="400"/>
                      <a:pt x="400" y="407"/>
                      <a:pt x="400" y="407"/>
                    </a:cubicBezTo>
                    <a:cubicBezTo>
                      <a:pt x="398" y="446"/>
                      <a:pt x="424" y="499"/>
                      <a:pt x="426" y="529"/>
                    </a:cubicBezTo>
                    <a:cubicBezTo>
                      <a:pt x="428" y="559"/>
                      <a:pt x="419" y="612"/>
                      <a:pt x="425" y="637"/>
                    </a:cubicBezTo>
                    <a:cubicBezTo>
                      <a:pt x="431" y="663"/>
                      <a:pt x="420" y="667"/>
                      <a:pt x="420" y="667"/>
                    </a:cubicBezTo>
                    <a:cubicBezTo>
                      <a:pt x="419" y="660"/>
                      <a:pt x="402" y="647"/>
                      <a:pt x="396" y="639"/>
                    </a:cubicBezTo>
                    <a:close/>
                  </a:path>
                </a:pathLst>
              </a:custGeom>
              <a:solidFill>
                <a:srgbClr val="7D7D7D"/>
              </a:solidFill>
              <a:ln w="9525">
                <a:noFill/>
                <a:round/>
                <a:headEnd/>
                <a:tailEnd/>
              </a:ln>
            </p:spPr>
            <p:txBody>
              <a:bodyPr vert="horz" wrap="square" lIns="68538" tIns="34269" rIns="68538" bIns="34269" numCol="1" anchor="t" anchorCtr="0" compatLnSpc="1">
                <a:prstTxWarp prst="textNoShape">
                  <a:avLst/>
                </a:prstTxWarp>
              </a:bodyPr>
              <a:lstStyle/>
              <a:p>
                <a:pPr defTabSz="914126"/>
                <a:endParaRPr lang="en-US" sz="1050">
                  <a:solidFill>
                    <a:srgbClr val="000000"/>
                  </a:solidFill>
                  <a:latin typeface="Barlow"/>
                </a:endParaRPr>
              </a:p>
            </p:txBody>
          </p:sp>
          <p:sp>
            <p:nvSpPr>
              <p:cNvPr id="28" name="Line 55" descr="© INSCALE GmbH, 26.05.2010&#10;http://www.presentationload.com/">
                <a:extLst>
                  <a:ext uri="{FF2B5EF4-FFF2-40B4-BE49-F238E27FC236}">
                    <a16:creationId xmlns:a16="http://schemas.microsoft.com/office/drawing/2014/main" id="{709D2249-B586-AD6D-2163-44425E40B7D3}"/>
                  </a:ext>
                </a:extLst>
              </p:cNvPr>
              <p:cNvSpPr>
                <a:spLocks noChangeShapeType="1"/>
              </p:cNvSpPr>
              <p:nvPr/>
            </p:nvSpPr>
            <p:spPr bwMode="gray">
              <a:xfrm flipV="1">
                <a:off x="5880083" y="2294392"/>
                <a:ext cx="5292" cy="354422"/>
              </a:xfrm>
              <a:prstGeom prst="line">
                <a:avLst/>
              </a:prstGeom>
              <a:noFill/>
              <a:ln w="19050">
                <a:solidFill>
                  <a:srgbClr val="B2B2B2"/>
                </a:solidFill>
                <a:prstDash val="sysDot"/>
                <a:round/>
                <a:headEnd/>
                <a:tailEnd/>
              </a:ln>
              <a:effectLst/>
            </p:spPr>
            <p:txBody>
              <a:bodyPr/>
              <a:lstStyle/>
              <a:p>
                <a:pPr defTabSz="914126"/>
                <a:endParaRPr lang="en-US" sz="1050">
                  <a:solidFill>
                    <a:srgbClr val="000000"/>
                  </a:solidFill>
                  <a:latin typeface="Barlow" panose="00000500000000000000" pitchFamily="2" charset="0"/>
                  <a:cs typeface="Calibri" pitchFamily="34" charset="0"/>
                </a:endParaRPr>
              </a:p>
            </p:txBody>
          </p:sp>
          <p:sp>
            <p:nvSpPr>
              <p:cNvPr id="29" name="Text Box 56" descr="© INSCALE GmbH, 26.05.2010&#10;http://www.presentationload.com/">
                <a:extLst>
                  <a:ext uri="{FF2B5EF4-FFF2-40B4-BE49-F238E27FC236}">
                    <a16:creationId xmlns:a16="http://schemas.microsoft.com/office/drawing/2014/main" id="{EFEFA9B6-4537-4240-0EEE-11EC6C4E8897}"/>
                  </a:ext>
                </a:extLst>
              </p:cNvPr>
              <p:cNvSpPr txBox="1">
                <a:spLocks noChangeArrowheads="1"/>
              </p:cNvSpPr>
              <p:nvPr/>
            </p:nvSpPr>
            <p:spPr bwMode="gray">
              <a:xfrm>
                <a:off x="5428721" y="2654093"/>
                <a:ext cx="875018" cy="646530"/>
              </a:xfrm>
              <a:prstGeom prst="rect">
                <a:avLst/>
              </a:prstGeom>
              <a:noFill/>
              <a:ln w="9525">
                <a:noFill/>
                <a:miter lim="800000"/>
                <a:headEnd/>
                <a:tailEnd/>
              </a:ln>
              <a:effectLst/>
            </p:spPr>
            <p:txBody>
              <a:bodyPr wrap="square" lIns="0" tIns="0" rIns="0" bIns="0" anchor="b" anchorCtr="0">
                <a:spAutoFit/>
              </a:bodyPr>
              <a:lstStyle/>
              <a:p>
                <a:pPr algn="ctr" defTabSz="914126">
                  <a:spcBef>
                    <a:spcPct val="50000"/>
                  </a:spcBef>
                </a:pPr>
                <a:r>
                  <a:rPr lang="en-US" sz="1050" noProof="1">
                    <a:solidFill>
                      <a:srgbClr val="000000">
                        <a:lumMod val="65000"/>
                        <a:lumOff val="35000"/>
                      </a:srgbClr>
                    </a:solidFill>
                    <a:latin typeface="Barlow" panose="00000500000000000000" pitchFamily="2" charset="0"/>
                    <a:cs typeface="Calibri" pitchFamily="34" charset="0"/>
                  </a:rPr>
                  <a:t>Integration with other operational systems</a:t>
                </a:r>
                <a:endParaRPr lang="en-US" sz="1050" noProof="1">
                  <a:solidFill>
                    <a:srgbClr val="000000"/>
                  </a:solidFill>
                  <a:latin typeface="Barlow" panose="00000500000000000000" pitchFamily="2" charset="0"/>
                  <a:cs typeface="Calibri" pitchFamily="34" charset="0"/>
                </a:endParaRPr>
              </a:p>
            </p:txBody>
          </p:sp>
        </p:grpSp>
        <p:sp>
          <p:nvSpPr>
            <p:cNvPr id="36" name="CuadroTexto 35">
              <a:extLst>
                <a:ext uri="{FF2B5EF4-FFF2-40B4-BE49-F238E27FC236}">
                  <a16:creationId xmlns:a16="http://schemas.microsoft.com/office/drawing/2014/main" id="{BF57E753-B831-FFDD-570A-5FD3AB90D0C5}"/>
                </a:ext>
              </a:extLst>
            </p:cNvPr>
            <p:cNvSpPr txBox="1"/>
            <p:nvPr/>
          </p:nvSpPr>
          <p:spPr>
            <a:xfrm>
              <a:off x="6229590" y="884954"/>
              <a:ext cx="298698" cy="369318"/>
            </a:xfrm>
            <a:prstGeom prst="rect">
              <a:avLst/>
            </a:prstGeom>
            <a:noFill/>
          </p:spPr>
          <p:txBody>
            <a:bodyPr wrap="square">
              <a:spAutoFit/>
            </a:bodyPr>
            <a:lstStyle/>
            <a:p>
              <a:pPr defTabSz="913829">
                <a:defRPr/>
              </a:pPr>
              <a:r>
                <a:rPr lang="en-AU" sz="1798" b="1">
                  <a:solidFill>
                    <a:srgbClr val="446CAA"/>
                  </a:solidFill>
                  <a:latin typeface="Barlow" pitchFamily="2" charset="77"/>
                </a:rPr>
                <a:t>7</a:t>
              </a:r>
            </a:p>
          </p:txBody>
        </p:sp>
      </p:grpSp>
      <p:grpSp>
        <p:nvGrpSpPr>
          <p:cNvPr id="64" name="Grupo 63">
            <a:extLst>
              <a:ext uri="{FF2B5EF4-FFF2-40B4-BE49-F238E27FC236}">
                <a16:creationId xmlns:a16="http://schemas.microsoft.com/office/drawing/2014/main" id="{29AF7F64-A0BC-4AD9-6D67-9325CEBA0F16}"/>
              </a:ext>
            </a:extLst>
          </p:cNvPr>
          <p:cNvGrpSpPr/>
          <p:nvPr/>
        </p:nvGrpSpPr>
        <p:grpSpPr>
          <a:xfrm>
            <a:off x="6879520" y="885203"/>
            <a:ext cx="875573" cy="3174491"/>
            <a:chOff x="6880949" y="884954"/>
            <a:chExt cx="876114" cy="3176452"/>
          </a:xfrm>
        </p:grpSpPr>
        <p:grpSp>
          <p:nvGrpSpPr>
            <p:cNvPr id="57" name="Grupo 56">
              <a:extLst>
                <a:ext uri="{FF2B5EF4-FFF2-40B4-BE49-F238E27FC236}">
                  <a16:creationId xmlns:a16="http://schemas.microsoft.com/office/drawing/2014/main" id="{0EF04E05-30F8-FDD7-0D74-878A084E7ECC}"/>
                </a:ext>
              </a:extLst>
            </p:cNvPr>
            <p:cNvGrpSpPr/>
            <p:nvPr/>
          </p:nvGrpSpPr>
          <p:grpSpPr>
            <a:xfrm>
              <a:off x="6880949" y="1449699"/>
              <a:ext cx="876114" cy="2611707"/>
              <a:chOff x="6415993" y="1298532"/>
              <a:chExt cx="876114" cy="2611707"/>
            </a:xfrm>
          </p:grpSpPr>
          <p:sp>
            <p:nvSpPr>
              <p:cNvPr id="19" name="Freeform 14">
                <a:extLst>
                  <a:ext uri="{FF2B5EF4-FFF2-40B4-BE49-F238E27FC236}">
                    <a16:creationId xmlns:a16="http://schemas.microsoft.com/office/drawing/2014/main" id="{143CC4B2-E7B2-8309-1099-119B642C21F8}"/>
                  </a:ext>
                </a:extLst>
              </p:cNvPr>
              <p:cNvSpPr>
                <a:spLocks/>
              </p:cNvSpPr>
              <p:nvPr/>
            </p:nvSpPr>
            <p:spPr bwMode="gray">
              <a:xfrm>
                <a:off x="6540322" y="1298532"/>
                <a:ext cx="464969" cy="689235"/>
              </a:xfrm>
              <a:custGeom>
                <a:avLst/>
                <a:gdLst/>
                <a:ahLst/>
                <a:cxnLst>
                  <a:cxn ang="0">
                    <a:pos x="875" y="1275"/>
                  </a:cxn>
                  <a:cxn ang="0">
                    <a:pos x="834" y="1187"/>
                  </a:cxn>
                  <a:cxn ang="0">
                    <a:pos x="825" y="1160"/>
                  </a:cxn>
                  <a:cxn ang="0">
                    <a:pos x="849" y="903"/>
                  </a:cxn>
                  <a:cxn ang="0">
                    <a:pos x="822" y="769"/>
                  </a:cxn>
                  <a:cxn ang="0">
                    <a:pos x="694" y="687"/>
                  </a:cxn>
                  <a:cxn ang="0">
                    <a:pos x="652" y="526"/>
                  </a:cxn>
                  <a:cxn ang="0">
                    <a:pos x="730" y="330"/>
                  </a:cxn>
                  <a:cxn ang="0">
                    <a:pos x="742" y="270"/>
                  </a:cxn>
                  <a:cxn ang="0">
                    <a:pos x="711" y="254"/>
                  </a:cxn>
                  <a:cxn ang="0">
                    <a:pos x="687" y="298"/>
                  </a:cxn>
                  <a:cxn ang="0">
                    <a:pos x="634" y="267"/>
                  </a:cxn>
                  <a:cxn ang="0">
                    <a:pos x="622" y="190"/>
                  </a:cxn>
                  <a:cxn ang="0">
                    <a:pos x="635" y="188"/>
                  </a:cxn>
                  <a:cxn ang="0">
                    <a:pos x="663" y="145"/>
                  </a:cxn>
                  <a:cxn ang="0">
                    <a:pos x="659" y="138"/>
                  </a:cxn>
                  <a:cxn ang="0">
                    <a:pos x="658" y="122"/>
                  </a:cxn>
                  <a:cxn ang="0">
                    <a:pos x="642" y="82"/>
                  </a:cxn>
                  <a:cxn ang="0">
                    <a:pos x="577" y="1"/>
                  </a:cxn>
                  <a:cxn ang="0">
                    <a:pos x="474" y="79"/>
                  </a:cxn>
                  <a:cxn ang="0">
                    <a:pos x="514" y="174"/>
                  </a:cxn>
                  <a:cxn ang="0">
                    <a:pos x="493" y="201"/>
                  </a:cxn>
                  <a:cxn ang="0">
                    <a:pos x="441" y="280"/>
                  </a:cxn>
                  <a:cxn ang="0">
                    <a:pos x="314" y="401"/>
                  </a:cxn>
                  <a:cxn ang="0">
                    <a:pos x="232" y="597"/>
                  </a:cxn>
                  <a:cxn ang="0">
                    <a:pos x="241" y="628"/>
                  </a:cxn>
                  <a:cxn ang="0">
                    <a:pos x="272" y="636"/>
                  </a:cxn>
                  <a:cxn ang="0">
                    <a:pos x="335" y="489"/>
                  </a:cxn>
                  <a:cxn ang="0">
                    <a:pos x="447" y="380"/>
                  </a:cxn>
                  <a:cxn ang="0">
                    <a:pos x="454" y="433"/>
                  </a:cxn>
                  <a:cxn ang="0">
                    <a:pos x="405" y="614"/>
                  </a:cxn>
                  <a:cxn ang="0">
                    <a:pos x="398" y="783"/>
                  </a:cxn>
                  <a:cxn ang="0">
                    <a:pos x="351" y="921"/>
                  </a:cxn>
                  <a:cxn ang="0">
                    <a:pos x="69" y="1132"/>
                  </a:cxn>
                  <a:cxn ang="0">
                    <a:pos x="5" y="1195"/>
                  </a:cxn>
                  <a:cxn ang="0">
                    <a:pos x="149" y="1325"/>
                  </a:cxn>
                  <a:cxn ang="0">
                    <a:pos x="154" y="1244"/>
                  </a:cxn>
                  <a:cxn ang="0">
                    <a:pos x="144" y="1172"/>
                  </a:cxn>
                  <a:cxn ang="0">
                    <a:pos x="250" y="1111"/>
                  </a:cxn>
                  <a:cxn ang="0">
                    <a:pos x="486" y="946"/>
                  </a:cxn>
                  <a:cxn ang="0">
                    <a:pos x="558" y="821"/>
                  </a:cxn>
                  <a:cxn ang="0">
                    <a:pos x="651" y="819"/>
                  </a:cxn>
                  <a:cxn ang="0">
                    <a:pos x="757" y="988"/>
                  </a:cxn>
                  <a:cxn ang="0">
                    <a:pos x="714" y="1173"/>
                  </a:cxn>
                  <a:cxn ang="0">
                    <a:pos x="739" y="1229"/>
                  </a:cxn>
                  <a:cxn ang="0">
                    <a:pos x="891" y="1318"/>
                  </a:cxn>
                </a:cxnLst>
                <a:rect l="0" t="0" r="r" b="b"/>
                <a:pathLst>
                  <a:path w="896" h="1329">
                    <a:moveTo>
                      <a:pt x="882" y="1282"/>
                    </a:moveTo>
                    <a:cubicBezTo>
                      <a:pt x="875" y="1275"/>
                      <a:pt x="875" y="1275"/>
                      <a:pt x="875" y="1275"/>
                    </a:cubicBezTo>
                    <a:cubicBezTo>
                      <a:pt x="863" y="1256"/>
                      <a:pt x="863" y="1256"/>
                      <a:pt x="863" y="1256"/>
                    </a:cubicBezTo>
                    <a:cubicBezTo>
                      <a:pt x="834" y="1187"/>
                      <a:pt x="834" y="1187"/>
                      <a:pt x="834" y="1187"/>
                    </a:cubicBezTo>
                    <a:cubicBezTo>
                      <a:pt x="834" y="1187"/>
                      <a:pt x="852" y="1162"/>
                      <a:pt x="839" y="1159"/>
                    </a:cubicBezTo>
                    <a:cubicBezTo>
                      <a:pt x="826" y="1155"/>
                      <a:pt x="825" y="1160"/>
                      <a:pt x="825" y="1160"/>
                    </a:cubicBezTo>
                    <a:cubicBezTo>
                      <a:pt x="825" y="1160"/>
                      <a:pt x="818" y="1098"/>
                      <a:pt x="828" y="1048"/>
                    </a:cubicBezTo>
                    <a:cubicBezTo>
                      <a:pt x="838" y="998"/>
                      <a:pt x="854" y="942"/>
                      <a:pt x="849" y="903"/>
                    </a:cubicBezTo>
                    <a:cubicBezTo>
                      <a:pt x="843" y="864"/>
                      <a:pt x="858" y="851"/>
                      <a:pt x="861" y="837"/>
                    </a:cubicBezTo>
                    <a:cubicBezTo>
                      <a:pt x="863" y="823"/>
                      <a:pt x="857" y="788"/>
                      <a:pt x="822" y="769"/>
                    </a:cubicBezTo>
                    <a:cubicBezTo>
                      <a:pt x="786" y="751"/>
                      <a:pt x="759" y="721"/>
                      <a:pt x="730" y="704"/>
                    </a:cubicBezTo>
                    <a:cubicBezTo>
                      <a:pt x="721" y="699"/>
                      <a:pt x="708" y="693"/>
                      <a:pt x="694" y="687"/>
                    </a:cubicBezTo>
                    <a:cubicBezTo>
                      <a:pt x="667" y="655"/>
                      <a:pt x="632" y="616"/>
                      <a:pt x="624" y="614"/>
                    </a:cubicBezTo>
                    <a:cubicBezTo>
                      <a:pt x="611" y="611"/>
                      <a:pt x="643" y="533"/>
                      <a:pt x="652" y="526"/>
                    </a:cubicBezTo>
                    <a:cubicBezTo>
                      <a:pt x="661" y="518"/>
                      <a:pt x="700" y="460"/>
                      <a:pt x="704" y="439"/>
                    </a:cubicBezTo>
                    <a:cubicBezTo>
                      <a:pt x="707" y="418"/>
                      <a:pt x="730" y="330"/>
                      <a:pt x="730" y="330"/>
                    </a:cubicBezTo>
                    <a:cubicBezTo>
                      <a:pt x="730" y="330"/>
                      <a:pt x="741" y="316"/>
                      <a:pt x="743" y="304"/>
                    </a:cubicBezTo>
                    <a:cubicBezTo>
                      <a:pt x="744" y="293"/>
                      <a:pt x="752" y="281"/>
                      <a:pt x="742" y="270"/>
                    </a:cubicBezTo>
                    <a:cubicBezTo>
                      <a:pt x="736" y="262"/>
                      <a:pt x="737" y="252"/>
                      <a:pt x="727" y="257"/>
                    </a:cubicBezTo>
                    <a:cubicBezTo>
                      <a:pt x="724" y="259"/>
                      <a:pt x="723" y="245"/>
                      <a:pt x="711" y="254"/>
                    </a:cubicBezTo>
                    <a:cubicBezTo>
                      <a:pt x="709" y="256"/>
                      <a:pt x="706" y="244"/>
                      <a:pt x="694" y="259"/>
                    </a:cubicBezTo>
                    <a:cubicBezTo>
                      <a:pt x="679" y="277"/>
                      <a:pt x="680" y="282"/>
                      <a:pt x="687" y="298"/>
                    </a:cubicBezTo>
                    <a:cubicBezTo>
                      <a:pt x="693" y="314"/>
                      <a:pt x="702" y="319"/>
                      <a:pt x="661" y="397"/>
                    </a:cubicBezTo>
                    <a:cubicBezTo>
                      <a:pt x="661" y="397"/>
                      <a:pt x="661" y="318"/>
                      <a:pt x="634" y="267"/>
                    </a:cubicBezTo>
                    <a:cubicBezTo>
                      <a:pt x="608" y="219"/>
                      <a:pt x="614" y="213"/>
                      <a:pt x="614" y="213"/>
                    </a:cubicBezTo>
                    <a:cubicBezTo>
                      <a:pt x="622" y="190"/>
                      <a:pt x="622" y="190"/>
                      <a:pt x="622" y="190"/>
                    </a:cubicBezTo>
                    <a:cubicBezTo>
                      <a:pt x="622" y="190"/>
                      <a:pt x="623" y="190"/>
                      <a:pt x="626" y="189"/>
                    </a:cubicBezTo>
                    <a:cubicBezTo>
                      <a:pt x="630" y="189"/>
                      <a:pt x="633" y="189"/>
                      <a:pt x="635" y="188"/>
                    </a:cubicBezTo>
                    <a:cubicBezTo>
                      <a:pt x="643" y="185"/>
                      <a:pt x="670" y="181"/>
                      <a:pt x="657" y="157"/>
                    </a:cubicBezTo>
                    <a:cubicBezTo>
                      <a:pt x="657" y="157"/>
                      <a:pt x="665" y="148"/>
                      <a:pt x="663" y="145"/>
                    </a:cubicBezTo>
                    <a:cubicBezTo>
                      <a:pt x="663" y="143"/>
                      <a:pt x="660" y="141"/>
                      <a:pt x="659" y="141"/>
                    </a:cubicBezTo>
                    <a:cubicBezTo>
                      <a:pt x="659" y="140"/>
                      <a:pt x="659" y="139"/>
                      <a:pt x="659" y="138"/>
                    </a:cubicBezTo>
                    <a:cubicBezTo>
                      <a:pt x="660" y="136"/>
                      <a:pt x="662" y="134"/>
                      <a:pt x="662" y="132"/>
                    </a:cubicBezTo>
                    <a:cubicBezTo>
                      <a:pt x="661" y="130"/>
                      <a:pt x="658" y="122"/>
                      <a:pt x="658" y="122"/>
                    </a:cubicBezTo>
                    <a:cubicBezTo>
                      <a:pt x="658" y="122"/>
                      <a:pt x="669" y="112"/>
                      <a:pt x="661" y="105"/>
                    </a:cubicBezTo>
                    <a:cubicBezTo>
                      <a:pt x="654" y="97"/>
                      <a:pt x="641" y="93"/>
                      <a:pt x="642" y="82"/>
                    </a:cubicBezTo>
                    <a:cubicBezTo>
                      <a:pt x="644" y="72"/>
                      <a:pt x="648" y="52"/>
                      <a:pt x="635" y="37"/>
                    </a:cubicBezTo>
                    <a:cubicBezTo>
                      <a:pt x="623" y="22"/>
                      <a:pt x="621" y="2"/>
                      <a:pt x="577" y="1"/>
                    </a:cubicBezTo>
                    <a:cubicBezTo>
                      <a:pt x="538" y="0"/>
                      <a:pt x="503" y="7"/>
                      <a:pt x="485" y="44"/>
                    </a:cubicBezTo>
                    <a:cubicBezTo>
                      <a:pt x="475" y="59"/>
                      <a:pt x="474" y="75"/>
                      <a:pt x="474" y="79"/>
                    </a:cubicBezTo>
                    <a:cubicBezTo>
                      <a:pt x="474" y="79"/>
                      <a:pt x="467" y="140"/>
                      <a:pt x="509" y="168"/>
                    </a:cubicBezTo>
                    <a:cubicBezTo>
                      <a:pt x="509" y="168"/>
                      <a:pt x="512" y="171"/>
                      <a:pt x="514" y="174"/>
                    </a:cubicBezTo>
                    <a:cubicBezTo>
                      <a:pt x="514" y="175"/>
                      <a:pt x="513" y="176"/>
                      <a:pt x="513" y="177"/>
                    </a:cubicBezTo>
                    <a:cubicBezTo>
                      <a:pt x="509" y="186"/>
                      <a:pt x="496" y="200"/>
                      <a:pt x="493" y="201"/>
                    </a:cubicBezTo>
                    <a:cubicBezTo>
                      <a:pt x="490" y="203"/>
                      <a:pt x="471" y="235"/>
                      <a:pt x="471" y="247"/>
                    </a:cubicBezTo>
                    <a:cubicBezTo>
                      <a:pt x="471" y="259"/>
                      <a:pt x="454" y="276"/>
                      <a:pt x="441" y="280"/>
                    </a:cubicBezTo>
                    <a:cubicBezTo>
                      <a:pt x="410" y="289"/>
                      <a:pt x="353" y="354"/>
                      <a:pt x="339" y="363"/>
                    </a:cubicBezTo>
                    <a:cubicBezTo>
                      <a:pt x="327" y="371"/>
                      <a:pt x="331" y="383"/>
                      <a:pt x="314" y="401"/>
                    </a:cubicBezTo>
                    <a:cubicBezTo>
                      <a:pt x="297" y="419"/>
                      <a:pt x="264" y="540"/>
                      <a:pt x="253" y="551"/>
                    </a:cubicBezTo>
                    <a:cubicBezTo>
                      <a:pt x="242" y="562"/>
                      <a:pt x="231" y="589"/>
                      <a:pt x="232" y="597"/>
                    </a:cubicBezTo>
                    <a:cubicBezTo>
                      <a:pt x="232" y="597"/>
                      <a:pt x="221" y="609"/>
                      <a:pt x="227" y="615"/>
                    </a:cubicBezTo>
                    <a:cubicBezTo>
                      <a:pt x="233" y="621"/>
                      <a:pt x="233" y="629"/>
                      <a:pt x="241" y="628"/>
                    </a:cubicBezTo>
                    <a:cubicBezTo>
                      <a:pt x="241" y="628"/>
                      <a:pt x="248" y="635"/>
                      <a:pt x="251" y="633"/>
                    </a:cubicBezTo>
                    <a:cubicBezTo>
                      <a:pt x="251" y="633"/>
                      <a:pt x="264" y="639"/>
                      <a:pt x="272" y="636"/>
                    </a:cubicBezTo>
                    <a:cubicBezTo>
                      <a:pt x="281" y="633"/>
                      <a:pt x="296" y="634"/>
                      <a:pt x="288" y="588"/>
                    </a:cubicBezTo>
                    <a:cubicBezTo>
                      <a:pt x="280" y="542"/>
                      <a:pt x="320" y="520"/>
                      <a:pt x="335" y="489"/>
                    </a:cubicBezTo>
                    <a:cubicBezTo>
                      <a:pt x="350" y="457"/>
                      <a:pt x="389" y="412"/>
                      <a:pt x="388" y="404"/>
                    </a:cubicBezTo>
                    <a:cubicBezTo>
                      <a:pt x="388" y="404"/>
                      <a:pt x="424" y="402"/>
                      <a:pt x="447" y="380"/>
                    </a:cubicBezTo>
                    <a:cubicBezTo>
                      <a:pt x="470" y="359"/>
                      <a:pt x="460" y="371"/>
                      <a:pt x="460" y="371"/>
                    </a:cubicBezTo>
                    <a:cubicBezTo>
                      <a:pt x="460" y="371"/>
                      <a:pt x="469" y="408"/>
                      <a:pt x="454" y="433"/>
                    </a:cubicBezTo>
                    <a:cubicBezTo>
                      <a:pt x="440" y="458"/>
                      <a:pt x="437" y="528"/>
                      <a:pt x="439" y="545"/>
                    </a:cubicBezTo>
                    <a:cubicBezTo>
                      <a:pt x="439" y="545"/>
                      <a:pt x="411" y="587"/>
                      <a:pt x="405" y="614"/>
                    </a:cubicBezTo>
                    <a:cubicBezTo>
                      <a:pt x="400" y="642"/>
                      <a:pt x="380" y="707"/>
                      <a:pt x="389" y="740"/>
                    </a:cubicBezTo>
                    <a:cubicBezTo>
                      <a:pt x="392" y="749"/>
                      <a:pt x="395" y="765"/>
                      <a:pt x="398" y="783"/>
                    </a:cubicBezTo>
                    <a:cubicBezTo>
                      <a:pt x="386" y="850"/>
                      <a:pt x="386" y="850"/>
                      <a:pt x="386" y="850"/>
                    </a:cubicBezTo>
                    <a:cubicBezTo>
                      <a:pt x="387" y="873"/>
                      <a:pt x="371" y="902"/>
                      <a:pt x="351" y="921"/>
                    </a:cubicBezTo>
                    <a:cubicBezTo>
                      <a:pt x="310" y="959"/>
                      <a:pt x="235" y="1000"/>
                      <a:pt x="138" y="1094"/>
                    </a:cubicBezTo>
                    <a:cubicBezTo>
                      <a:pt x="138" y="1094"/>
                      <a:pt x="85" y="1132"/>
                      <a:pt x="69" y="1132"/>
                    </a:cubicBezTo>
                    <a:cubicBezTo>
                      <a:pt x="53" y="1132"/>
                      <a:pt x="26" y="1150"/>
                      <a:pt x="13" y="1166"/>
                    </a:cubicBezTo>
                    <a:cubicBezTo>
                      <a:pt x="0" y="1182"/>
                      <a:pt x="1" y="1181"/>
                      <a:pt x="5" y="1195"/>
                    </a:cubicBezTo>
                    <a:cubicBezTo>
                      <a:pt x="10" y="1210"/>
                      <a:pt x="59" y="1250"/>
                      <a:pt x="65" y="1257"/>
                    </a:cubicBezTo>
                    <a:cubicBezTo>
                      <a:pt x="70" y="1265"/>
                      <a:pt x="136" y="1325"/>
                      <a:pt x="149" y="1325"/>
                    </a:cubicBezTo>
                    <a:cubicBezTo>
                      <a:pt x="162" y="1325"/>
                      <a:pt x="183" y="1316"/>
                      <a:pt x="182" y="1303"/>
                    </a:cubicBezTo>
                    <a:cubicBezTo>
                      <a:pt x="180" y="1290"/>
                      <a:pt x="154" y="1250"/>
                      <a:pt x="154" y="1244"/>
                    </a:cubicBezTo>
                    <a:cubicBezTo>
                      <a:pt x="154" y="1239"/>
                      <a:pt x="144" y="1189"/>
                      <a:pt x="144" y="1189"/>
                    </a:cubicBezTo>
                    <a:cubicBezTo>
                      <a:pt x="144" y="1172"/>
                      <a:pt x="144" y="1172"/>
                      <a:pt x="144" y="1172"/>
                    </a:cubicBezTo>
                    <a:cubicBezTo>
                      <a:pt x="130" y="1166"/>
                      <a:pt x="130" y="1166"/>
                      <a:pt x="130" y="1166"/>
                    </a:cubicBezTo>
                    <a:cubicBezTo>
                      <a:pt x="130" y="1166"/>
                      <a:pt x="208" y="1123"/>
                      <a:pt x="250" y="1111"/>
                    </a:cubicBezTo>
                    <a:cubicBezTo>
                      <a:pt x="292" y="1100"/>
                      <a:pt x="399" y="1009"/>
                      <a:pt x="411" y="1007"/>
                    </a:cubicBezTo>
                    <a:cubicBezTo>
                      <a:pt x="423" y="1006"/>
                      <a:pt x="473" y="987"/>
                      <a:pt x="486" y="946"/>
                    </a:cubicBezTo>
                    <a:cubicBezTo>
                      <a:pt x="499" y="906"/>
                      <a:pt x="532" y="842"/>
                      <a:pt x="557" y="822"/>
                    </a:cubicBezTo>
                    <a:cubicBezTo>
                      <a:pt x="558" y="822"/>
                      <a:pt x="558" y="821"/>
                      <a:pt x="558" y="821"/>
                    </a:cubicBezTo>
                    <a:cubicBezTo>
                      <a:pt x="581" y="830"/>
                      <a:pt x="610" y="846"/>
                      <a:pt x="610" y="846"/>
                    </a:cubicBezTo>
                    <a:cubicBezTo>
                      <a:pt x="651" y="819"/>
                      <a:pt x="651" y="819"/>
                      <a:pt x="651" y="819"/>
                    </a:cubicBezTo>
                    <a:cubicBezTo>
                      <a:pt x="651" y="819"/>
                      <a:pt x="754" y="834"/>
                      <a:pt x="761" y="853"/>
                    </a:cubicBezTo>
                    <a:cubicBezTo>
                      <a:pt x="767" y="871"/>
                      <a:pt x="748" y="963"/>
                      <a:pt x="757" y="988"/>
                    </a:cubicBezTo>
                    <a:cubicBezTo>
                      <a:pt x="765" y="1013"/>
                      <a:pt x="763" y="1125"/>
                      <a:pt x="758" y="1127"/>
                    </a:cubicBezTo>
                    <a:cubicBezTo>
                      <a:pt x="752" y="1129"/>
                      <a:pt x="719" y="1154"/>
                      <a:pt x="714" y="1173"/>
                    </a:cubicBezTo>
                    <a:cubicBezTo>
                      <a:pt x="714" y="1173"/>
                      <a:pt x="700" y="1181"/>
                      <a:pt x="703" y="1188"/>
                    </a:cubicBezTo>
                    <a:cubicBezTo>
                      <a:pt x="707" y="1194"/>
                      <a:pt x="725" y="1216"/>
                      <a:pt x="739" y="1229"/>
                    </a:cubicBezTo>
                    <a:cubicBezTo>
                      <a:pt x="753" y="1242"/>
                      <a:pt x="824" y="1297"/>
                      <a:pt x="837" y="1304"/>
                    </a:cubicBezTo>
                    <a:cubicBezTo>
                      <a:pt x="850" y="1310"/>
                      <a:pt x="886" y="1329"/>
                      <a:pt x="891" y="1318"/>
                    </a:cubicBezTo>
                    <a:cubicBezTo>
                      <a:pt x="896" y="1307"/>
                      <a:pt x="890" y="1290"/>
                      <a:pt x="882" y="1282"/>
                    </a:cubicBezTo>
                    <a:close/>
                  </a:path>
                </a:pathLst>
              </a:custGeom>
              <a:solidFill>
                <a:srgbClr val="7D7D7D"/>
              </a:solidFill>
              <a:ln w="9525">
                <a:noFill/>
                <a:round/>
                <a:headEnd/>
                <a:tailEnd/>
              </a:ln>
            </p:spPr>
            <p:txBody>
              <a:bodyPr vert="horz" wrap="square" lIns="68538" tIns="34269" rIns="68538" bIns="34269" numCol="1" anchor="t" anchorCtr="0" compatLnSpc="1">
                <a:prstTxWarp prst="textNoShape">
                  <a:avLst/>
                </a:prstTxWarp>
              </a:bodyPr>
              <a:lstStyle/>
              <a:p>
                <a:pPr defTabSz="914126"/>
                <a:endParaRPr lang="en-US" sz="1050">
                  <a:solidFill>
                    <a:srgbClr val="000000"/>
                  </a:solidFill>
                  <a:latin typeface="Barlow"/>
                </a:endParaRPr>
              </a:p>
            </p:txBody>
          </p:sp>
          <p:sp>
            <p:nvSpPr>
              <p:cNvPr id="34" name="Line 55" descr="© INSCALE GmbH, 26.05.2010&#10;http://www.presentationload.com/">
                <a:extLst>
                  <a:ext uri="{FF2B5EF4-FFF2-40B4-BE49-F238E27FC236}">
                    <a16:creationId xmlns:a16="http://schemas.microsoft.com/office/drawing/2014/main" id="{73717980-CDFC-DF4F-AABC-82A8098C3B25}"/>
                  </a:ext>
                </a:extLst>
              </p:cNvPr>
              <p:cNvSpPr>
                <a:spLocks noChangeShapeType="1"/>
              </p:cNvSpPr>
              <p:nvPr/>
            </p:nvSpPr>
            <p:spPr bwMode="gray">
              <a:xfrm flipH="1" flipV="1">
                <a:off x="6817459" y="2383804"/>
                <a:ext cx="0" cy="245972"/>
              </a:xfrm>
              <a:prstGeom prst="line">
                <a:avLst/>
              </a:prstGeom>
              <a:noFill/>
              <a:ln w="19050">
                <a:solidFill>
                  <a:srgbClr val="B2B2B2"/>
                </a:solidFill>
                <a:prstDash val="sysDot"/>
                <a:round/>
                <a:headEnd/>
                <a:tailEnd/>
              </a:ln>
              <a:effectLst/>
            </p:spPr>
            <p:txBody>
              <a:bodyPr/>
              <a:lstStyle/>
              <a:p>
                <a:pPr defTabSz="914126"/>
                <a:endParaRPr lang="en-US" sz="1050">
                  <a:solidFill>
                    <a:srgbClr val="000000"/>
                  </a:solidFill>
                  <a:latin typeface="Barlow" panose="00000500000000000000" pitchFamily="2" charset="0"/>
                  <a:cs typeface="Calibri" pitchFamily="34" charset="0"/>
                </a:endParaRPr>
              </a:p>
            </p:txBody>
          </p:sp>
          <p:sp>
            <p:nvSpPr>
              <p:cNvPr id="35" name="Text Box 56" descr="© INSCALE GmbH, 26.05.2010&#10;http://www.presentationload.com/">
                <a:extLst>
                  <a:ext uri="{FF2B5EF4-FFF2-40B4-BE49-F238E27FC236}">
                    <a16:creationId xmlns:a16="http://schemas.microsoft.com/office/drawing/2014/main" id="{C4F6B47C-D016-7BCD-59AC-1323EECB45C3}"/>
                  </a:ext>
                </a:extLst>
              </p:cNvPr>
              <p:cNvSpPr txBox="1">
                <a:spLocks noChangeArrowheads="1"/>
              </p:cNvSpPr>
              <p:nvPr/>
            </p:nvSpPr>
            <p:spPr bwMode="gray">
              <a:xfrm>
                <a:off x="6415993" y="2697994"/>
                <a:ext cx="876114" cy="1212245"/>
              </a:xfrm>
              <a:prstGeom prst="rect">
                <a:avLst/>
              </a:prstGeom>
              <a:noFill/>
              <a:ln w="9525">
                <a:noFill/>
                <a:miter lim="800000"/>
                <a:headEnd/>
                <a:tailEnd/>
              </a:ln>
              <a:effectLst/>
            </p:spPr>
            <p:txBody>
              <a:bodyPr wrap="square" lIns="0" tIns="0" rIns="0" bIns="0" anchor="b" anchorCtr="0">
                <a:spAutoFit/>
              </a:bodyPr>
              <a:lstStyle/>
              <a:p>
                <a:pPr algn="ctr" defTabSz="914126">
                  <a:spcBef>
                    <a:spcPct val="50000"/>
                  </a:spcBef>
                </a:pPr>
                <a:r>
                  <a:rPr lang="en-US" sz="1050" noProof="1">
                    <a:solidFill>
                      <a:srgbClr val="000000">
                        <a:lumMod val="65000"/>
                        <a:lumOff val="35000"/>
                      </a:srgbClr>
                    </a:solidFill>
                    <a:latin typeface="Barlow" panose="00000500000000000000" pitchFamily="2" charset="0"/>
                    <a:cs typeface="Calibri" pitchFamily="34" charset="0"/>
                  </a:rPr>
                  <a:t>Real-Time SCADA </a:t>
                </a:r>
                <a:br>
                  <a:rPr lang="en-US" sz="1050" noProof="1">
                    <a:solidFill>
                      <a:srgbClr val="000000">
                        <a:lumMod val="65000"/>
                        <a:lumOff val="35000"/>
                      </a:srgbClr>
                    </a:solidFill>
                    <a:latin typeface="Barlow" panose="00000500000000000000" pitchFamily="2" charset="0"/>
                    <a:cs typeface="Calibri" pitchFamily="34" charset="0"/>
                  </a:rPr>
                </a:br>
                <a:r>
                  <a:rPr lang="en-US" sz="1050" noProof="1">
                    <a:solidFill>
                      <a:srgbClr val="000000">
                        <a:lumMod val="65000"/>
                        <a:lumOff val="35000"/>
                      </a:srgbClr>
                    </a:solidFill>
                    <a:latin typeface="Barlow" panose="00000500000000000000" pitchFamily="2" charset="0"/>
                    <a:cs typeface="Calibri" pitchFamily="34" charset="0"/>
                  </a:rPr>
                  <a:t>connection</a:t>
                </a:r>
                <a:br>
                  <a:rPr lang="en-US" sz="1050" noProof="1">
                    <a:solidFill>
                      <a:srgbClr val="000000">
                        <a:lumMod val="65000"/>
                        <a:lumOff val="35000"/>
                      </a:srgbClr>
                    </a:solidFill>
                    <a:latin typeface="Barlow" panose="00000500000000000000" pitchFamily="2" charset="0"/>
                    <a:cs typeface="Calibri" pitchFamily="34" charset="0"/>
                  </a:rPr>
                </a:br>
                <a:r>
                  <a:rPr lang="en-US" sz="1050" noProof="1">
                    <a:solidFill>
                      <a:srgbClr val="000000">
                        <a:lumMod val="65000"/>
                        <a:lumOff val="35000"/>
                      </a:srgbClr>
                    </a:solidFill>
                    <a:latin typeface="Barlow" panose="00000500000000000000" pitchFamily="2" charset="0"/>
                    <a:cs typeface="Calibri" pitchFamily="34" charset="0"/>
                  </a:rPr>
                  <a:t>with Hydraulic Model</a:t>
                </a:r>
              </a:p>
              <a:p>
                <a:pPr algn="ctr" defTabSz="914126">
                  <a:spcBef>
                    <a:spcPct val="50000"/>
                  </a:spcBef>
                </a:pPr>
                <a:r>
                  <a:rPr lang="en-US" sz="1050" b="1" noProof="1">
                    <a:solidFill>
                      <a:srgbClr val="000000">
                        <a:lumMod val="65000"/>
                        <a:lumOff val="35000"/>
                      </a:srgbClr>
                    </a:solidFill>
                    <a:latin typeface="Barlow" panose="00000500000000000000" pitchFamily="2" charset="0"/>
                    <a:cs typeface="Calibri" pitchFamily="34" charset="0"/>
                  </a:rPr>
                  <a:t>Real Time Digital Twin</a:t>
                </a:r>
              </a:p>
            </p:txBody>
          </p:sp>
        </p:grpSp>
        <p:sp>
          <p:nvSpPr>
            <p:cNvPr id="40" name="CuadroTexto 39">
              <a:extLst>
                <a:ext uri="{FF2B5EF4-FFF2-40B4-BE49-F238E27FC236}">
                  <a16:creationId xmlns:a16="http://schemas.microsoft.com/office/drawing/2014/main" id="{A07A51C9-9DA4-E885-3F29-F433CB87019A}"/>
                </a:ext>
              </a:extLst>
            </p:cNvPr>
            <p:cNvSpPr txBox="1"/>
            <p:nvPr/>
          </p:nvSpPr>
          <p:spPr>
            <a:xfrm>
              <a:off x="7184346" y="884954"/>
              <a:ext cx="298698" cy="369318"/>
            </a:xfrm>
            <a:prstGeom prst="rect">
              <a:avLst/>
            </a:prstGeom>
            <a:noFill/>
          </p:spPr>
          <p:txBody>
            <a:bodyPr wrap="square">
              <a:spAutoFit/>
            </a:bodyPr>
            <a:lstStyle/>
            <a:p>
              <a:pPr defTabSz="913829">
                <a:defRPr/>
              </a:pPr>
              <a:r>
                <a:rPr lang="en-AU" sz="1798" b="1">
                  <a:solidFill>
                    <a:srgbClr val="446CAA"/>
                  </a:solidFill>
                  <a:latin typeface="Barlow" pitchFamily="2" charset="77"/>
                </a:rPr>
                <a:t>8</a:t>
              </a:r>
            </a:p>
          </p:txBody>
        </p:sp>
      </p:grpSp>
      <p:grpSp>
        <p:nvGrpSpPr>
          <p:cNvPr id="65" name="Grupo 64">
            <a:extLst>
              <a:ext uri="{FF2B5EF4-FFF2-40B4-BE49-F238E27FC236}">
                <a16:creationId xmlns:a16="http://schemas.microsoft.com/office/drawing/2014/main" id="{F28C536B-8928-EF49-7533-13B8018A9D25}"/>
              </a:ext>
            </a:extLst>
          </p:cNvPr>
          <p:cNvGrpSpPr/>
          <p:nvPr/>
        </p:nvGrpSpPr>
        <p:grpSpPr>
          <a:xfrm>
            <a:off x="7832077" y="885203"/>
            <a:ext cx="1035540" cy="3176613"/>
            <a:chOff x="7834088" y="884954"/>
            <a:chExt cx="1036179" cy="3178574"/>
          </a:xfrm>
        </p:grpSpPr>
        <p:grpSp>
          <p:nvGrpSpPr>
            <p:cNvPr id="58" name="Grupo 57">
              <a:extLst>
                <a:ext uri="{FF2B5EF4-FFF2-40B4-BE49-F238E27FC236}">
                  <a16:creationId xmlns:a16="http://schemas.microsoft.com/office/drawing/2014/main" id="{5A69A8B5-07DA-7506-24F3-34AE589488F4}"/>
                </a:ext>
              </a:extLst>
            </p:cNvPr>
            <p:cNvGrpSpPr/>
            <p:nvPr/>
          </p:nvGrpSpPr>
          <p:grpSpPr>
            <a:xfrm>
              <a:off x="7834088" y="1755445"/>
              <a:ext cx="1036179" cy="2308083"/>
              <a:chOff x="7553560" y="1521205"/>
              <a:chExt cx="1036179" cy="2308083"/>
            </a:xfrm>
          </p:grpSpPr>
          <p:sp>
            <p:nvSpPr>
              <p:cNvPr id="16" name="Freeform 11">
                <a:extLst>
                  <a:ext uri="{FF2B5EF4-FFF2-40B4-BE49-F238E27FC236}">
                    <a16:creationId xmlns:a16="http://schemas.microsoft.com/office/drawing/2014/main" id="{31E70E0E-E85F-C16F-BC1F-B55B85BA0A4F}"/>
                  </a:ext>
                </a:extLst>
              </p:cNvPr>
              <p:cNvSpPr>
                <a:spLocks noEditPoints="1"/>
              </p:cNvSpPr>
              <p:nvPr/>
            </p:nvSpPr>
            <p:spPr bwMode="gray">
              <a:xfrm>
                <a:off x="7621276" y="1521205"/>
                <a:ext cx="608036" cy="609002"/>
              </a:xfrm>
              <a:custGeom>
                <a:avLst/>
                <a:gdLst/>
                <a:ahLst/>
                <a:cxnLst>
                  <a:cxn ang="0">
                    <a:pos x="1071" y="1060"/>
                  </a:cxn>
                  <a:cxn ang="0">
                    <a:pos x="1043" y="1039"/>
                  </a:cxn>
                  <a:cxn ang="0">
                    <a:pos x="994" y="894"/>
                  </a:cxn>
                  <a:cxn ang="0">
                    <a:pos x="959" y="712"/>
                  </a:cxn>
                  <a:cxn ang="0">
                    <a:pos x="863" y="581"/>
                  </a:cxn>
                  <a:cxn ang="0">
                    <a:pos x="835" y="468"/>
                  </a:cxn>
                  <a:cxn ang="0">
                    <a:pos x="876" y="396"/>
                  </a:cxn>
                  <a:cxn ang="0">
                    <a:pos x="966" y="227"/>
                  </a:cxn>
                  <a:cxn ang="0">
                    <a:pos x="992" y="187"/>
                  </a:cxn>
                  <a:cxn ang="0">
                    <a:pos x="1013" y="210"/>
                  </a:cxn>
                  <a:cxn ang="0">
                    <a:pos x="1046" y="200"/>
                  </a:cxn>
                  <a:cxn ang="0">
                    <a:pos x="1057" y="189"/>
                  </a:cxn>
                  <a:cxn ang="0">
                    <a:pos x="1069" y="180"/>
                  </a:cxn>
                  <a:cxn ang="0">
                    <a:pos x="1074" y="178"/>
                  </a:cxn>
                  <a:cxn ang="0">
                    <a:pos x="1082" y="151"/>
                  </a:cxn>
                  <a:cxn ang="0">
                    <a:pos x="1112" y="114"/>
                  </a:cxn>
                  <a:cxn ang="0">
                    <a:pos x="1117" y="89"/>
                  </a:cxn>
                  <a:cxn ang="0">
                    <a:pos x="1020" y="6"/>
                  </a:cxn>
                  <a:cxn ang="0">
                    <a:pos x="859" y="59"/>
                  </a:cxn>
                  <a:cxn ang="0">
                    <a:pos x="742" y="110"/>
                  </a:cxn>
                  <a:cxn ang="0">
                    <a:pos x="505" y="251"/>
                  </a:cxn>
                  <a:cxn ang="0">
                    <a:pos x="394" y="293"/>
                  </a:cxn>
                  <a:cxn ang="0">
                    <a:pos x="413" y="295"/>
                  </a:cxn>
                  <a:cxn ang="0">
                    <a:pos x="392" y="332"/>
                  </a:cxn>
                  <a:cxn ang="0">
                    <a:pos x="411" y="344"/>
                  </a:cxn>
                  <a:cxn ang="0">
                    <a:pos x="432" y="345"/>
                  </a:cxn>
                  <a:cxn ang="0">
                    <a:pos x="477" y="327"/>
                  </a:cxn>
                  <a:cxn ang="0">
                    <a:pos x="515" y="316"/>
                  </a:cxn>
                  <a:cxn ang="0">
                    <a:pos x="452" y="366"/>
                  </a:cxn>
                  <a:cxn ang="0">
                    <a:pos x="367" y="389"/>
                  </a:cxn>
                  <a:cxn ang="0">
                    <a:pos x="402" y="396"/>
                  </a:cxn>
                  <a:cxn ang="0">
                    <a:pos x="352" y="409"/>
                  </a:cxn>
                  <a:cxn ang="0">
                    <a:pos x="363" y="420"/>
                  </a:cxn>
                  <a:cxn ang="0">
                    <a:pos x="362" y="435"/>
                  </a:cxn>
                  <a:cxn ang="0">
                    <a:pos x="409" y="429"/>
                  </a:cxn>
                  <a:cxn ang="0">
                    <a:pos x="369" y="454"/>
                  </a:cxn>
                  <a:cxn ang="0">
                    <a:pos x="425" y="441"/>
                  </a:cxn>
                  <a:cxn ang="0">
                    <a:pos x="443" y="440"/>
                  </a:cxn>
                  <a:cxn ang="0">
                    <a:pos x="502" y="392"/>
                  </a:cxn>
                  <a:cxn ang="0">
                    <a:pos x="658" y="276"/>
                  </a:cxn>
                  <a:cxn ang="0">
                    <a:pos x="640" y="357"/>
                  </a:cxn>
                  <a:cxn ang="0">
                    <a:pos x="577" y="434"/>
                  </a:cxn>
                  <a:cxn ang="0">
                    <a:pos x="480" y="663"/>
                  </a:cxn>
                  <a:cxn ang="0">
                    <a:pos x="325" y="639"/>
                  </a:cxn>
                  <a:cxn ang="0">
                    <a:pos x="188" y="531"/>
                  </a:cxn>
                  <a:cxn ang="0">
                    <a:pos x="60" y="566"/>
                  </a:cxn>
                  <a:cxn ang="0">
                    <a:pos x="68" y="647"/>
                  </a:cxn>
                  <a:cxn ang="0">
                    <a:pos x="146" y="652"/>
                  </a:cxn>
                  <a:cxn ang="0">
                    <a:pos x="166" y="639"/>
                  </a:cxn>
                  <a:cxn ang="0">
                    <a:pos x="396" y="793"/>
                  </a:cxn>
                  <a:cxn ang="0">
                    <a:pos x="597" y="706"/>
                  </a:cxn>
                  <a:cxn ang="0">
                    <a:pos x="669" y="680"/>
                  </a:cxn>
                  <a:cxn ang="0">
                    <a:pos x="721" y="691"/>
                  </a:cxn>
                  <a:cxn ang="0">
                    <a:pos x="791" y="679"/>
                  </a:cxn>
                  <a:cxn ang="0">
                    <a:pos x="908" y="894"/>
                  </a:cxn>
                  <a:cxn ang="0">
                    <a:pos x="932" y="1037"/>
                  </a:cxn>
                  <a:cxn ang="0">
                    <a:pos x="984" y="1119"/>
                  </a:cxn>
                  <a:cxn ang="0">
                    <a:pos x="1164" y="1133"/>
                  </a:cxn>
                  <a:cxn ang="0">
                    <a:pos x="566" y="274"/>
                  </a:cxn>
                  <a:cxn ang="0">
                    <a:pos x="580" y="261"/>
                  </a:cxn>
                </a:cxnLst>
                <a:rect l="0" t="0" r="r" b="b"/>
                <a:pathLst>
                  <a:path w="1173" h="1174">
                    <a:moveTo>
                      <a:pt x="1135" y="1096"/>
                    </a:moveTo>
                    <a:cubicBezTo>
                      <a:pt x="1097" y="1078"/>
                      <a:pt x="1073" y="1067"/>
                      <a:pt x="1071" y="1060"/>
                    </a:cubicBezTo>
                    <a:cubicBezTo>
                      <a:pt x="1069" y="1053"/>
                      <a:pt x="1062" y="1046"/>
                      <a:pt x="1058" y="1040"/>
                    </a:cubicBezTo>
                    <a:cubicBezTo>
                      <a:pt x="1053" y="1034"/>
                      <a:pt x="1043" y="1039"/>
                      <a:pt x="1043" y="1039"/>
                    </a:cubicBezTo>
                    <a:cubicBezTo>
                      <a:pt x="1033" y="1041"/>
                      <a:pt x="1033" y="1041"/>
                      <a:pt x="1033" y="1041"/>
                    </a:cubicBezTo>
                    <a:cubicBezTo>
                      <a:pt x="1033" y="1041"/>
                      <a:pt x="1001" y="982"/>
                      <a:pt x="994" y="894"/>
                    </a:cubicBezTo>
                    <a:cubicBezTo>
                      <a:pt x="988" y="805"/>
                      <a:pt x="967" y="779"/>
                      <a:pt x="967" y="779"/>
                    </a:cubicBezTo>
                    <a:cubicBezTo>
                      <a:pt x="967" y="779"/>
                      <a:pt x="962" y="725"/>
                      <a:pt x="959" y="712"/>
                    </a:cubicBezTo>
                    <a:cubicBezTo>
                      <a:pt x="956" y="700"/>
                      <a:pt x="898" y="634"/>
                      <a:pt x="886" y="624"/>
                    </a:cubicBezTo>
                    <a:cubicBezTo>
                      <a:pt x="874" y="614"/>
                      <a:pt x="878" y="601"/>
                      <a:pt x="863" y="581"/>
                    </a:cubicBezTo>
                    <a:cubicBezTo>
                      <a:pt x="847" y="561"/>
                      <a:pt x="818" y="528"/>
                      <a:pt x="818" y="528"/>
                    </a:cubicBezTo>
                    <a:cubicBezTo>
                      <a:pt x="818" y="528"/>
                      <a:pt x="835" y="478"/>
                      <a:pt x="835" y="468"/>
                    </a:cubicBezTo>
                    <a:cubicBezTo>
                      <a:pt x="835" y="458"/>
                      <a:pt x="883" y="436"/>
                      <a:pt x="879" y="416"/>
                    </a:cubicBezTo>
                    <a:cubicBezTo>
                      <a:pt x="876" y="396"/>
                      <a:pt x="873" y="408"/>
                      <a:pt x="876" y="396"/>
                    </a:cubicBezTo>
                    <a:cubicBezTo>
                      <a:pt x="879" y="384"/>
                      <a:pt x="907" y="346"/>
                      <a:pt x="920" y="324"/>
                    </a:cubicBezTo>
                    <a:cubicBezTo>
                      <a:pt x="934" y="302"/>
                      <a:pt x="966" y="265"/>
                      <a:pt x="966" y="227"/>
                    </a:cubicBezTo>
                    <a:cubicBezTo>
                      <a:pt x="966" y="188"/>
                      <a:pt x="970" y="191"/>
                      <a:pt x="978" y="188"/>
                    </a:cubicBezTo>
                    <a:cubicBezTo>
                      <a:pt x="982" y="186"/>
                      <a:pt x="988" y="186"/>
                      <a:pt x="992" y="187"/>
                    </a:cubicBezTo>
                    <a:cubicBezTo>
                      <a:pt x="995" y="189"/>
                      <a:pt x="997" y="192"/>
                      <a:pt x="1000" y="194"/>
                    </a:cubicBezTo>
                    <a:cubicBezTo>
                      <a:pt x="1002" y="199"/>
                      <a:pt x="1007" y="206"/>
                      <a:pt x="1013" y="210"/>
                    </a:cubicBezTo>
                    <a:cubicBezTo>
                      <a:pt x="1016" y="211"/>
                      <a:pt x="1019" y="212"/>
                      <a:pt x="1023" y="211"/>
                    </a:cubicBezTo>
                    <a:cubicBezTo>
                      <a:pt x="1031" y="214"/>
                      <a:pt x="1041" y="215"/>
                      <a:pt x="1046" y="200"/>
                    </a:cubicBezTo>
                    <a:cubicBezTo>
                      <a:pt x="1046" y="200"/>
                      <a:pt x="1057" y="199"/>
                      <a:pt x="1058" y="196"/>
                    </a:cubicBezTo>
                    <a:cubicBezTo>
                      <a:pt x="1060" y="193"/>
                      <a:pt x="1057" y="189"/>
                      <a:pt x="1057" y="189"/>
                    </a:cubicBezTo>
                    <a:cubicBezTo>
                      <a:pt x="1057" y="189"/>
                      <a:pt x="1064" y="189"/>
                      <a:pt x="1066" y="187"/>
                    </a:cubicBezTo>
                    <a:cubicBezTo>
                      <a:pt x="1066" y="186"/>
                      <a:pt x="1068" y="183"/>
                      <a:pt x="1069" y="180"/>
                    </a:cubicBezTo>
                    <a:cubicBezTo>
                      <a:pt x="1070" y="181"/>
                      <a:pt x="1071" y="180"/>
                      <a:pt x="1072" y="179"/>
                    </a:cubicBezTo>
                    <a:cubicBezTo>
                      <a:pt x="1073" y="179"/>
                      <a:pt x="1073" y="178"/>
                      <a:pt x="1074" y="178"/>
                    </a:cubicBezTo>
                    <a:cubicBezTo>
                      <a:pt x="1078" y="177"/>
                      <a:pt x="1083" y="176"/>
                      <a:pt x="1084" y="169"/>
                    </a:cubicBezTo>
                    <a:cubicBezTo>
                      <a:pt x="1084" y="163"/>
                      <a:pt x="1082" y="157"/>
                      <a:pt x="1082" y="151"/>
                    </a:cubicBezTo>
                    <a:cubicBezTo>
                      <a:pt x="1083" y="148"/>
                      <a:pt x="1085" y="144"/>
                      <a:pt x="1087" y="142"/>
                    </a:cubicBezTo>
                    <a:cubicBezTo>
                      <a:pt x="1094" y="137"/>
                      <a:pt x="1108" y="128"/>
                      <a:pt x="1112" y="114"/>
                    </a:cubicBezTo>
                    <a:cubicBezTo>
                      <a:pt x="1116" y="106"/>
                      <a:pt x="1119" y="98"/>
                      <a:pt x="1117" y="92"/>
                    </a:cubicBezTo>
                    <a:cubicBezTo>
                      <a:pt x="1117" y="91"/>
                      <a:pt x="1117" y="90"/>
                      <a:pt x="1117" y="89"/>
                    </a:cubicBezTo>
                    <a:cubicBezTo>
                      <a:pt x="1118" y="80"/>
                      <a:pt x="1117" y="71"/>
                      <a:pt x="1109" y="59"/>
                    </a:cubicBezTo>
                    <a:cubicBezTo>
                      <a:pt x="1098" y="31"/>
                      <a:pt x="1075" y="0"/>
                      <a:pt x="1020" y="6"/>
                    </a:cubicBezTo>
                    <a:cubicBezTo>
                      <a:pt x="966" y="13"/>
                      <a:pt x="951" y="60"/>
                      <a:pt x="951" y="60"/>
                    </a:cubicBezTo>
                    <a:cubicBezTo>
                      <a:pt x="951" y="60"/>
                      <a:pt x="918" y="35"/>
                      <a:pt x="859" y="59"/>
                    </a:cubicBezTo>
                    <a:cubicBezTo>
                      <a:pt x="859" y="59"/>
                      <a:pt x="831" y="76"/>
                      <a:pt x="817" y="75"/>
                    </a:cubicBezTo>
                    <a:cubicBezTo>
                      <a:pt x="794" y="75"/>
                      <a:pt x="786" y="88"/>
                      <a:pt x="742" y="110"/>
                    </a:cubicBezTo>
                    <a:cubicBezTo>
                      <a:pt x="742" y="110"/>
                      <a:pt x="707" y="127"/>
                      <a:pt x="677" y="136"/>
                    </a:cubicBezTo>
                    <a:cubicBezTo>
                      <a:pt x="616" y="154"/>
                      <a:pt x="532" y="249"/>
                      <a:pt x="505" y="251"/>
                    </a:cubicBezTo>
                    <a:cubicBezTo>
                      <a:pt x="446" y="255"/>
                      <a:pt x="467" y="259"/>
                      <a:pt x="442" y="268"/>
                    </a:cubicBezTo>
                    <a:cubicBezTo>
                      <a:pt x="418" y="276"/>
                      <a:pt x="413" y="284"/>
                      <a:pt x="394" y="293"/>
                    </a:cubicBezTo>
                    <a:cubicBezTo>
                      <a:pt x="394" y="293"/>
                      <a:pt x="384" y="300"/>
                      <a:pt x="398" y="301"/>
                    </a:cubicBezTo>
                    <a:cubicBezTo>
                      <a:pt x="412" y="302"/>
                      <a:pt x="413" y="295"/>
                      <a:pt x="413" y="295"/>
                    </a:cubicBezTo>
                    <a:cubicBezTo>
                      <a:pt x="422" y="296"/>
                      <a:pt x="422" y="296"/>
                      <a:pt x="422" y="296"/>
                    </a:cubicBezTo>
                    <a:cubicBezTo>
                      <a:pt x="422" y="296"/>
                      <a:pt x="388" y="325"/>
                      <a:pt x="392" y="332"/>
                    </a:cubicBezTo>
                    <a:cubicBezTo>
                      <a:pt x="398" y="339"/>
                      <a:pt x="405" y="331"/>
                      <a:pt x="405" y="331"/>
                    </a:cubicBezTo>
                    <a:cubicBezTo>
                      <a:pt x="405" y="331"/>
                      <a:pt x="394" y="349"/>
                      <a:pt x="411" y="344"/>
                    </a:cubicBezTo>
                    <a:cubicBezTo>
                      <a:pt x="421" y="341"/>
                      <a:pt x="426" y="337"/>
                      <a:pt x="428" y="334"/>
                    </a:cubicBezTo>
                    <a:cubicBezTo>
                      <a:pt x="426" y="339"/>
                      <a:pt x="423" y="347"/>
                      <a:pt x="432" y="345"/>
                    </a:cubicBezTo>
                    <a:cubicBezTo>
                      <a:pt x="447" y="342"/>
                      <a:pt x="457" y="326"/>
                      <a:pt x="457" y="326"/>
                    </a:cubicBezTo>
                    <a:cubicBezTo>
                      <a:pt x="457" y="326"/>
                      <a:pt x="460" y="333"/>
                      <a:pt x="477" y="327"/>
                    </a:cubicBezTo>
                    <a:cubicBezTo>
                      <a:pt x="493" y="322"/>
                      <a:pt x="497" y="318"/>
                      <a:pt x="497" y="318"/>
                    </a:cubicBezTo>
                    <a:cubicBezTo>
                      <a:pt x="515" y="316"/>
                      <a:pt x="515" y="316"/>
                      <a:pt x="515" y="316"/>
                    </a:cubicBezTo>
                    <a:cubicBezTo>
                      <a:pt x="515" y="316"/>
                      <a:pt x="494" y="346"/>
                      <a:pt x="484" y="351"/>
                    </a:cubicBezTo>
                    <a:cubicBezTo>
                      <a:pt x="474" y="355"/>
                      <a:pt x="474" y="364"/>
                      <a:pt x="452" y="366"/>
                    </a:cubicBezTo>
                    <a:cubicBezTo>
                      <a:pt x="430" y="368"/>
                      <a:pt x="406" y="384"/>
                      <a:pt x="406" y="384"/>
                    </a:cubicBezTo>
                    <a:cubicBezTo>
                      <a:pt x="406" y="384"/>
                      <a:pt x="366" y="383"/>
                      <a:pt x="367" y="389"/>
                    </a:cubicBezTo>
                    <a:cubicBezTo>
                      <a:pt x="368" y="396"/>
                      <a:pt x="378" y="396"/>
                      <a:pt x="386" y="396"/>
                    </a:cubicBezTo>
                    <a:cubicBezTo>
                      <a:pt x="394" y="396"/>
                      <a:pt x="396" y="393"/>
                      <a:pt x="402" y="396"/>
                    </a:cubicBezTo>
                    <a:cubicBezTo>
                      <a:pt x="409" y="399"/>
                      <a:pt x="385" y="406"/>
                      <a:pt x="385" y="406"/>
                    </a:cubicBezTo>
                    <a:cubicBezTo>
                      <a:pt x="385" y="406"/>
                      <a:pt x="357" y="406"/>
                      <a:pt x="352" y="409"/>
                    </a:cubicBezTo>
                    <a:cubicBezTo>
                      <a:pt x="346" y="413"/>
                      <a:pt x="349" y="419"/>
                      <a:pt x="356" y="419"/>
                    </a:cubicBezTo>
                    <a:cubicBezTo>
                      <a:pt x="363" y="419"/>
                      <a:pt x="363" y="420"/>
                      <a:pt x="363" y="420"/>
                    </a:cubicBezTo>
                    <a:cubicBezTo>
                      <a:pt x="363" y="420"/>
                      <a:pt x="357" y="421"/>
                      <a:pt x="354" y="426"/>
                    </a:cubicBezTo>
                    <a:cubicBezTo>
                      <a:pt x="350" y="430"/>
                      <a:pt x="353" y="435"/>
                      <a:pt x="362" y="435"/>
                    </a:cubicBezTo>
                    <a:cubicBezTo>
                      <a:pt x="371" y="435"/>
                      <a:pt x="390" y="432"/>
                      <a:pt x="390" y="432"/>
                    </a:cubicBezTo>
                    <a:cubicBezTo>
                      <a:pt x="409" y="429"/>
                      <a:pt x="409" y="429"/>
                      <a:pt x="409" y="429"/>
                    </a:cubicBezTo>
                    <a:cubicBezTo>
                      <a:pt x="409" y="429"/>
                      <a:pt x="413" y="434"/>
                      <a:pt x="407" y="435"/>
                    </a:cubicBezTo>
                    <a:cubicBezTo>
                      <a:pt x="400" y="436"/>
                      <a:pt x="366" y="450"/>
                      <a:pt x="369" y="454"/>
                    </a:cubicBezTo>
                    <a:cubicBezTo>
                      <a:pt x="373" y="457"/>
                      <a:pt x="371" y="462"/>
                      <a:pt x="392" y="456"/>
                    </a:cubicBezTo>
                    <a:cubicBezTo>
                      <a:pt x="413" y="449"/>
                      <a:pt x="425" y="441"/>
                      <a:pt x="425" y="441"/>
                    </a:cubicBezTo>
                    <a:cubicBezTo>
                      <a:pt x="425" y="441"/>
                      <a:pt x="419" y="461"/>
                      <a:pt x="429" y="456"/>
                    </a:cubicBezTo>
                    <a:cubicBezTo>
                      <a:pt x="436" y="454"/>
                      <a:pt x="436" y="444"/>
                      <a:pt x="443" y="440"/>
                    </a:cubicBezTo>
                    <a:cubicBezTo>
                      <a:pt x="451" y="437"/>
                      <a:pt x="468" y="430"/>
                      <a:pt x="475" y="416"/>
                    </a:cubicBezTo>
                    <a:cubicBezTo>
                      <a:pt x="483" y="402"/>
                      <a:pt x="502" y="392"/>
                      <a:pt x="502" y="392"/>
                    </a:cubicBezTo>
                    <a:cubicBezTo>
                      <a:pt x="502" y="392"/>
                      <a:pt x="561" y="340"/>
                      <a:pt x="589" y="331"/>
                    </a:cubicBezTo>
                    <a:cubicBezTo>
                      <a:pt x="618" y="322"/>
                      <a:pt x="650" y="276"/>
                      <a:pt x="658" y="276"/>
                    </a:cubicBezTo>
                    <a:cubicBezTo>
                      <a:pt x="666" y="276"/>
                      <a:pt x="719" y="274"/>
                      <a:pt x="719" y="274"/>
                    </a:cubicBezTo>
                    <a:cubicBezTo>
                      <a:pt x="719" y="274"/>
                      <a:pt x="707" y="325"/>
                      <a:pt x="640" y="357"/>
                    </a:cubicBezTo>
                    <a:cubicBezTo>
                      <a:pt x="640" y="357"/>
                      <a:pt x="633" y="382"/>
                      <a:pt x="604" y="398"/>
                    </a:cubicBezTo>
                    <a:cubicBezTo>
                      <a:pt x="575" y="415"/>
                      <a:pt x="584" y="421"/>
                      <a:pt x="577" y="434"/>
                    </a:cubicBezTo>
                    <a:cubicBezTo>
                      <a:pt x="571" y="446"/>
                      <a:pt x="544" y="465"/>
                      <a:pt x="536" y="494"/>
                    </a:cubicBezTo>
                    <a:cubicBezTo>
                      <a:pt x="529" y="524"/>
                      <a:pt x="498" y="644"/>
                      <a:pt x="480" y="663"/>
                    </a:cubicBezTo>
                    <a:cubicBezTo>
                      <a:pt x="462" y="681"/>
                      <a:pt x="447" y="728"/>
                      <a:pt x="428" y="711"/>
                    </a:cubicBezTo>
                    <a:cubicBezTo>
                      <a:pt x="409" y="695"/>
                      <a:pt x="354" y="646"/>
                      <a:pt x="325" y="639"/>
                    </a:cubicBezTo>
                    <a:cubicBezTo>
                      <a:pt x="296" y="633"/>
                      <a:pt x="200" y="600"/>
                      <a:pt x="199" y="590"/>
                    </a:cubicBezTo>
                    <a:cubicBezTo>
                      <a:pt x="198" y="580"/>
                      <a:pt x="199" y="542"/>
                      <a:pt x="188" y="531"/>
                    </a:cubicBezTo>
                    <a:cubicBezTo>
                      <a:pt x="177" y="520"/>
                      <a:pt x="176" y="508"/>
                      <a:pt x="152" y="512"/>
                    </a:cubicBezTo>
                    <a:cubicBezTo>
                      <a:pt x="129" y="517"/>
                      <a:pt x="83" y="556"/>
                      <a:pt x="60" y="566"/>
                    </a:cubicBezTo>
                    <a:cubicBezTo>
                      <a:pt x="38" y="576"/>
                      <a:pt x="0" y="634"/>
                      <a:pt x="16" y="645"/>
                    </a:cubicBezTo>
                    <a:cubicBezTo>
                      <a:pt x="33" y="656"/>
                      <a:pt x="43" y="660"/>
                      <a:pt x="68" y="647"/>
                    </a:cubicBezTo>
                    <a:cubicBezTo>
                      <a:pt x="94" y="634"/>
                      <a:pt x="101" y="643"/>
                      <a:pt x="113" y="644"/>
                    </a:cubicBezTo>
                    <a:cubicBezTo>
                      <a:pt x="124" y="645"/>
                      <a:pt x="141" y="657"/>
                      <a:pt x="146" y="652"/>
                    </a:cubicBezTo>
                    <a:cubicBezTo>
                      <a:pt x="150" y="646"/>
                      <a:pt x="150" y="639"/>
                      <a:pt x="150" y="639"/>
                    </a:cubicBezTo>
                    <a:cubicBezTo>
                      <a:pt x="150" y="639"/>
                      <a:pt x="149" y="632"/>
                      <a:pt x="166" y="639"/>
                    </a:cubicBezTo>
                    <a:cubicBezTo>
                      <a:pt x="182" y="647"/>
                      <a:pt x="287" y="732"/>
                      <a:pt x="327" y="754"/>
                    </a:cubicBezTo>
                    <a:cubicBezTo>
                      <a:pt x="367" y="777"/>
                      <a:pt x="380" y="783"/>
                      <a:pt x="396" y="793"/>
                    </a:cubicBezTo>
                    <a:cubicBezTo>
                      <a:pt x="411" y="803"/>
                      <a:pt x="452" y="840"/>
                      <a:pt x="487" y="798"/>
                    </a:cubicBezTo>
                    <a:cubicBezTo>
                      <a:pt x="521" y="756"/>
                      <a:pt x="591" y="707"/>
                      <a:pt x="597" y="706"/>
                    </a:cubicBezTo>
                    <a:cubicBezTo>
                      <a:pt x="604" y="705"/>
                      <a:pt x="629" y="694"/>
                      <a:pt x="643" y="689"/>
                    </a:cubicBezTo>
                    <a:cubicBezTo>
                      <a:pt x="656" y="685"/>
                      <a:pt x="669" y="680"/>
                      <a:pt x="669" y="680"/>
                    </a:cubicBezTo>
                    <a:cubicBezTo>
                      <a:pt x="674" y="658"/>
                      <a:pt x="674" y="658"/>
                      <a:pt x="674" y="658"/>
                    </a:cubicBezTo>
                    <a:cubicBezTo>
                      <a:pt x="674" y="658"/>
                      <a:pt x="710" y="695"/>
                      <a:pt x="721" y="691"/>
                    </a:cubicBezTo>
                    <a:cubicBezTo>
                      <a:pt x="732" y="688"/>
                      <a:pt x="758" y="679"/>
                      <a:pt x="758" y="679"/>
                    </a:cubicBezTo>
                    <a:cubicBezTo>
                      <a:pt x="758" y="679"/>
                      <a:pt x="786" y="668"/>
                      <a:pt x="791" y="679"/>
                    </a:cubicBezTo>
                    <a:cubicBezTo>
                      <a:pt x="795" y="690"/>
                      <a:pt x="863" y="740"/>
                      <a:pt x="865" y="746"/>
                    </a:cubicBezTo>
                    <a:cubicBezTo>
                      <a:pt x="867" y="751"/>
                      <a:pt x="883" y="867"/>
                      <a:pt x="908" y="894"/>
                    </a:cubicBezTo>
                    <a:cubicBezTo>
                      <a:pt x="934" y="920"/>
                      <a:pt x="951" y="1009"/>
                      <a:pt x="952" y="1016"/>
                    </a:cubicBezTo>
                    <a:cubicBezTo>
                      <a:pt x="953" y="1022"/>
                      <a:pt x="940" y="1016"/>
                      <a:pt x="932" y="1037"/>
                    </a:cubicBezTo>
                    <a:cubicBezTo>
                      <a:pt x="925" y="1058"/>
                      <a:pt x="919" y="1085"/>
                      <a:pt x="926" y="1093"/>
                    </a:cubicBezTo>
                    <a:cubicBezTo>
                      <a:pt x="932" y="1101"/>
                      <a:pt x="953" y="1119"/>
                      <a:pt x="984" y="1119"/>
                    </a:cubicBezTo>
                    <a:cubicBezTo>
                      <a:pt x="1015" y="1119"/>
                      <a:pt x="1038" y="1135"/>
                      <a:pt x="1054" y="1138"/>
                    </a:cubicBezTo>
                    <a:cubicBezTo>
                      <a:pt x="1071" y="1142"/>
                      <a:pt x="1156" y="1174"/>
                      <a:pt x="1164" y="1133"/>
                    </a:cubicBezTo>
                    <a:cubicBezTo>
                      <a:pt x="1164" y="1133"/>
                      <a:pt x="1173" y="1115"/>
                      <a:pt x="1135" y="1096"/>
                    </a:cubicBezTo>
                    <a:close/>
                    <a:moveTo>
                      <a:pt x="566" y="274"/>
                    </a:moveTo>
                    <a:cubicBezTo>
                      <a:pt x="560" y="278"/>
                      <a:pt x="555" y="278"/>
                      <a:pt x="555" y="278"/>
                    </a:cubicBezTo>
                    <a:cubicBezTo>
                      <a:pt x="555" y="278"/>
                      <a:pt x="564" y="265"/>
                      <a:pt x="580" y="261"/>
                    </a:cubicBezTo>
                    <a:cubicBezTo>
                      <a:pt x="580" y="261"/>
                      <a:pt x="572" y="270"/>
                      <a:pt x="566" y="274"/>
                    </a:cubicBezTo>
                    <a:close/>
                  </a:path>
                </a:pathLst>
              </a:custGeom>
              <a:solidFill>
                <a:schemeClr val="accent1"/>
              </a:solidFill>
              <a:ln w="9525">
                <a:noFill/>
                <a:round/>
                <a:headEnd/>
                <a:tailEnd/>
              </a:ln>
            </p:spPr>
            <p:txBody>
              <a:bodyPr vert="horz" wrap="square" lIns="68538" tIns="34269" rIns="68538" bIns="34269" numCol="1" anchor="t" anchorCtr="0" compatLnSpc="1">
                <a:prstTxWarp prst="textNoShape">
                  <a:avLst/>
                </a:prstTxWarp>
              </a:bodyPr>
              <a:lstStyle/>
              <a:p>
                <a:pPr defTabSz="914126"/>
                <a:endParaRPr lang="en-US" sz="1349">
                  <a:solidFill>
                    <a:srgbClr val="000000"/>
                  </a:solidFill>
                  <a:latin typeface="Barlow"/>
                </a:endParaRPr>
              </a:p>
            </p:txBody>
          </p:sp>
          <p:sp>
            <p:nvSpPr>
              <p:cNvPr id="21" name="Text Box 56" descr="© INSCALE GmbH, 26.05.2010&#10;http://www.presentationload.com/">
                <a:extLst>
                  <a:ext uri="{FF2B5EF4-FFF2-40B4-BE49-F238E27FC236}">
                    <a16:creationId xmlns:a16="http://schemas.microsoft.com/office/drawing/2014/main" id="{BEAFC101-3828-5797-018F-AC1443FDE81D}"/>
                  </a:ext>
                </a:extLst>
              </p:cNvPr>
              <p:cNvSpPr txBox="1">
                <a:spLocks noChangeArrowheads="1"/>
              </p:cNvSpPr>
              <p:nvPr/>
            </p:nvSpPr>
            <p:spPr bwMode="gray">
              <a:xfrm>
                <a:off x="7553560" y="2778676"/>
                <a:ext cx="1036179" cy="1050612"/>
              </a:xfrm>
              <a:prstGeom prst="rect">
                <a:avLst/>
              </a:prstGeom>
              <a:noFill/>
              <a:ln w="9525">
                <a:noFill/>
                <a:miter lim="800000"/>
                <a:headEnd/>
                <a:tailEnd/>
              </a:ln>
              <a:effectLst/>
            </p:spPr>
            <p:txBody>
              <a:bodyPr wrap="square" lIns="0" tIns="0" rIns="0" bIns="0" anchor="b" anchorCtr="0">
                <a:spAutoFit/>
              </a:bodyPr>
              <a:lstStyle/>
              <a:p>
                <a:pPr algn="ctr" defTabSz="913829">
                  <a:spcBef>
                    <a:spcPct val="50000"/>
                  </a:spcBef>
                </a:pPr>
                <a:r>
                  <a:rPr lang="en-US" sz="1050" noProof="1">
                    <a:solidFill>
                      <a:srgbClr val="000000">
                        <a:lumMod val="65000"/>
                        <a:lumOff val="35000"/>
                      </a:srgbClr>
                    </a:solidFill>
                    <a:latin typeface="Barlow SemiBold" panose="00000700000000000000" pitchFamily="2" charset="0"/>
                    <a:cs typeface="Calibri" pitchFamily="34" charset="0"/>
                  </a:rPr>
                  <a:t>Smart Operation </a:t>
                </a:r>
                <a:br>
                  <a:rPr lang="en-US" sz="1050" noProof="1">
                    <a:solidFill>
                      <a:srgbClr val="000000">
                        <a:lumMod val="65000"/>
                        <a:lumOff val="35000"/>
                      </a:srgbClr>
                    </a:solidFill>
                    <a:latin typeface="Barlow" panose="00000500000000000000" pitchFamily="2" charset="0"/>
                    <a:cs typeface="Calibri" pitchFamily="34" charset="0"/>
                  </a:rPr>
                </a:br>
                <a:r>
                  <a:rPr lang="en-US" sz="1050" noProof="1">
                    <a:solidFill>
                      <a:srgbClr val="000000">
                        <a:lumMod val="65000"/>
                        <a:lumOff val="35000"/>
                      </a:srgbClr>
                    </a:solidFill>
                    <a:latin typeface="Barlow" panose="00000500000000000000" pitchFamily="2" charset="0"/>
                    <a:cs typeface="Calibri" pitchFamily="34" charset="0"/>
                  </a:rPr>
                  <a:t>Real Time Decision Support System</a:t>
                </a:r>
              </a:p>
              <a:p>
                <a:pPr algn="ctr" defTabSz="913829">
                  <a:spcBef>
                    <a:spcPct val="50000"/>
                  </a:spcBef>
                </a:pPr>
                <a:r>
                  <a:rPr lang="en-US" sz="1050" b="1" noProof="1">
                    <a:solidFill>
                      <a:srgbClr val="000000">
                        <a:lumMod val="65000"/>
                        <a:lumOff val="35000"/>
                      </a:srgbClr>
                    </a:solidFill>
                    <a:latin typeface="Barlow" panose="00000500000000000000" pitchFamily="2" charset="0"/>
                    <a:cs typeface="Calibri" pitchFamily="34" charset="0"/>
                  </a:rPr>
                  <a:t>Operational Intelligence</a:t>
                </a:r>
              </a:p>
            </p:txBody>
          </p:sp>
          <p:sp>
            <p:nvSpPr>
              <p:cNvPr id="39" name="Line 55" descr="© INSCALE GmbH, 26.05.2010&#10;http://www.presentationload.com/">
                <a:extLst>
                  <a:ext uri="{FF2B5EF4-FFF2-40B4-BE49-F238E27FC236}">
                    <a16:creationId xmlns:a16="http://schemas.microsoft.com/office/drawing/2014/main" id="{2F6E7DE5-7BA8-3D54-EB0A-4F2BE3D94C1E}"/>
                  </a:ext>
                </a:extLst>
              </p:cNvPr>
              <p:cNvSpPr>
                <a:spLocks noChangeShapeType="1"/>
              </p:cNvSpPr>
              <p:nvPr/>
            </p:nvSpPr>
            <p:spPr bwMode="gray">
              <a:xfrm flipV="1">
                <a:off x="8007923" y="2489778"/>
                <a:ext cx="0" cy="254636"/>
              </a:xfrm>
              <a:prstGeom prst="line">
                <a:avLst/>
              </a:prstGeom>
              <a:noFill/>
              <a:ln w="19050">
                <a:solidFill>
                  <a:srgbClr val="B2B2B2"/>
                </a:solidFill>
                <a:prstDash val="sysDot"/>
                <a:round/>
                <a:headEnd/>
                <a:tailEnd/>
              </a:ln>
              <a:effectLst/>
            </p:spPr>
            <p:txBody>
              <a:bodyPr/>
              <a:lstStyle/>
              <a:p>
                <a:pPr defTabSz="914126"/>
                <a:endParaRPr lang="en-US" sz="900">
                  <a:solidFill>
                    <a:srgbClr val="000000"/>
                  </a:solidFill>
                  <a:latin typeface="Barlow" panose="00000500000000000000" pitchFamily="2" charset="0"/>
                  <a:cs typeface="Calibri" pitchFamily="34" charset="0"/>
                </a:endParaRPr>
              </a:p>
            </p:txBody>
          </p:sp>
        </p:grpSp>
        <p:sp>
          <p:nvSpPr>
            <p:cNvPr id="41" name="CuadroTexto 40">
              <a:extLst>
                <a:ext uri="{FF2B5EF4-FFF2-40B4-BE49-F238E27FC236}">
                  <a16:creationId xmlns:a16="http://schemas.microsoft.com/office/drawing/2014/main" id="{B1913BF4-4EAE-22DC-C9C2-AEFCA9E948E0}"/>
                </a:ext>
              </a:extLst>
            </p:cNvPr>
            <p:cNvSpPr txBox="1"/>
            <p:nvPr/>
          </p:nvSpPr>
          <p:spPr>
            <a:xfrm>
              <a:off x="8139102" y="884954"/>
              <a:ext cx="298698" cy="369318"/>
            </a:xfrm>
            <a:prstGeom prst="rect">
              <a:avLst/>
            </a:prstGeom>
            <a:noFill/>
          </p:spPr>
          <p:txBody>
            <a:bodyPr wrap="square">
              <a:spAutoFit/>
            </a:bodyPr>
            <a:lstStyle/>
            <a:p>
              <a:pPr defTabSz="913829">
                <a:defRPr/>
              </a:pPr>
              <a:r>
                <a:rPr lang="en-AU" sz="1798" b="1">
                  <a:solidFill>
                    <a:srgbClr val="446CAA"/>
                  </a:solidFill>
                  <a:latin typeface="Barlow" pitchFamily="2" charset="77"/>
                </a:rPr>
                <a:t>9</a:t>
              </a:r>
            </a:p>
          </p:txBody>
        </p:sp>
      </p:grpSp>
      <p:pic>
        <p:nvPicPr>
          <p:cNvPr id="73" name="Gráfico 72">
            <a:extLst>
              <a:ext uri="{FF2B5EF4-FFF2-40B4-BE49-F238E27FC236}">
                <a16:creationId xmlns:a16="http://schemas.microsoft.com/office/drawing/2014/main" id="{9DC0F439-93B1-DB47-6D02-C100DC68C15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803" y="4802650"/>
            <a:ext cx="281067" cy="281067"/>
          </a:xfrm>
          <a:prstGeom prst="rect">
            <a:avLst/>
          </a:prstGeom>
        </p:spPr>
      </p:pic>
      <p:sp>
        <p:nvSpPr>
          <p:cNvPr id="2" name="CuadroTexto 1">
            <a:extLst>
              <a:ext uri="{FF2B5EF4-FFF2-40B4-BE49-F238E27FC236}">
                <a16:creationId xmlns:a16="http://schemas.microsoft.com/office/drawing/2014/main" id="{CF33433D-5AD0-65F4-F1F1-4CDB5AFFD810}"/>
              </a:ext>
            </a:extLst>
          </p:cNvPr>
          <p:cNvSpPr txBox="1"/>
          <p:nvPr/>
        </p:nvSpPr>
        <p:spPr>
          <a:xfrm>
            <a:off x="270251" y="218132"/>
            <a:ext cx="6097566" cy="369090"/>
          </a:xfrm>
          <a:prstGeom prst="rect">
            <a:avLst/>
          </a:prstGeom>
          <a:noFill/>
        </p:spPr>
        <p:txBody>
          <a:bodyPr wrap="square">
            <a:spAutoFit/>
          </a:bodyPr>
          <a:lstStyle/>
          <a:p>
            <a:pPr defTabSz="913829">
              <a:defRPr/>
            </a:pPr>
            <a:r>
              <a:rPr lang="en-AU" sz="1798" b="1" dirty="0">
                <a:solidFill>
                  <a:srgbClr val="446CAA"/>
                </a:solidFill>
                <a:latin typeface="Barlow" pitchFamily="2" charset="77"/>
              </a:rPr>
              <a:t>JOURNEY TOWARDS </a:t>
            </a:r>
            <a:r>
              <a:rPr lang="en-US" sz="1798" b="1" dirty="0">
                <a:solidFill>
                  <a:srgbClr val="446CAA"/>
                </a:solidFill>
                <a:latin typeface="Barlow" pitchFamily="2" charset="77"/>
              </a:rPr>
              <a:t>DIGITAL TWINS</a:t>
            </a:r>
          </a:p>
        </p:txBody>
      </p:sp>
      <p:sp>
        <p:nvSpPr>
          <p:cNvPr id="63" name="Slide Number Placeholder 62">
            <a:extLst>
              <a:ext uri="{FF2B5EF4-FFF2-40B4-BE49-F238E27FC236}">
                <a16:creationId xmlns:a16="http://schemas.microsoft.com/office/drawing/2014/main" id="{DBC85B34-470F-E7D0-7655-04936162EAD1}"/>
              </a:ext>
            </a:extLst>
          </p:cNvPr>
          <p:cNvSpPr>
            <a:spLocks noGrp="1"/>
          </p:cNvSpPr>
          <p:nvPr>
            <p:ph type="sldNum" sz="quarter" idx="11"/>
          </p:nvPr>
        </p:nvSpPr>
        <p:spPr/>
        <p:txBody>
          <a:bodyPr/>
          <a:lstStyle/>
          <a:p>
            <a:pPr defTabSz="914126"/>
            <a:fld id="{43BEFD68-AC9C-4E6C-AC52-663E7D0852AE}" type="slidenum">
              <a:rPr lang="en-HK">
                <a:solidFill>
                  <a:srgbClr val="000000">
                    <a:tint val="75000"/>
                  </a:srgbClr>
                </a:solidFill>
                <a:latin typeface="Barlow"/>
              </a:rPr>
              <a:pPr defTabSz="914126"/>
              <a:t>26</a:t>
            </a:fld>
            <a:endParaRPr lang="en-HK">
              <a:solidFill>
                <a:srgbClr val="000000">
                  <a:tint val="75000"/>
                </a:srgbClr>
              </a:solidFill>
              <a:latin typeface="Barlow"/>
            </a:endParaRPr>
          </a:p>
        </p:txBody>
      </p:sp>
      <p:cxnSp>
        <p:nvCxnSpPr>
          <p:cNvPr id="55" name="Conector: angular 54">
            <a:extLst>
              <a:ext uri="{FF2B5EF4-FFF2-40B4-BE49-F238E27FC236}">
                <a16:creationId xmlns:a16="http://schemas.microsoft.com/office/drawing/2014/main" id="{AC80AF0A-D287-7690-9B1F-C65CB89E3341}"/>
              </a:ext>
            </a:extLst>
          </p:cNvPr>
          <p:cNvCxnSpPr>
            <a:cxnSpLocks/>
            <a:stCxn id="38" idx="2"/>
            <a:endCxn id="33" idx="2"/>
          </p:cNvCxnSpPr>
          <p:nvPr/>
        </p:nvCxnSpPr>
        <p:spPr>
          <a:xfrm rot="5400000" flipH="1" flipV="1">
            <a:off x="3369120" y="1225201"/>
            <a:ext cx="110294" cy="3889636"/>
          </a:xfrm>
          <a:prstGeom prst="bentConnector3">
            <a:avLst>
              <a:gd name="adj1" fmla="val -305430"/>
            </a:avLst>
          </a:prstGeom>
          <a:ln>
            <a:tailEnd type="triangle" w="lg" len="lg"/>
          </a:ln>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6179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ángulo 42">
            <a:extLst>
              <a:ext uri="{FF2B5EF4-FFF2-40B4-BE49-F238E27FC236}">
                <a16:creationId xmlns:a16="http://schemas.microsoft.com/office/drawing/2014/main" id="{D8ADF0D1-54A8-BD70-BF36-C6E1D4C055EA}"/>
              </a:ext>
            </a:extLst>
          </p:cNvPr>
          <p:cNvSpPr/>
          <p:nvPr/>
        </p:nvSpPr>
        <p:spPr>
          <a:xfrm>
            <a:off x="456982" y="1211208"/>
            <a:ext cx="4038030" cy="3056470"/>
          </a:xfrm>
          <a:prstGeom prst="rect">
            <a:avLst/>
          </a:prstGeom>
          <a:solidFill>
            <a:srgbClr val="FF9999">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126"/>
            <a:endParaRPr lang="es-ES" sz="1999" b="1">
              <a:solidFill>
                <a:srgbClr val="446CAA"/>
              </a:solidFill>
              <a:latin typeface="Barlow"/>
            </a:endParaRPr>
          </a:p>
          <a:p>
            <a:pPr algn="ctr" defTabSz="914126"/>
            <a:endParaRPr lang="es-ES" sz="1999" b="1">
              <a:solidFill>
                <a:srgbClr val="446CAA"/>
              </a:solidFill>
              <a:latin typeface="Barlow"/>
            </a:endParaRPr>
          </a:p>
          <a:p>
            <a:pPr algn="ctr" defTabSz="914126"/>
            <a:endParaRPr lang="es-ES" sz="1999" b="1">
              <a:solidFill>
                <a:srgbClr val="446CAA"/>
              </a:solidFill>
              <a:latin typeface="Barlow"/>
            </a:endParaRPr>
          </a:p>
        </p:txBody>
      </p:sp>
      <p:sp>
        <p:nvSpPr>
          <p:cNvPr id="5" name="CuadroTexto 4">
            <a:extLst>
              <a:ext uri="{FF2B5EF4-FFF2-40B4-BE49-F238E27FC236}">
                <a16:creationId xmlns:a16="http://schemas.microsoft.com/office/drawing/2014/main" id="{CCDF8A80-6955-8667-2D4E-EA4E131F771B}"/>
              </a:ext>
            </a:extLst>
          </p:cNvPr>
          <p:cNvSpPr txBox="1"/>
          <p:nvPr/>
        </p:nvSpPr>
        <p:spPr>
          <a:xfrm>
            <a:off x="429516" y="175202"/>
            <a:ext cx="8601390" cy="369090"/>
          </a:xfrm>
          <a:prstGeom prst="rect">
            <a:avLst/>
          </a:prstGeom>
          <a:noFill/>
        </p:spPr>
        <p:txBody>
          <a:bodyPr wrap="square">
            <a:spAutoFit/>
          </a:bodyPr>
          <a:lstStyle/>
          <a:p>
            <a:pPr defTabSz="913829">
              <a:defRPr/>
            </a:pPr>
            <a:r>
              <a:rPr lang="en-AU" sz="1798" b="1" dirty="0">
                <a:solidFill>
                  <a:srgbClr val="446CAA"/>
                </a:solidFill>
                <a:latin typeface="Barlow" pitchFamily="2" charset="77"/>
              </a:rPr>
              <a:t>JOURNEY TOWARDS </a:t>
            </a:r>
            <a:r>
              <a:rPr lang="en-US" sz="1798" b="1" dirty="0">
                <a:solidFill>
                  <a:srgbClr val="446CAA"/>
                </a:solidFill>
                <a:latin typeface="Barlow" pitchFamily="2" charset="77"/>
              </a:rPr>
              <a:t>DIGITAL TWINs – DATA INTEGRATION</a:t>
            </a:r>
          </a:p>
        </p:txBody>
      </p:sp>
      <p:sp>
        <p:nvSpPr>
          <p:cNvPr id="7" name="CuadroTexto 6">
            <a:extLst>
              <a:ext uri="{FF2B5EF4-FFF2-40B4-BE49-F238E27FC236}">
                <a16:creationId xmlns:a16="http://schemas.microsoft.com/office/drawing/2014/main" id="{EF38285B-A6D6-D9FC-A34A-F57BA55A8622}"/>
              </a:ext>
            </a:extLst>
          </p:cNvPr>
          <p:cNvSpPr txBox="1"/>
          <p:nvPr/>
        </p:nvSpPr>
        <p:spPr>
          <a:xfrm>
            <a:off x="521215" y="583490"/>
            <a:ext cx="7016670" cy="415370"/>
          </a:xfrm>
          <a:prstGeom prst="rect">
            <a:avLst/>
          </a:prstGeom>
          <a:noFill/>
        </p:spPr>
        <p:txBody>
          <a:bodyPr wrap="square" rtlCol="0">
            <a:spAutoFit/>
          </a:bodyPr>
          <a:lstStyle/>
          <a:p>
            <a:pPr defTabSz="914126"/>
            <a:r>
              <a:rPr lang="nl-NL" sz="2099" dirty="0">
                <a:solidFill>
                  <a:srgbClr val="44546A"/>
                </a:solidFill>
                <a:latin typeface="Barlow" pitchFamily="2" charset="77"/>
              </a:rPr>
              <a:t>What is digital sustainability?</a:t>
            </a:r>
          </a:p>
        </p:txBody>
      </p:sp>
      <p:pic>
        <p:nvPicPr>
          <p:cNvPr id="25" name="Gráfico 24">
            <a:extLst>
              <a:ext uri="{FF2B5EF4-FFF2-40B4-BE49-F238E27FC236}">
                <a16:creationId xmlns:a16="http://schemas.microsoft.com/office/drawing/2014/main" id="{33CC8C3C-1F11-0467-4CBB-D5B7AA2840A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3803" y="4802650"/>
            <a:ext cx="281067" cy="281067"/>
          </a:xfrm>
          <a:prstGeom prst="rect">
            <a:avLst/>
          </a:prstGeom>
        </p:spPr>
      </p:pic>
      <p:pic>
        <p:nvPicPr>
          <p:cNvPr id="8" name="Imagen 7">
            <a:extLst>
              <a:ext uri="{FF2B5EF4-FFF2-40B4-BE49-F238E27FC236}">
                <a16:creationId xmlns:a16="http://schemas.microsoft.com/office/drawing/2014/main" id="{7B2FACAF-CFC5-A5C9-E52A-979738960132}"/>
              </a:ext>
            </a:extLst>
          </p:cNvPr>
          <p:cNvPicPr>
            <a:picLocks noChangeAspect="1"/>
          </p:cNvPicPr>
          <p:nvPr/>
        </p:nvPicPr>
        <p:blipFill>
          <a:blip r:embed="rId4">
            <a:lum bright="-20000" contrast="-40000"/>
            <a:duotone>
              <a:prstClr val="black"/>
              <a:schemeClr val="accent1">
                <a:tint val="45000"/>
                <a:satMod val="400000"/>
              </a:schemeClr>
            </a:duotone>
          </a:blip>
          <a:stretch>
            <a:fillRect/>
          </a:stretch>
        </p:blipFill>
        <p:spPr>
          <a:xfrm>
            <a:off x="5018216" y="4269394"/>
            <a:ext cx="559171" cy="643529"/>
          </a:xfrm>
          <a:prstGeom prst="rect">
            <a:avLst/>
          </a:prstGeom>
        </p:spPr>
      </p:pic>
      <p:sp>
        <p:nvSpPr>
          <p:cNvPr id="9" name="CuadroTexto 8">
            <a:extLst>
              <a:ext uri="{FF2B5EF4-FFF2-40B4-BE49-F238E27FC236}">
                <a16:creationId xmlns:a16="http://schemas.microsoft.com/office/drawing/2014/main" id="{6434B4B2-AA64-3CF2-CC96-1EC2C782690B}"/>
              </a:ext>
            </a:extLst>
          </p:cNvPr>
          <p:cNvSpPr txBox="1"/>
          <p:nvPr/>
        </p:nvSpPr>
        <p:spPr>
          <a:xfrm>
            <a:off x="5588448" y="4320748"/>
            <a:ext cx="4213258" cy="369218"/>
          </a:xfrm>
          <a:prstGeom prst="rect">
            <a:avLst/>
          </a:prstGeom>
          <a:noFill/>
        </p:spPr>
        <p:txBody>
          <a:bodyPr wrap="square" rtlCol="0">
            <a:spAutoFit/>
          </a:bodyPr>
          <a:lstStyle/>
          <a:p>
            <a:pPr defTabSz="914126"/>
            <a:r>
              <a:rPr lang="nl-NL" sz="1799">
                <a:solidFill>
                  <a:srgbClr val="44546A"/>
                </a:solidFill>
                <a:latin typeface="Barlow" pitchFamily="2" charset="77"/>
              </a:rPr>
              <a:t>How do I make Smart Decisions?</a:t>
            </a:r>
          </a:p>
        </p:txBody>
      </p:sp>
      <p:grpSp>
        <p:nvGrpSpPr>
          <p:cNvPr id="17" name="Grupo 16">
            <a:extLst>
              <a:ext uri="{FF2B5EF4-FFF2-40B4-BE49-F238E27FC236}">
                <a16:creationId xmlns:a16="http://schemas.microsoft.com/office/drawing/2014/main" id="{B06B5F85-B93E-980C-B67D-02DC6A8F655D}"/>
              </a:ext>
            </a:extLst>
          </p:cNvPr>
          <p:cNvGrpSpPr/>
          <p:nvPr/>
        </p:nvGrpSpPr>
        <p:grpSpPr>
          <a:xfrm>
            <a:off x="2231200" y="1333272"/>
            <a:ext cx="770324" cy="2334532"/>
            <a:chOff x="4004718" y="884954"/>
            <a:chExt cx="770800" cy="2335973"/>
          </a:xfrm>
        </p:grpSpPr>
        <p:grpSp>
          <p:nvGrpSpPr>
            <p:cNvPr id="18" name="Grupo 17">
              <a:extLst>
                <a:ext uri="{FF2B5EF4-FFF2-40B4-BE49-F238E27FC236}">
                  <a16:creationId xmlns:a16="http://schemas.microsoft.com/office/drawing/2014/main" id="{63716EBC-E414-5425-592D-12B8D6B8F781}"/>
                </a:ext>
              </a:extLst>
            </p:cNvPr>
            <p:cNvGrpSpPr/>
            <p:nvPr/>
          </p:nvGrpSpPr>
          <p:grpSpPr>
            <a:xfrm>
              <a:off x="4004718" y="1327023"/>
              <a:ext cx="770800" cy="1893904"/>
              <a:chOff x="3752880" y="1163909"/>
              <a:chExt cx="770800" cy="1893904"/>
            </a:xfrm>
          </p:grpSpPr>
          <p:sp>
            <p:nvSpPr>
              <p:cNvPr id="20" name="Freeform 18">
                <a:extLst>
                  <a:ext uri="{FF2B5EF4-FFF2-40B4-BE49-F238E27FC236}">
                    <a16:creationId xmlns:a16="http://schemas.microsoft.com/office/drawing/2014/main" id="{945731E7-E1A7-DD7E-E7D6-12E1EBF72C2B}"/>
                  </a:ext>
                </a:extLst>
              </p:cNvPr>
              <p:cNvSpPr>
                <a:spLocks noEditPoints="1"/>
              </p:cNvSpPr>
              <p:nvPr/>
            </p:nvSpPr>
            <p:spPr bwMode="gray">
              <a:xfrm>
                <a:off x="3938746" y="1163909"/>
                <a:ext cx="433547" cy="719028"/>
              </a:xfrm>
              <a:custGeom>
                <a:avLst/>
                <a:gdLst/>
                <a:ahLst/>
                <a:cxnLst>
                  <a:cxn ang="0">
                    <a:pos x="688" y="656"/>
                  </a:cxn>
                  <a:cxn ang="0">
                    <a:pos x="621" y="526"/>
                  </a:cxn>
                  <a:cxn ang="0">
                    <a:pos x="699" y="330"/>
                  </a:cxn>
                  <a:cxn ang="0">
                    <a:pos x="712" y="269"/>
                  </a:cxn>
                  <a:cxn ang="0">
                    <a:pos x="680" y="254"/>
                  </a:cxn>
                  <a:cxn ang="0">
                    <a:pos x="656" y="298"/>
                  </a:cxn>
                  <a:cxn ang="0">
                    <a:pos x="603" y="267"/>
                  </a:cxn>
                  <a:cxn ang="0">
                    <a:pos x="591" y="190"/>
                  </a:cxn>
                  <a:cxn ang="0">
                    <a:pos x="604" y="188"/>
                  </a:cxn>
                  <a:cxn ang="0">
                    <a:pos x="633" y="144"/>
                  </a:cxn>
                  <a:cxn ang="0">
                    <a:pos x="628" y="138"/>
                  </a:cxn>
                  <a:cxn ang="0">
                    <a:pos x="627" y="121"/>
                  </a:cxn>
                  <a:cxn ang="0">
                    <a:pos x="612" y="82"/>
                  </a:cxn>
                  <a:cxn ang="0">
                    <a:pos x="547" y="1"/>
                  </a:cxn>
                  <a:cxn ang="0">
                    <a:pos x="444" y="78"/>
                  </a:cxn>
                  <a:cxn ang="0">
                    <a:pos x="480" y="185"/>
                  </a:cxn>
                  <a:cxn ang="0">
                    <a:pos x="387" y="278"/>
                  </a:cxn>
                  <a:cxn ang="0">
                    <a:pos x="313" y="383"/>
                  </a:cxn>
                  <a:cxn ang="0">
                    <a:pos x="297" y="633"/>
                  </a:cxn>
                  <a:cxn ang="0">
                    <a:pos x="315" y="677"/>
                  </a:cxn>
                  <a:cxn ang="0">
                    <a:pos x="338" y="700"/>
                  </a:cxn>
                  <a:cxn ang="0">
                    <a:pos x="347" y="741"/>
                  </a:cxn>
                  <a:cxn ang="0">
                    <a:pos x="306" y="961"/>
                  </a:cxn>
                  <a:cxn ang="0">
                    <a:pos x="242" y="1002"/>
                  </a:cxn>
                  <a:cxn ang="0">
                    <a:pos x="77" y="1179"/>
                  </a:cxn>
                  <a:cxn ang="0">
                    <a:pos x="10" y="1201"/>
                  </a:cxn>
                  <a:cxn ang="0">
                    <a:pos x="42" y="1314"/>
                  </a:cxn>
                  <a:cxn ang="0">
                    <a:pos x="118" y="1357"/>
                  </a:cxn>
                  <a:cxn ang="0">
                    <a:pos x="118" y="1262"/>
                  </a:cxn>
                  <a:cxn ang="0">
                    <a:pos x="129" y="1226"/>
                  </a:cxn>
                  <a:cxn ang="0">
                    <a:pos x="286" y="1057"/>
                  </a:cxn>
                  <a:cxn ang="0">
                    <a:pos x="367" y="1004"/>
                  </a:cxn>
                  <a:cxn ang="0">
                    <a:pos x="418" y="943"/>
                  </a:cxn>
                  <a:cxn ang="0">
                    <a:pos x="501" y="818"/>
                  </a:cxn>
                  <a:cxn ang="0">
                    <a:pos x="531" y="781"/>
                  </a:cxn>
                  <a:cxn ang="0">
                    <a:pos x="579" y="777"/>
                  </a:cxn>
                  <a:cxn ang="0">
                    <a:pos x="660" y="881"/>
                  </a:cxn>
                  <a:cxn ang="0">
                    <a:pos x="541" y="1041"/>
                  </a:cxn>
                  <a:cxn ang="0">
                    <a:pos x="569" y="1135"/>
                  </a:cxn>
                  <a:cxn ang="0">
                    <a:pos x="674" y="1190"/>
                  </a:cxn>
                  <a:cxn ang="0">
                    <a:pos x="654" y="1094"/>
                  </a:cxn>
                  <a:cxn ang="0">
                    <a:pos x="650" y="1063"/>
                  </a:cxn>
                  <a:cxn ang="0">
                    <a:pos x="790" y="838"/>
                  </a:cxn>
                  <a:cxn ang="0">
                    <a:pos x="803" y="725"/>
                  </a:cxn>
                  <a:cxn ang="0">
                    <a:pos x="362" y="606"/>
                  </a:cxn>
                  <a:cxn ang="0">
                    <a:pos x="351" y="619"/>
                  </a:cxn>
                  <a:cxn ang="0">
                    <a:pos x="354" y="523"/>
                  </a:cxn>
                  <a:cxn ang="0">
                    <a:pos x="390" y="394"/>
                  </a:cxn>
                  <a:cxn ang="0">
                    <a:pos x="415" y="545"/>
                  </a:cxn>
                </a:cxnLst>
                <a:rect l="0" t="0" r="r" b="b"/>
                <a:pathLst>
                  <a:path w="837" h="1386">
                    <a:moveTo>
                      <a:pt x="803" y="725"/>
                    </a:moveTo>
                    <a:cubicBezTo>
                      <a:pt x="768" y="706"/>
                      <a:pt x="688" y="656"/>
                      <a:pt x="688" y="656"/>
                    </a:cubicBezTo>
                    <a:cubicBezTo>
                      <a:pt x="688" y="656"/>
                      <a:pt x="607" y="617"/>
                      <a:pt x="593" y="614"/>
                    </a:cubicBezTo>
                    <a:cubicBezTo>
                      <a:pt x="580" y="611"/>
                      <a:pt x="612" y="533"/>
                      <a:pt x="621" y="526"/>
                    </a:cubicBezTo>
                    <a:cubicBezTo>
                      <a:pt x="630" y="518"/>
                      <a:pt x="670" y="460"/>
                      <a:pt x="673" y="439"/>
                    </a:cubicBezTo>
                    <a:cubicBezTo>
                      <a:pt x="677" y="418"/>
                      <a:pt x="699" y="330"/>
                      <a:pt x="699" y="330"/>
                    </a:cubicBezTo>
                    <a:cubicBezTo>
                      <a:pt x="699" y="330"/>
                      <a:pt x="711" y="316"/>
                      <a:pt x="712" y="304"/>
                    </a:cubicBezTo>
                    <a:cubicBezTo>
                      <a:pt x="713" y="292"/>
                      <a:pt x="722" y="281"/>
                      <a:pt x="712" y="269"/>
                    </a:cubicBezTo>
                    <a:cubicBezTo>
                      <a:pt x="705" y="261"/>
                      <a:pt x="707" y="251"/>
                      <a:pt x="697" y="257"/>
                    </a:cubicBezTo>
                    <a:cubicBezTo>
                      <a:pt x="694" y="259"/>
                      <a:pt x="692" y="245"/>
                      <a:pt x="680" y="254"/>
                    </a:cubicBezTo>
                    <a:cubicBezTo>
                      <a:pt x="678" y="255"/>
                      <a:pt x="675" y="244"/>
                      <a:pt x="664" y="258"/>
                    </a:cubicBezTo>
                    <a:cubicBezTo>
                      <a:pt x="649" y="276"/>
                      <a:pt x="650" y="282"/>
                      <a:pt x="656" y="298"/>
                    </a:cubicBezTo>
                    <a:cubicBezTo>
                      <a:pt x="662" y="313"/>
                      <a:pt x="672" y="319"/>
                      <a:pt x="631" y="397"/>
                    </a:cubicBezTo>
                    <a:cubicBezTo>
                      <a:pt x="631" y="397"/>
                      <a:pt x="630" y="318"/>
                      <a:pt x="603" y="267"/>
                    </a:cubicBezTo>
                    <a:cubicBezTo>
                      <a:pt x="577" y="218"/>
                      <a:pt x="583" y="213"/>
                      <a:pt x="583" y="213"/>
                    </a:cubicBezTo>
                    <a:cubicBezTo>
                      <a:pt x="591" y="190"/>
                      <a:pt x="591" y="190"/>
                      <a:pt x="591" y="190"/>
                    </a:cubicBezTo>
                    <a:cubicBezTo>
                      <a:pt x="591" y="190"/>
                      <a:pt x="593" y="189"/>
                      <a:pt x="595" y="189"/>
                    </a:cubicBezTo>
                    <a:cubicBezTo>
                      <a:pt x="599" y="189"/>
                      <a:pt x="602" y="189"/>
                      <a:pt x="604" y="188"/>
                    </a:cubicBezTo>
                    <a:cubicBezTo>
                      <a:pt x="613" y="185"/>
                      <a:pt x="639" y="181"/>
                      <a:pt x="627" y="157"/>
                    </a:cubicBezTo>
                    <a:cubicBezTo>
                      <a:pt x="627" y="157"/>
                      <a:pt x="634" y="148"/>
                      <a:pt x="633" y="144"/>
                    </a:cubicBezTo>
                    <a:cubicBezTo>
                      <a:pt x="632" y="142"/>
                      <a:pt x="630" y="141"/>
                      <a:pt x="628" y="141"/>
                    </a:cubicBezTo>
                    <a:cubicBezTo>
                      <a:pt x="628" y="140"/>
                      <a:pt x="628" y="139"/>
                      <a:pt x="628" y="138"/>
                    </a:cubicBezTo>
                    <a:cubicBezTo>
                      <a:pt x="630" y="136"/>
                      <a:pt x="632" y="133"/>
                      <a:pt x="631" y="132"/>
                    </a:cubicBezTo>
                    <a:cubicBezTo>
                      <a:pt x="630" y="129"/>
                      <a:pt x="627" y="121"/>
                      <a:pt x="627" y="121"/>
                    </a:cubicBezTo>
                    <a:cubicBezTo>
                      <a:pt x="627" y="121"/>
                      <a:pt x="638" y="112"/>
                      <a:pt x="631" y="104"/>
                    </a:cubicBezTo>
                    <a:cubicBezTo>
                      <a:pt x="623" y="97"/>
                      <a:pt x="610" y="93"/>
                      <a:pt x="612" y="82"/>
                    </a:cubicBezTo>
                    <a:cubicBezTo>
                      <a:pt x="613" y="71"/>
                      <a:pt x="618" y="51"/>
                      <a:pt x="605" y="36"/>
                    </a:cubicBezTo>
                    <a:cubicBezTo>
                      <a:pt x="592" y="21"/>
                      <a:pt x="591" y="2"/>
                      <a:pt x="547" y="1"/>
                    </a:cubicBezTo>
                    <a:cubicBezTo>
                      <a:pt x="507" y="0"/>
                      <a:pt x="473" y="7"/>
                      <a:pt x="455" y="43"/>
                    </a:cubicBezTo>
                    <a:cubicBezTo>
                      <a:pt x="445" y="59"/>
                      <a:pt x="443" y="75"/>
                      <a:pt x="444" y="78"/>
                    </a:cubicBezTo>
                    <a:cubicBezTo>
                      <a:pt x="444" y="78"/>
                      <a:pt x="436" y="139"/>
                      <a:pt x="478" y="168"/>
                    </a:cubicBezTo>
                    <a:cubicBezTo>
                      <a:pt x="478" y="168"/>
                      <a:pt x="494" y="182"/>
                      <a:pt x="480" y="185"/>
                    </a:cubicBezTo>
                    <a:cubicBezTo>
                      <a:pt x="465" y="189"/>
                      <a:pt x="440" y="217"/>
                      <a:pt x="429" y="235"/>
                    </a:cubicBezTo>
                    <a:cubicBezTo>
                      <a:pt x="417" y="253"/>
                      <a:pt x="411" y="255"/>
                      <a:pt x="387" y="278"/>
                    </a:cubicBezTo>
                    <a:cubicBezTo>
                      <a:pt x="363" y="302"/>
                      <a:pt x="344" y="343"/>
                      <a:pt x="333" y="353"/>
                    </a:cubicBezTo>
                    <a:cubicBezTo>
                      <a:pt x="322" y="362"/>
                      <a:pt x="315" y="361"/>
                      <a:pt x="313" y="383"/>
                    </a:cubicBezTo>
                    <a:cubicBezTo>
                      <a:pt x="310" y="405"/>
                      <a:pt x="289" y="429"/>
                      <a:pt x="295" y="510"/>
                    </a:cubicBezTo>
                    <a:cubicBezTo>
                      <a:pt x="300" y="592"/>
                      <a:pt x="298" y="622"/>
                      <a:pt x="297" y="633"/>
                    </a:cubicBezTo>
                    <a:cubicBezTo>
                      <a:pt x="296" y="643"/>
                      <a:pt x="300" y="658"/>
                      <a:pt x="303" y="666"/>
                    </a:cubicBezTo>
                    <a:cubicBezTo>
                      <a:pt x="306" y="674"/>
                      <a:pt x="315" y="677"/>
                      <a:pt x="315" y="677"/>
                    </a:cubicBezTo>
                    <a:cubicBezTo>
                      <a:pt x="315" y="677"/>
                      <a:pt x="323" y="680"/>
                      <a:pt x="324" y="697"/>
                    </a:cubicBezTo>
                    <a:cubicBezTo>
                      <a:pt x="324" y="697"/>
                      <a:pt x="333" y="706"/>
                      <a:pt x="338" y="700"/>
                    </a:cubicBezTo>
                    <a:cubicBezTo>
                      <a:pt x="338" y="700"/>
                      <a:pt x="343" y="708"/>
                      <a:pt x="351" y="707"/>
                    </a:cubicBezTo>
                    <a:cubicBezTo>
                      <a:pt x="349" y="719"/>
                      <a:pt x="347" y="732"/>
                      <a:pt x="347" y="741"/>
                    </a:cubicBezTo>
                    <a:cubicBezTo>
                      <a:pt x="348" y="768"/>
                      <a:pt x="347" y="846"/>
                      <a:pt x="343" y="863"/>
                    </a:cubicBezTo>
                    <a:cubicBezTo>
                      <a:pt x="339" y="880"/>
                      <a:pt x="349" y="907"/>
                      <a:pt x="306" y="961"/>
                    </a:cubicBezTo>
                    <a:cubicBezTo>
                      <a:pt x="306" y="961"/>
                      <a:pt x="305" y="962"/>
                      <a:pt x="305" y="963"/>
                    </a:cubicBezTo>
                    <a:cubicBezTo>
                      <a:pt x="289" y="971"/>
                      <a:pt x="265" y="985"/>
                      <a:pt x="242" y="1002"/>
                    </a:cubicBezTo>
                    <a:cubicBezTo>
                      <a:pt x="204" y="1029"/>
                      <a:pt x="182" y="1047"/>
                      <a:pt x="146" y="1099"/>
                    </a:cubicBezTo>
                    <a:cubicBezTo>
                      <a:pt x="110" y="1151"/>
                      <a:pt x="82" y="1179"/>
                      <a:pt x="77" y="1179"/>
                    </a:cubicBezTo>
                    <a:cubicBezTo>
                      <a:pt x="72" y="1179"/>
                      <a:pt x="79" y="1171"/>
                      <a:pt x="48" y="1183"/>
                    </a:cubicBezTo>
                    <a:cubicBezTo>
                      <a:pt x="16" y="1196"/>
                      <a:pt x="14" y="1201"/>
                      <a:pt x="10" y="1201"/>
                    </a:cubicBezTo>
                    <a:cubicBezTo>
                      <a:pt x="6" y="1201"/>
                      <a:pt x="0" y="1202"/>
                      <a:pt x="3" y="1215"/>
                    </a:cubicBezTo>
                    <a:cubicBezTo>
                      <a:pt x="7" y="1228"/>
                      <a:pt x="31" y="1291"/>
                      <a:pt x="42" y="1314"/>
                    </a:cubicBezTo>
                    <a:cubicBezTo>
                      <a:pt x="53" y="1337"/>
                      <a:pt x="81" y="1386"/>
                      <a:pt x="100" y="1386"/>
                    </a:cubicBezTo>
                    <a:cubicBezTo>
                      <a:pt x="120" y="1385"/>
                      <a:pt x="119" y="1370"/>
                      <a:pt x="118" y="1357"/>
                    </a:cubicBezTo>
                    <a:cubicBezTo>
                      <a:pt x="118" y="1344"/>
                      <a:pt x="111" y="1331"/>
                      <a:pt x="112" y="1327"/>
                    </a:cubicBezTo>
                    <a:cubicBezTo>
                      <a:pt x="114" y="1323"/>
                      <a:pt x="113" y="1270"/>
                      <a:pt x="118" y="1262"/>
                    </a:cubicBezTo>
                    <a:cubicBezTo>
                      <a:pt x="123" y="1254"/>
                      <a:pt x="141" y="1247"/>
                      <a:pt x="135" y="1235"/>
                    </a:cubicBezTo>
                    <a:cubicBezTo>
                      <a:pt x="130" y="1223"/>
                      <a:pt x="129" y="1226"/>
                      <a:pt x="129" y="1226"/>
                    </a:cubicBezTo>
                    <a:cubicBezTo>
                      <a:pt x="129" y="1226"/>
                      <a:pt x="144" y="1187"/>
                      <a:pt x="158" y="1179"/>
                    </a:cubicBezTo>
                    <a:cubicBezTo>
                      <a:pt x="173" y="1170"/>
                      <a:pt x="271" y="1085"/>
                      <a:pt x="286" y="1057"/>
                    </a:cubicBezTo>
                    <a:cubicBezTo>
                      <a:pt x="301" y="1030"/>
                      <a:pt x="330" y="1035"/>
                      <a:pt x="341" y="1026"/>
                    </a:cubicBezTo>
                    <a:cubicBezTo>
                      <a:pt x="352" y="1016"/>
                      <a:pt x="367" y="1004"/>
                      <a:pt x="367" y="1004"/>
                    </a:cubicBezTo>
                    <a:cubicBezTo>
                      <a:pt x="367" y="1004"/>
                      <a:pt x="388" y="990"/>
                      <a:pt x="403" y="966"/>
                    </a:cubicBezTo>
                    <a:cubicBezTo>
                      <a:pt x="408" y="960"/>
                      <a:pt x="414" y="952"/>
                      <a:pt x="418" y="943"/>
                    </a:cubicBezTo>
                    <a:cubicBezTo>
                      <a:pt x="441" y="898"/>
                      <a:pt x="477" y="841"/>
                      <a:pt x="477" y="841"/>
                    </a:cubicBezTo>
                    <a:cubicBezTo>
                      <a:pt x="501" y="818"/>
                      <a:pt x="501" y="818"/>
                      <a:pt x="501" y="818"/>
                    </a:cubicBezTo>
                    <a:cubicBezTo>
                      <a:pt x="508" y="795"/>
                      <a:pt x="508" y="795"/>
                      <a:pt x="508" y="795"/>
                    </a:cubicBezTo>
                    <a:cubicBezTo>
                      <a:pt x="508" y="795"/>
                      <a:pt x="516" y="770"/>
                      <a:pt x="531" y="781"/>
                    </a:cubicBezTo>
                    <a:cubicBezTo>
                      <a:pt x="547" y="792"/>
                      <a:pt x="554" y="799"/>
                      <a:pt x="554" y="799"/>
                    </a:cubicBezTo>
                    <a:cubicBezTo>
                      <a:pt x="554" y="799"/>
                      <a:pt x="569" y="777"/>
                      <a:pt x="579" y="777"/>
                    </a:cubicBezTo>
                    <a:cubicBezTo>
                      <a:pt x="589" y="776"/>
                      <a:pt x="668" y="772"/>
                      <a:pt x="701" y="789"/>
                    </a:cubicBezTo>
                    <a:cubicBezTo>
                      <a:pt x="701" y="789"/>
                      <a:pt x="666" y="845"/>
                      <a:pt x="660" y="881"/>
                    </a:cubicBezTo>
                    <a:cubicBezTo>
                      <a:pt x="653" y="916"/>
                      <a:pt x="611" y="1008"/>
                      <a:pt x="602" y="1010"/>
                    </a:cubicBezTo>
                    <a:cubicBezTo>
                      <a:pt x="594" y="1012"/>
                      <a:pt x="568" y="1015"/>
                      <a:pt x="541" y="1041"/>
                    </a:cubicBezTo>
                    <a:cubicBezTo>
                      <a:pt x="541" y="1041"/>
                      <a:pt x="528" y="1038"/>
                      <a:pt x="528" y="1052"/>
                    </a:cubicBezTo>
                    <a:cubicBezTo>
                      <a:pt x="527" y="1067"/>
                      <a:pt x="561" y="1115"/>
                      <a:pt x="569" y="1135"/>
                    </a:cubicBezTo>
                    <a:cubicBezTo>
                      <a:pt x="577" y="1156"/>
                      <a:pt x="619" y="1219"/>
                      <a:pt x="653" y="1220"/>
                    </a:cubicBezTo>
                    <a:cubicBezTo>
                      <a:pt x="687" y="1221"/>
                      <a:pt x="677" y="1205"/>
                      <a:pt x="674" y="1190"/>
                    </a:cubicBezTo>
                    <a:cubicBezTo>
                      <a:pt x="671" y="1176"/>
                      <a:pt x="664" y="1162"/>
                      <a:pt x="664" y="1162"/>
                    </a:cubicBezTo>
                    <a:cubicBezTo>
                      <a:pt x="664" y="1162"/>
                      <a:pt x="654" y="1108"/>
                      <a:pt x="654" y="1094"/>
                    </a:cubicBezTo>
                    <a:cubicBezTo>
                      <a:pt x="655" y="1079"/>
                      <a:pt x="674" y="1062"/>
                      <a:pt x="660" y="1062"/>
                    </a:cubicBezTo>
                    <a:cubicBezTo>
                      <a:pt x="654" y="1062"/>
                      <a:pt x="651" y="1063"/>
                      <a:pt x="650" y="1063"/>
                    </a:cubicBezTo>
                    <a:cubicBezTo>
                      <a:pt x="654" y="1052"/>
                      <a:pt x="671" y="1003"/>
                      <a:pt x="693" y="982"/>
                    </a:cubicBezTo>
                    <a:cubicBezTo>
                      <a:pt x="719" y="957"/>
                      <a:pt x="783" y="864"/>
                      <a:pt x="790" y="838"/>
                    </a:cubicBezTo>
                    <a:cubicBezTo>
                      <a:pt x="796" y="812"/>
                      <a:pt x="825" y="799"/>
                      <a:pt x="823" y="772"/>
                    </a:cubicBezTo>
                    <a:cubicBezTo>
                      <a:pt x="820" y="745"/>
                      <a:pt x="837" y="743"/>
                      <a:pt x="803" y="725"/>
                    </a:cubicBezTo>
                    <a:close/>
                    <a:moveTo>
                      <a:pt x="415" y="545"/>
                    </a:moveTo>
                    <a:cubicBezTo>
                      <a:pt x="386" y="590"/>
                      <a:pt x="369" y="590"/>
                      <a:pt x="362" y="606"/>
                    </a:cubicBezTo>
                    <a:cubicBezTo>
                      <a:pt x="360" y="610"/>
                      <a:pt x="359" y="616"/>
                      <a:pt x="359" y="622"/>
                    </a:cubicBezTo>
                    <a:cubicBezTo>
                      <a:pt x="357" y="621"/>
                      <a:pt x="354" y="620"/>
                      <a:pt x="351" y="619"/>
                    </a:cubicBezTo>
                    <a:cubicBezTo>
                      <a:pt x="351" y="619"/>
                      <a:pt x="341" y="618"/>
                      <a:pt x="346" y="586"/>
                    </a:cubicBezTo>
                    <a:cubicBezTo>
                      <a:pt x="351" y="553"/>
                      <a:pt x="354" y="528"/>
                      <a:pt x="354" y="523"/>
                    </a:cubicBezTo>
                    <a:cubicBezTo>
                      <a:pt x="355" y="518"/>
                      <a:pt x="375" y="462"/>
                      <a:pt x="377" y="444"/>
                    </a:cubicBezTo>
                    <a:cubicBezTo>
                      <a:pt x="380" y="426"/>
                      <a:pt x="380" y="398"/>
                      <a:pt x="390" y="394"/>
                    </a:cubicBezTo>
                    <a:cubicBezTo>
                      <a:pt x="400" y="390"/>
                      <a:pt x="426" y="379"/>
                      <a:pt x="426" y="379"/>
                    </a:cubicBezTo>
                    <a:cubicBezTo>
                      <a:pt x="426" y="379"/>
                      <a:pt x="444" y="500"/>
                      <a:pt x="415" y="545"/>
                    </a:cubicBezTo>
                    <a:close/>
                  </a:path>
                </a:pathLst>
              </a:custGeom>
              <a:solidFill>
                <a:srgbClr val="7D7D7D"/>
              </a:solidFill>
              <a:ln w="9525">
                <a:noFill/>
                <a:round/>
                <a:headEnd/>
                <a:tailEnd/>
              </a:ln>
            </p:spPr>
            <p:txBody>
              <a:bodyPr vert="horz" wrap="square" lIns="68538" tIns="34269" rIns="68538" bIns="34269" numCol="1" anchor="t" anchorCtr="0" compatLnSpc="1">
                <a:prstTxWarp prst="textNoShape">
                  <a:avLst/>
                </a:prstTxWarp>
              </a:bodyPr>
              <a:lstStyle/>
              <a:p>
                <a:pPr defTabSz="914126"/>
                <a:endParaRPr lang="en-US" sz="1050">
                  <a:solidFill>
                    <a:srgbClr val="000000"/>
                  </a:solidFill>
                  <a:latin typeface="Barlow"/>
                </a:endParaRPr>
              </a:p>
            </p:txBody>
          </p:sp>
          <p:sp>
            <p:nvSpPr>
              <p:cNvPr id="21" name="Line 55" descr="© INSCALE GmbH, 26.05.2010&#10;http://www.presentationload.com/">
                <a:extLst>
                  <a:ext uri="{FF2B5EF4-FFF2-40B4-BE49-F238E27FC236}">
                    <a16:creationId xmlns:a16="http://schemas.microsoft.com/office/drawing/2014/main" id="{9992CB30-F04C-67AA-F5A0-2A8FCD1D3024}"/>
                  </a:ext>
                </a:extLst>
              </p:cNvPr>
              <p:cNvSpPr>
                <a:spLocks noChangeShapeType="1"/>
              </p:cNvSpPr>
              <p:nvPr/>
            </p:nvSpPr>
            <p:spPr bwMode="gray">
              <a:xfrm flipV="1">
                <a:off x="4106165" y="2173470"/>
                <a:ext cx="0" cy="254636"/>
              </a:xfrm>
              <a:prstGeom prst="line">
                <a:avLst/>
              </a:prstGeom>
              <a:noFill/>
              <a:ln w="19050">
                <a:solidFill>
                  <a:srgbClr val="B2B2B2"/>
                </a:solidFill>
                <a:prstDash val="sysDot"/>
                <a:round/>
                <a:headEnd/>
                <a:tailEnd/>
              </a:ln>
              <a:effectLst/>
            </p:spPr>
            <p:txBody>
              <a:bodyPr/>
              <a:lstStyle/>
              <a:p>
                <a:pPr defTabSz="914126"/>
                <a:endParaRPr lang="en-US" sz="1050">
                  <a:solidFill>
                    <a:srgbClr val="000000"/>
                  </a:solidFill>
                  <a:latin typeface="Barlow" panose="00000500000000000000" pitchFamily="2" charset="0"/>
                  <a:cs typeface="Calibri" pitchFamily="34" charset="0"/>
                </a:endParaRPr>
              </a:p>
            </p:txBody>
          </p:sp>
          <p:sp>
            <p:nvSpPr>
              <p:cNvPr id="22" name="Text Box 56" descr="© INSCALE GmbH, 26.05.2010&#10;http://www.presentationload.com/">
                <a:extLst>
                  <a:ext uri="{FF2B5EF4-FFF2-40B4-BE49-F238E27FC236}">
                    <a16:creationId xmlns:a16="http://schemas.microsoft.com/office/drawing/2014/main" id="{5C1D63AD-9EDB-F3DA-C7AF-75AA1095F210}"/>
                  </a:ext>
                </a:extLst>
              </p:cNvPr>
              <p:cNvSpPr txBox="1">
                <a:spLocks noChangeArrowheads="1"/>
              </p:cNvSpPr>
              <p:nvPr/>
            </p:nvSpPr>
            <p:spPr bwMode="gray">
              <a:xfrm>
                <a:off x="3752880" y="2411283"/>
                <a:ext cx="770800" cy="646530"/>
              </a:xfrm>
              <a:prstGeom prst="rect">
                <a:avLst/>
              </a:prstGeom>
              <a:noFill/>
              <a:ln w="9525">
                <a:noFill/>
                <a:miter lim="800000"/>
                <a:headEnd/>
                <a:tailEnd/>
              </a:ln>
              <a:effectLst/>
            </p:spPr>
            <p:txBody>
              <a:bodyPr wrap="square" lIns="0" tIns="0" rIns="0" bIns="0" anchor="b" anchorCtr="0">
                <a:spAutoFit/>
              </a:bodyPr>
              <a:lstStyle/>
              <a:p>
                <a:pPr algn="ctr" defTabSz="914126">
                  <a:spcBef>
                    <a:spcPct val="50000"/>
                  </a:spcBef>
                </a:pPr>
                <a:r>
                  <a:rPr lang="en-US" sz="1050" noProof="1">
                    <a:solidFill>
                      <a:srgbClr val="000000">
                        <a:lumMod val="65000"/>
                        <a:lumOff val="35000"/>
                      </a:srgbClr>
                    </a:solidFill>
                    <a:latin typeface="Barlow" panose="00000500000000000000" pitchFamily="2" charset="0"/>
                    <a:cs typeface="Calibri" pitchFamily="34" charset="0"/>
                  </a:rPr>
                  <a:t>Integrated control, monitoring &amp; visualisation</a:t>
                </a:r>
                <a:endParaRPr lang="en-US" sz="1050" noProof="1">
                  <a:solidFill>
                    <a:srgbClr val="000000"/>
                  </a:solidFill>
                  <a:latin typeface="Barlow" panose="00000500000000000000" pitchFamily="2" charset="0"/>
                  <a:cs typeface="Calibri" pitchFamily="34" charset="0"/>
                </a:endParaRPr>
              </a:p>
            </p:txBody>
          </p:sp>
        </p:grpSp>
        <p:sp>
          <p:nvSpPr>
            <p:cNvPr id="19" name="CuadroTexto 18">
              <a:extLst>
                <a:ext uri="{FF2B5EF4-FFF2-40B4-BE49-F238E27FC236}">
                  <a16:creationId xmlns:a16="http://schemas.microsoft.com/office/drawing/2014/main" id="{01D36FCB-052D-B7C8-0D4E-57C3BC76DA67}"/>
                </a:ext>
              </a:extLst>
            </p:cNvPr>
            <p:cNvSpPr txBox="1"/>
            <p:nvPr/>
          </p:nvSpPr>
          <p:spPr>
            <a:xfrm>
              <a:off x="4320078" y="884954"/>
              <a:ext cx="298698" cy="369318"/>
            </a:xfrm>
            <a:prstGeom prst="rect">
              <a:avLst/>
            </a:prstGeom>
            <a:noFill/>
          </p:spPr>
          <p:txBody>
            <a:bodyPr wrap="square">
              <a:spAutoFit/>
            </a:bodyPr>
            <a:lstStyle/>
            <a:p>
              <a:pPr defTabSz="913829">
                <a:defRPr/>
              </a:pPr>
              <a:r>
                <a:rPr lang="en-AU" sz="1798" b="1">
                  <a:solidFill>
                    <a:srgbClr val="446CAA"/>
                  </a:solidFill>
                  <a:latin typeface="Barlow" pitchFamily="2" charset="77"/>
                </a:rPr>
                <a:t>5</a:t>
              </a:r>
            </a:p>
          </p:txBody>
        </p:sp>
      </p:grpSp>
      <p:grpSp>
        <p:nvGrpSpPr>
          <p:cNvPr id="23" name="Grupo 22">
            <a:extLst>
              <a:ext uri="{FF2B5EF4-FFF2-40B4-BE49-F238E27FC236}">
                <a16:creationId xmlns:a16="http://schemas.microsoft.com/office/drawing/2014/main" id="{7F0C9F59-9BFF-A2DB-9EB0-F9E64C5CBC51}"/>
              </a:ext>
            </a:extLst>
          </p:cNvPr>
          <p:cNvGrpSpPr/>
          <p:nvPr/>
        </p:nvGrpSpPr>
        <p:grpSpPr>
          <a:xfrm>
            <a:off x="2968425" y="1333272"/>
            <a:ext cx="834389" cy="2229670"/>
            <a:chOff x="4952126" y="884954"/>
            <a:chExt cx="834904" cy="2231047"/>
          </a:xfrm>
        </p:grpSpPr>
        <p:grpSp>
          <p:nvGrpSpPr>
            <p:cNvPr id="26" name="Grupo 25">
              <a:extLst>
                <a:ext uri="{FF2B5EF4-FFF2-40B4-BE49-F238E27FC236}">
                  <a16:creationId xmlns:a16="http://schemas.microsoft.com/office/drawing/2014/main" id="{D10C19DF-37D5-133D-A748-23B7FD034D49}"/>
                </a:ext>
              </a:extLst>
            </p:cNvPr>
            <p:cNvGrpSpPr/>
            <p:nvPr/>
          </p:nvGrpSpPr>
          <p:grpSpPr>
            <a:xfrm>
              <a:off x="4952126" y="1336908"/>
              <a:ext cx="834904" cy="1779093"/>
              <a:chOff x="4661385" y="1216989"/>
              <a:chExt cx="834904" cy="1779093"/>
            </a:xfrm>
          </p:grpSpPr>
          <p:sp>
            <p:nvSpPr>
              <p:cNvPr id="28" name="Freeform 13">
                <a:extLst>
                  <a:ext uri="{FF2B5EF4-FFF2-40B4-BE49-F238E27FC236}">
                    <a16:creationId xmlns:a16="http://schemas.microsoft.com/office/drawing/2014/main" id="{085C23FF-1CFB-2419-368C-C9A1F523EF3F}"/>
                  </a:ext>
                </a:extLst>
              </p:cNvPr>
              <p:cNvSpPr>
                <a:spLocks noEditPoints="1"/>
              </p:cNvSpPr>
              <p:nvPr/>
            </p:nvSpPr>
            <p:spPr bwMode="gray">
              <a:xfrm>
                <a:off x="4788782" y="1216989"/>
                <a:ext cx="512337" cy="738537"/>
              </a:xfrm>
              <a:custGeom>
                <a:avLst/>
                <a:gdLst/>
                <a:ahLst/>
                <a:cxnLst>
                  <a:cxn ang="0">
                    <a:pos x="934" y="1345"/>
                  </a:cxn>
                  <a:cxn ang="0">
                    <a:pos x="886" y="1265"/>
                  </a:cxn>
                  <a:cxn ang="0">
                    <a:pos x="835" y="1135"/>
                  </a:cxn>
                  <a:cxn ang="0">
                    <a:pos x="809" y="944"/>
                  </a:cxn>
                  <a:cxn ang="0">
                    <a:pos x="776" y="873"/>
                  </a:cxn>
                  <a:cxn ang="0">
                    <a:pos x="763" y="849"/>
                  </a:cxn>
                  <a:cxn ang="0">
                    <a:pos x="658" y="696"/>
                  </a:cxn>
                  <a:cxn ang="0">
                    <a:pos x="657" y="693"/>
                  </a:cxn>
                  <a:cxn ang="0">
                    <a:pos x="677" y="612"/>
                  </a:cxn>
                  <a:cxn ang="0">
                    <a:pos x="725" y="338"/>
                  </a:cxn>
                  <a:cxn ang="0">
                    <a:pos x="920" y="390"/>
                  </a:cxn>
                  <a:cxn ang="0">
                    <a:pos x="828" y="167"/>
                  </a:cxn>
                  <a:cxn ang="0">
                    <a:pos x="786" y="106"/>
                  </a:cxn>
                  <a:cxn ang="0">
                    <a:pos x="746" y="122"/>
                  </a:cxn>
                  <a:cxn ang="0">
                    <a:pos x="728" y="130"/>
                  </a:cxn>
                  <a:cxn ang="0">
                    <a:pos x="709" y="65"/>
                  </a:cxn>
                  <a:cxn ang="0">
                    <a:pos x="556" y="161"/>
                  </a:cxn>
                  <a:cxn ang="0">
                    <a:pos x="571" y="221"/>
                  </a:cxn>
                  <a:cxn ang="0">
                    <a:pos x="523" y="287"/>
                  </a:cxn>
                  <a:cxn ang="0">
                    <a:pos x="382" y="392"/>
                  </a:cxn>
                  <a:cxn ang="0">
                    <a:pos x="281" y="572"/>
                  </a:cxn>
                  <a:cxn ang="0">
                    <a:pos x="250" y="634"/>
                  </a:cxn>
                  <a:cxn ang="0">
                    <a:pos x="273" y="653"/>
                  </a:cxn>
                  <a:cxn ang="0">
                    <a:pos x="313" y="612"/>
                  </a:cxn>
                  <a:cxn ang="0">
                    <a:pos x="428" y="437"/>
                  </a:cxn>
                  <a:cxn ang="0">
                    <a:pos x="502" y="409"/>
                  </a:cxn>
                  <a:cxn ang="0">
                    <a:pos x="467" y="582"/>
                  </a:cxn>
                  <a:cxn ang="0">
                    <a:pos x="411" y="701"/>
                  </a:cxn>
                  <a:cxn ang="0">
                    <a:pos x="406" y="721"/>
                  </a:cxn>
                  <a:cxn ang="0">
                    <a:pos x="410" y="835"/>
                  </a:cxn>
                  <a:cxn ang="0">
                    <a:pos x="415" y="929"/>
                  </a:cxn>
                  <a:cxn ang="0">
                    <a:pos x="260" y="981"/>
                  </a:cxn>
                  <a:cxn ang="0">
                    <a:pos x="117" y="935"/>
                  </a:cxn>
                  <a:cxn ang="0">
                    <a:pos x="84" y="918"/>
                  </a:cxn>
                  <a:cxn ang="0">
                    <a:pos x="6" y="1046"/>
                  </a:cxn>
                  <a:cxn ang="0">
                    <a:pos x="96" y="1064"/>
                  </a:cxn>
                  <a:cxn ang="0">
                    <a:pos x="127" y="1034"/>
                  </a:cxn>
                  <a:cxn ang="0">
                    <a:pos x="341" y="1074"/>
                  </a:cxn>
                  <a:cxn ang="0">
                    <a:pos x="517" y="989"/>
                  </a:cxn>
                  <a:cxn ang="0">
                    <a:pos x="567" y="919"/>
                  </a:cxn>
                  <a:cxn ang="0">
                    <a:pos x="625" y="923"/>
                  </a:cxn>
                  <a:cxn ang="0">
                    <a:pos x="741" y="1110"/>
                  </a:cxn>
                  <a:cxn ang="0">
                    <a:pos x="781" y="1292"/>
                  </a:cxn>
                  <a:cxn ang="0">
                    <a:pos x="778" y="1335"/>
                  </a:cxn>
                  <a:cxn ang="0">
                    <a:pos x="972" y="1414"/>
                  </a:cxn>
                  <a:cxn ang="0">
                    <a:pos x="744" y="193"/>
                  </a:cxn>
                  <a:cxn ang="0">
                    <a:pos x="794" y="209"/>
                  </a:cxn>
                  <a:cxn ang="0">
                    <a:pos x="805" y="270"/>
                  </a:cxn>
                  <a:cxn ang="0">
                    <a:pos x="738" y="215"/>
                  </a:cxn>
                </a:cxnLst>
                <a:rect l="0" t="0" r="r" b="b"/>
                <a:pathLst>
                  <a:path w="988" h="1423">
                    <a:moveTo>
                      <a:pt x="968" y="1385"/>
                    </a:moveTo>
                    <a:cubicBezTo>
                      <a:pt x="948" y="1368"/>
                      <a:pt x="937" y="1350"/>
                      <a:pt x="934" y="1345"/>
                    </a:cubicBezTo>
                    <a:cubicBezTo>
                      <a:pt x="931" y="1339"/>
                      <a:pt x="902" y="1312"/>
                      <a:pt x="895" y="1301"/>
                    </a:cubicBezTo>
                    <a:cubicBezTo>
                      <a:pt x="887" y="1291"/>
                      <a:pt x="895" y="1269"/>
                      <a:pt x="886" y="1265"/>
                    </a:cubicBezTo>
                    <a:cubicBezTo>
                      <a:pt x="877" y="1262"/>
                      <a:pt x="870" y="1275"/>
                      <a:pt x="870" y="1275"/>
                    </a:cubicBezTo>
                    <a:cubicBezTo>
                      <a:pt x="870" y="1275"/>
                      <a:pt x="833" y="1161"/>
                      <a:pt x="835" y="1135"/>
                    </a:cubicBezTo>
                    <a:cubicBezTo>
                      <a:pt x="837" y="1110"/>
                      <a:pt x="831" y="1058"/>
                      <a:pt x="820" y="1039"/>
                    </a:cubicBezTo>
                    <a:cubicBezTo>
                      <a:pt x="808" y="1020"/>
                      <a:pt x="810" y="957"/>
                      <a:pt x="809" y="944"/>
                    </a:cubicBezTo>
                    <a:cubicBezTo>
                      <a:pt x="807" y="930"/>
                      <a:pt x="793" y="914"/>
                      <a:pt x="793" y="914"/>
                    </a:cubicBezTo>
                    <a:cubicBezTo>
                      <a:pt x="793" y="914"/>
                      <a:pt x="787" y="890"/>
                      <a:pt x="776" y="873"/>
                    </a:cubicBezTo>
                    <a:cubicBezTo>
                      <a:pt x="771" y="864"/>
                      <a:pt x="767" y="857"/>
                      <a:pt x="762" y="850"/>
                    </a:cubicBezTo>
                    <a:cubicBezTo>
                      <a:pt x="763" y="849"/>
                      <a:pt x="763" y="849"/>
                      <a:pt x="763" y="849"/>
                    </a:cubicBezTo>
                    <a:cubicBezTo>
                      <a:pt x="763" y="849"/>
                      <a:pt x="702" y="742"/>
                      <a:pt x="677" y="721"/>
                    </a:cubicBezTo>
                    <a:cubicBezTo>
                      <a:pt x="666" y="711"/>
                      <a:pt x="661" y="704"/>
                      <a:pt x="658" y="696"/>
                    </a:cubicBezTo>
                    <a:cubicBezTo>
                      <a:pt x="660" y="696"/>
                      <a:pt x="660" y="696"/>
                      <a:pt x="660" y="696"/>
                    </a:cubicBezTo>
                    <a:cubicBezTo>
                      <a:pt x="659" y="695"/>
                      <a:pt x="658" y="694"/>
                      <a:pt x="657" y="693"/>
                    </a:cubicBezTo>
                    <a:cubicBezTo>
                      <a:pt x="656" y="687"/>
                      <a:pt x="656" y="680"/>
                      <a:pt x="656" y="670"/>
                    </a:cubicBezTo>
                    <a:cubicBezTo>
                      <a:pt x="661" y="654"/>
                      <a:pt x="672" y="633"/>
                      <a:pt x="677" y="612"/>
                    </a:cubicBezTo>
                    <a:cubicBezTo>
                      <a:pt x="685" y="577"/>
                      <a:pt x="719" y="465"/>
                      <a:pt x="716" y="437"/>
                    </a:cubicBezTo>
                    <a:cubicBezTo>
                      <a:pt x="713" y="408"/>
                      <a:pt x="724" y="342"/>
                      <a:pt x="725" y="338"/>
                    </a:cubicBezTo>
                    <a:cubicBezTo>
                      <a:pt x="726" y="333"/>
                      <a:pt x="783" y="378"/>
                      <a:pt x="827" y="384"/>
                    </a:cubicBezTo>
                    <a:cubicBezTo>
                      <a:pt x="870" y="391"/>
                      <a:pt x="900" y="407"/>
                      <a:pt x="920" y="390"/>
                    </a:cubicBezTo>
                    <a:cubicBezTo>
                      <a:pt x="939" y="373"/>
                      <a:pt x="930" y="332"/>
                      <a:pt x="920" y="313"/>
                    </a:cubicBezTo>
                    <a:cubicBezTo>
                      <a:pt x="910" y="293"/>
                      <a:pt x="838" y="177"/>
                      <a:pt x="828" y="167"/>
                    </a:cubicBezTo>
                    <a:cubicBezTo>
                      <a:pt x="818" y="156"/>
                      <a:pt x="819" y="156"/>
                      <a:pt x="817" y="146"/>
                    </a:cubicBezTo>
                    <a:cubicBezTo>
                      <a:pt x="815" y="136"/>
                      <a:pt x="793" y="106"/>
                      <a:pt x="786" y="106"/>
                    </a:cubicBezTo>
                    <a:cubicBezTo>
                      <a:pt x="778" y="106"/>
                      <a:pt x="768" y="104"/>
                      <a:pt x="766" y="110"/>
                    </a:cubicBezTo>
                    <a:cubicBezTo>
                      <a:pt x="766" y="110"/>
                      <a:pt x="746" y="98"/>
                      <a:pt x="746" y="122"/>
                    </a:cubicBezTo>
                    <a:cubicBezTo>
                      <a:pt x="746" y="122"/>
                      <a:pt x="744" y="125"/>
                      <a:pt x="735" y="124"/>
                    </a:cubicBezTo>
                    <a:cubicBezTo>
                      <a:pt x="729" y="124"/>
                      <a:pt x="728" y="127"/>
                      <a:pt x="728" y="130"/>
                    </a:cubicBezTo>
                    <a:cubicBezTo>
                      <a:pt x="723" y="125"/>
                      <a:pt x="715" y="116"/>
                      <a:pt x="716" y="108"/>
                    </a:cubicBezTo>
                    <a:cubicBezTo>
                      <a:pt x="717" y="95"/>
                      <a:pt x="714" y="77"/>
                      <a:pt x="709" y="65"/>
                    </a:cubicBezTo>
                    <a:cubicBezTo>
                      <a:pt x="698" y="41"/>
                      <a:pt x="620" y="0"/>
                      <a:pt x="560" y="60"/>
                    </a:cubicBezTo>
                    <a:cubicBezTo>
                      <a:pt x="560" y="60"/>
                      <a:pt x="531" y="118"/>
                      <a:pt x="556" y="161"/>
                    </a:cubicBezTo>
                    <a:cubicBezTo>
                      <a:pt x="581" y="204"/>
                      <a:pt x="583" y="193"/>
                      <a:pt x="581" y="201"/>
                    </a:cubicBezTo>
                    <a:cubicBezTo>
                      <a:pt x="578" y="210"/>
                      <a:pt x="575" y="212"/>
                      <a:pt x="571" y="221"/>
                    </a:cubicBezTo>
                    <a:cubicBezTo>
                      <a:pt x="566" y="229"/>
                      <a:pt x="552" y="242"/>
                      <a:pt x="549" y="243"/>
                    </a:cubicBezTo>
                    <a:cubicBezTo>
                      <a:pt x="546" y="245"/>
                      <a:pt x="524" y="275"/>
                      <a:pt x="523" y="287"/>
                    </a:cubicBezTo>
                    <a:cubicBezTo>
                      <a:pt x="522" y="299"/>
                      <a:pt x="504" y="314"/>
                      <a:pt x="491" y="317"/>
                    </a:cubicBezTo>
                    <a:cubicBezTo>
                      <a:pt x="459" y="324"/>
                      <a:pt x="397" y="384"/>
                      <a:pt x="382" y="392"/>
                    </a:cubicBezTo>
                    <a:cubicBezTo>
                      <a:pt x="370" y="399"/>
                      <a:pt x="372" y="412"/>
                      <a:pt x="354" y="428"/>
                    </a:cubicBezTo>
                    <a:cubicBezTo>
                      <a:pt x="336" y="444"/>
                      <a:pt x="293" y="562"/>
                      <a:pt x="281" y="572"/>
                    </a:cubicBezTo>
                    <a:cubicBezTo>
                      <a:pt x="269" y="582"/>
                      <a:pt x="256" y="608"/>
                      <a:pt x="256" y="617"/>
                    </a:cubicBezTo>
                    <a:cubicBezTo>
                      <a:pt x="256" y="617"/>
                      <a:pt x="244" y="627"/>
                      <a:pt x="250" y="634"/>
                    </a:cubicBezTo>
                    <a:cubicBezTo>
                      <a:pt x="255" y="640"/>
                      <a:pt x="255" y="648"/>
                      <a:pt x="263" y="648"/>
                    </a:cubicBezTo>
                    <a:cubicBezTo>
                      <a:pt x="263" y="648"/>
                      <a:pt x="269" y="656"/>
                      <a:pt x="273" y="653"/>
                    </a:cubicBezTo>
                    <a:cubicBezTo>
                      <a:pt x="273" y="653"/>
                      <a:pt x="285" y="661"/>
                      <a:pt x="293" y="659"/>
                    </a:cubicBezTo>
                    <a:cubicBezTo>
                      <a:pt x="302" y="657"/>
                      <a:pt x="317" y="659"/>
                      <a:pt x="313" y="612"/>
                    </a:cubicBezTo>
                    <a:cubicBezTo>
                      <a:pt x="308" y="566"/>
                      <a:pt x="351" y="547"/>
                      <a:pt x="368" y="517"/>
                    </a:cubicBezTo>
                    <a:cubicBezTo>
                      <a:pt x="385" y="486"/>
                      <a:pt x="428" y="445"/>
                      <a:pt x="428" y="437"/>
                    </a:cubicBezTo>
                    <a:cubicBezTo>
                      <a:pt x="428" y="437"/>
                      <a:pt x="463" y="438"/>
                      <a:pt x="488" y="418"/>
                    </a:cubicBezTo>
                    <a:cubicBezTo>
                      <a:pt x="513" y="399"/>
                      <a:pt x="502" y="409"/>
                      <a:pt x="502" y="409"/>
                    </a:cubicBezTo>
                    <a:cubicBezTo>
                      <a:pt x="502" y="409"/>
                      <a:pt x="508" y="447"/>
                      <a:pt x="492" y="471"/>
                    </a:cubicBezTo>
                    <a:cubicBezTo>
                      <a:pt x="475" y="495"/>
                      <a:pt x="467" y="564"/>
                      <a:pt x="467" y="582"/>
                    </a:cubicBezTo>
                    <a:cubicBezTo>
                      <a:pt x="467" y="582"/>
                      <a:pt x="435" y="621"/>
                      <a:pt x="428" y="648"/>
                    </a:cubicBezTo>
                    <a:cubicBezTo>
                      <a:pt x="424" y="660"/>
                      <a:pt x="417" y="680"/>
                      <a:pt x="411" y="701"/>
                    </a:cubicBezTo>
                    <a:cubicBezTo>
                      <a:pt x="410" y="702"/>
                      <a:pt x="410" y="702"/>
                      <a:pt x="410" y="702"/>
                    </a:cubicBezTo>
                    <a:cubicBezTo>
                      <a:pt x="410" y="702"/>
                      <a:pt x="408" y="709"/>
                      <a:pt x="406" y="721"/>
                    </a:cubicBezTo>
                    <a:cubicBezTo>
                      <a:pt x="402" y="737"/>
                      <a:pt x="400" y="753"/>
                      <a:pt x="401" y="766"/>
                    </a:cubicBezTo>
                    <a:cubicBezTo>
                      <a:pt x="400" y="788"/>
                      <a:pt x="402" y="813"/>
                      <a:pt x="410" y="835"/>
                    </a:cubicBezTo>
                    <a:cubicBezTo>
                      <a:pt x="414" y="845"/>
                      <a:pt x="418" y="852"/>
                      <a:pt x="423" y="859"/>
                    </a:cubicBezTo>
                    <a:cubicBezTo>
                      <a:pt x="419" y="888"/>
                      <a:pt x="414" y="919"/>
                      <a:pt x="415" y="929"/>
                    </a:cubicBezTo>
                    <a:cubicBezTo>
                      <a:pt x="417" y="946"/>
                      <a:pt x="425" y="1005"/>
                      <a:pt x="394" y="985"/>
                    </a:cubicBezTo>
                    <a:cubicBezTo>
                      <a:pt x="363" y="965"/>
                      <a:pt x="303" y="976"/>
                      <a:pt x="260" y="981"/>
                    </a:cubicBezTo>
                    <a:cubicBezTo>
                      <a:pt x="217" y="985"/>
                      <a:pt x="155" y="976"/>
                      <a:pt x="146" y="968"/>
                    </a:cubicBezTo>
                    <a:cubicBezTo>
                      <a:pt x="138" y="959"/>
                      <a:pt x="129" y="942"/>
                      <a:pt x="117" y="935"/>
                    </a:cubicBezTo>
                    <a:cubicBezTo>
                      <a:pt x="105" y="927"/>
                      <a:pt x="102" y="922"/>
                      <a:pt x="102" y="922"/>
                    </a:cubicBezTo>
                    <a:cubicBezTo>
                      <a:pt x="102" y="922"/>
                      <a:pt x="99" y="917"/>
                      <a:pt x="84" y="918"/>
                    </a:cubicBezTo>
                    <a:cubicBezTo>
                      <a:pt x="69" y="920"/>
                      <a:pt x="52" y="944"/>
                      <a:pt x="43" y="969"/>
                    </a:cubicBezTo>
                    <a:cubicBezTo>
                      <a:pt x="34" y="994"/>
                      <a:pt x="7" y="1021"/>
                      <a:pt x="6" y="1046"/>
                    </a:cubicBezTo>
                    <a:cubicBezTo>
                      <a:pt x="5" y="1072"/>
                      <a:pt x="0" y="1141"/>
                      <a:pt x="28" y="1133"/>
                    </a:cubicBezTo>
                    <a:cubicBezTo>
                      <a:pt x="63" y="1122"/>
                      <a:pt x="79" y="1077"/>
                      <a:pt x="96" y="1064"/>
                    </a:cubicBezTo>
                    <a:cubicBezTo>
                      <a:pt x="113" y="1050"/>
                      <a:pt x="129" y="1048"/>
                      <a:pt x="129" y="1042"/>
                    </a:cubicBezTo>
                    <a:cubicBezTo>
                      <a:pt x="128" y="1037"/>
                      <a:pt x="127" y="1034"/>
                      <a:pt x="127" y="1034"/>
                    </a:cubicBezTo>
                    <a:cubicBezTo>
                      <a:pt x="127" y="1034"/>
                      <a:pt x="149" y="1032"/>
                      <a:pt x="174" y="1038"/>
                    </a:cubicBezTo>
                    <a:cubicBezTo>
                      <a:pt x="198" y="1044"/>
                      <a:pt x="307" y="1073"/>
                      <a:pt x="341" y="1074"/>
                    </a:cubicBezTo>
                    <a:cubicBezTo>
                      <a:pt x="374" y="1075"/>
                      <a:pt x="416" y="1102"/>
                      <a:pt x="438" y="1096"/>
                    </a:cubicBezTo>
                    <a:cubicBezTo>
                      <a:pt x="459" y="1089"/>
                      <a:pt x="489" y="1072"/>
                      <a:pt x="517" y="989"/>
                    </a:cubicBezTo>
                    <a:cubicBezTo>
                      <a:pt x="517" y="989"/>
                      <a:pt x="539" y="942"/>
                      <a:pt x="548" y="935"/>
                    </a:cubicBezTo>
                    <a:cubicBezTo>
                      <a:pt x="556" y="928"/>
                      <a:pt x="567" y="919"/>
                      <a:pt x="567" y="919"/>
                    </a:cubicBezTo>
                    <a:cubicBezTo>
                      <a:pt x="567" y="919"/>
                      <a:pt x="582" y="935"/>
                      <a:pt x="595" y="932"/>
                    </a:cubicBezTo>
                    <a:cubicBezTo>
                      <a:pt x="607" y="928"/>
                      <a:pt x="617" y="921"/>
                      <a:pt x="625" y="923"/>
                    </a:cubicBezTo>
                    <a:cubicBezTo>
                      <a:pt x="633" y="926"/>
                      <a:pt x="705" y="950"/>
                      <a:pt x="714" y="971"/>
                    </a:cubicBezTo>
                    <a:cubicBezTo>
                      <a:pt x="724" y="992"/>
                      <a:pt x="721" y="1086"/>
                      <a:pt x="741" y="1110"/>
                    </a:cubicBezTo>
                    <a:cubicBezTo>
                      <a:pt x="761" y="1133"/>
                      <a:pt x="799" y="1225"/>
                      <a:pt x="798" y="1257"/>
                    </a:cubicBezTo>
                    <a:cubicBezTo>
                      <a:pt x="798" y="1257"/>
                      <a:pt x="784" y="1278"/>
                      <a:pt x="781" y="1292"/>
                    </a:cubicBezTo>
                    <a:cubicBezTo>
                      <a:pt x="777" y="1307"/>
                      <a:pt x="771" y="1304"/>
                      <a:pt x="770" y="1314"/>
                    </a:cubicBezTo>
                    <a:cubicBezTo>
                      <a:pt x="768" y="1323"/>
                      <a:pt x="763" y="1328"/>
                      <a:pt x="778" y="1335"/>
                    </a:cubicBezTo>
                    <a:cubicBezTo>
                      <a:pt x="793" y="1343"/>
                      <a:pt x="839" y="1371"/>
                      <a:pt x="861" y="1379"/>
                    </a:cubicBezTo>
                    <a:cubicBezTo>
                      <a:pt x="884" y="1387"/>
                      <a:pt x="957" y="1423"/>
                      <a:pt x="972" y="1414"/>
                    </a:cubicBezTo>
                    <a:cubicBezTo>
                      <a:pt x="988" y="1406"/>
                      <a:pt x="988" y="1402"/>
                      <a:pt x="968" y="1385"/>
                    </a:cubicBezTo>
                    <a:close/>
                    <a:moveTo>
                      <a:pt x="744" y="193"/>
                    </a:moveTo>
                    <a:cubicBezTo>
                      <a:pt x="753" y="196"/>
                      <a:pt x="763" y="199"/>
                      <a:pt x="770" y="199"/>
                    </a:cubicBezTo>
                    <a:cubicBezTo>
                      <a:pt x="789" y="199"/>
                      <a:pt x="791" y="197"/>
                      <a:pt x="794" y="209"/>
                    </a:cubicBezTo>
                    <a:cubicBezTo>
                      <a:pt x="797" y="221"/>
                      <a:pt x="829" y="257"/>
                      <a:pt x="829" y="278"/>
                    </a:cubicBezTo>
                    <a:cubicBezTo>
                      <a:pt x="829" y="278"/>
                      <a:pt x="821" y="281"/>
                      <a:pt x="805" y="270"/>
                    </a:cubicBezTo>
                    <a:cubicBezTo>
                      <a:pt x="789" y="258"/>
                      <a:pt x="783" y="270"/>
                      <a:pt x="758" y="238"/>
                    </a:cubicBezTo>
                    <a:cubicBezTo>
                      <a:pt x="746" y="223"/>
                      <a:pt x="741" y="217"/>
                      <a:pt x="738" y="215"/>
                    </a:cubicBezTo>
                    <a:cubicBezTo>
                      <a:pt x="741" y="214"/>
                      <a:pt x="747" y="210"/>
                      <a:pt x="744" y="193"/>
                    </a:cubicBezTo>
                    <a:close/>
                  </a:path>
                </a:pathLst>
              </a:custGeom>
              <a:solidFill>
                <a:srgbClr val="7D7D7D"/>
              </a:solidFill>
              <a:ln w="9525">
                <a:noFill/>
                <a:round/>
                <a:headEnd/>
                <a:tailEnd/>
              </a:ln>
            </p:spPr>
            <p:txBody>
              <a:bodyPr vert="horz" wrap="square" lIns="68538" tIns="34269" rIns="68538" bIns="34269" numCol="1" anchor="t" anchorCtr="0" compatLnSpc="1">
                <a:prstTxWarp prst="textNoShape">
                  <a:avLst/>
                </a:prstTxWarp>
              </a:bodyPr>
              <a:lstStyle/>
              <a:p>
                <a:pPr defTabSz="914126"/>
                <a:endParaRPr lang="en-US" sz="1050">
                  <a:solidFill>
                    <a:srgbClr val="000000"/>
                  </a:solidFill>
                  <a:latin typeface="Barlow"/>
                </a:endParaRPr>
              </a:p>
            </p:txBody>
          </p:sp>
          <p:sp>
            <p:nvSpPr>
              <p:cNvPr id="29" name="Line 55" descr="© INSCALE GmbH, 26.05.2010&#10;http://www.presentationload.com/">
                <a:extLst>
                  <a:ext uri="{FF2B5EF4-FFF2-40B4-BE49-F238E27FC236}">
                    <a16:creationId xmlns:a16="http://schemas.microsoft.com/office/drawing/2014/main" id="{021AAAAC-0D63-1880-DD51-40067D5A8526}"/>
                  </a:ext>
                </a:extLst>
              </p:cNvPr>
              <p:cNvSpPr>
                <a:spLocks noChangeShapeType="1"/>
              </p:cNvSpPr>
              <p:nvPr/>
            </p:nvSpPr>
            <p:spPr bwMode="gray">
              <a:xfrm flipV="1">
                <a:off x="5022226" y="2197652"/>
                <a:ext cx="0" cy="308936"/>
              </a:xfrm>
              <a:prstGeom prst="line">
                <a:avLst/>
              </a:prstGeom>
              <a:noFill/>
              <a:ln w="19050">
                <a:solidFill>
                  <a:srgbClr val="B2B2B2"/>
                </a:solidFill>
                <a:prstDash val="sysDot"/>
                <a:round/>
                <a:headEnd/>
                <a:tailEnd/>
              </a:ln>
              <a:effectLst/>
            </p:spPr>
            <p:txBody>
              <a:bodyPr/>
              <a:lstStyle/>
              <a:p>
                <a:pPr defTabSz="914126"/>
                <a:endParaRPr lang="en-US" sz="1050">
                  <a:solidFill>
                    <a:srgbClr val="000000"/>
                  </a:solidFill>
                  <a:latin typeface="Barlow" panose="00000500000000000000" pitchFamily="2" charset="0"/>
                  <a:cs typeface="Calibri" pitchFamily="34" charset="0"/>
                </a:endParaRPr>
              </a:p>
            </p:txBody>
          </p:sp>
          <p:sp>
            <p:nvSpPr>
              <p:cNvPr id="30" name="Text Box 56" descr="© INSCALE GmbH, 26.05.2010&#10;http://www.presentationload.com/">
                <a:extLst>
                  <a:ext uri="{FF2B5EF4-FFF2-40B4-BE49-F238E27FC236}">
                    <a16:creationId xmlns:a16="http://schemas.microsoft.com/office/drawing/2014/main" id="{9F4AAC82-E075-9FEF-E29F-A90B73CA2059}"/>
                  </a:ext>
                </a:extLst>
              </p:cNvPr>
              <p:cNvSpPr txBox="1">
                <a:spLocks noChangeArrowheads="1"/>
              </p:cNvSpPr>
              <p:nvPr/>
            </p:nvSpPr>
            <p:spPr bwMode="gray">
              <a:xfrm>
                <a:off x="4661385" y="2672817"/>
                <a:ext cx="834904" cy="323265"/>
              </a:xfrm>
              <a:prstGeom prst="rect">
                <a:avLst/>
              </a:prstGeom>
              <a:noFill/>
              <a:ln w="9525">
                <a:noFill/>
                <a:miter lim="800000"/>
                <a:headEnd/>
                <a:tailEnd/>
              </a:ln>
              <a:effectLst/>
            </p:spPr>
            <p:txBody>
              <a:bodyPr wrap="square" lIns="0" tIns="0" rIns="0" bIns="0" anchor="b" anchorCtr="0">
                <a:spAutoFit/>
              </a:bodyPr>
              <a:lstStyle/>
              <a:p>
                <a:pPr algn="ctr" defTabSz="914126">
                  <a:spcBef>
                    <a:spcPct val="50000"/>
                  </a:spcBef>
                </a:pPr>
                <a:r>
                  <a:rPr lang="en-US" sz="1050" noProof="1">
                    <a:solidFill>
                      <a:srgbClr val="000000">
                        <a:lumMod val="65000"/>
                        <a:lumOff val="35000"/>
                      </a:srgbClr>
                    </a:solidFill>
                    <a:latin typeface="Barlow SemiBold" panose="00000700000000000000" pitchFamily="2" charset="0"/>
                    <a:cs typeface="Calibri" pitchFamily="34" charset="0"/>
                  </a:rPr>
                  <a:t>Hydraulic Model</a:t>
                </a:r>
                <a:endParaRPr lang="en-US" sz="1050" noProof="1">
                  <a:solidFill>
                    <a:srgbClr val="000000"/>
                  </a:solidFill>
                  <a:latin typeface="Barlow SemiBold" panose="00000700000000000000" pitchFamily="2" charset="0"/>
                  <a:cs typeface="Calibri" pitchFamily="34" charset="0"/>
                </a:endParaRPr>
              </a:p>
            </p:txBody>
          </p:sp>
        </p:grpSp>
        <p:sp>
          <p:nvSpPr>
            <p:cNvPr id="27" name="CuadroTexto 26">
              <a:extLst>
                <a:ext uri="{FF2B5EF4-FFF2-40B4-BE49-F238E27FC236}">
                  <a16:creationId xmlns:a16="http://schemas.microsoft.com/office/drawing/2014/main" id="{9D1653A5-90FB-73F6-7AE6-AB25D6C56883}"/>
                </a:ext>
              </a:extLst>
            </p:cNvPr>
            <p:cNvSpPr txBox="1"/>
            <p:nvPr/>
          </p:nvSpPr>
          <p:spPr>
            <a:xfrm>
              <a:off x="5274834" y="884954"/>
              <a:ext cx="298698" cy="369318"/>
            </a:xfrm>
            <a:prstGeom prst="rect">
              <a:avLst/>
            </a:prstGeom>
            <a:noFill/>
          </p:spPr>
          <p:txBody>
            <a:bodyPr wrap="square">
              <a:spAutoFit/>
            </a:bodyPr>
            <a:lstStyle/>
            <a:p>
              <a:pPr defTabSz="913829">
                <a:defRPr/>
              </a:pPr>
              <a:r>
                <a:rPr lang="en-AU" sz="1798" b="1">
                  <a:solidFill>
                    <a:srgbClr val="446CAA"/>
                  </a:solidFill>
                  <a:latin typeface="Barlow" pitchFamily="2" charset="77"/>
                </a:rPr>
                <a:t>6</a:t>
              </a:r>
            </a:p>
          </p:txBody>
        </p:sp>
      </p:grpSp>
      <p:grpSp>
        <p:nvGrpSpPr>
          <p:cNvPr id="31" name="Grupo 30">
            <a:extLst>
              <a:ext uri="{FF2B5EF4-FFF2-40B4-BE49-F238E27FC236}">
                <a16:creationId xmlns:a16="http://schemas.microsoft.com/office/drawing/2014/main" id="{CA24C398-53A9-9A08-DFB8-AF135C34C95A}"/>
              </a:ext>
            </a:extLst>
          </p:cNvPr>
          <p:cNvGrpSpPr/>
          <p:nvPr/>
        </p:nvGrpSpPr>
        <p:grpSpPr>
          <a:xfrm>
            <a:off x="3656256" y="1352181"/>
            <a:ext cx="914888" cy="2469293"/>
            <a:chOff x="5922077" y="884954"/>
            <a:chExt cx="798914" cy="2470817"/>
          </a:xfrm>
        </p:grpSpPr>
        <p:grpSp>
          <p:nvGrpSpPr>
            <p:cNvPr id="32" name="Grupo 31">
              <a:extLst>
                <a:ext uri="{FF2B5EF4-FFF2-40B4-BE49-F238E27FC236}">
                  <a16:creationId xmlns:a16="http://schemas.microsoft.com/office/drawing/2014/main" id="{5A2FFA77-4405-89D6-91E1-77BDC2D3C237}"/>
                </a:ext>
              </a:extLst>
            </p:cNvPr>
            <p:cNvGrpSpPr/>
            <p:nvPr/>
          </p:nvGrpSpPr>
          <p:grpSpPr>
            <a:xfrm>
              <a:off x="5922077" y="1388483"/>
              <a:ext cx="798914" cy="1967288"/>
              <a:chOff x="5379662" y="1222565"/>
              <a:chExt cx="747071" cy="1967288"/>
            </a:xfrm>
          </p:grpSpPr>
          <p:sp>
            <p:nvSpPr>
              <p:cNvPr id="34" name="Freeform 12">
                <a:extLst>
                  <a:ext uri="{FF2B5EF4-FFF2-40B4-BE49-F238E27FC236}">
                    <a16:creationId xmlns:a16="http://schemas.microsoft.com/office/drawing/2014/main" id="{65FE5EE9-C5F5-FDC8-3690-444EB144C017}"/>
                  </a:ext>
                </a:extLst>
              </p:cNvPr>
              <p:cNvSpPr>
                <a:spLocks noEditPoints="1"/>
              </p:cNvSpPr>
              <p:nvPr/>
            </p:nvSpPr>
            <p:spPr bwMode="gray">
              <a:xfrm>
                <a:off x="5477973" y="1222565"/>
                <a:ext cx="516203" cy="697935"/>
              </a:xfrm>
              <a:custGeom>
                <a:avLst/>
                <a:gdLst/>
                <a:ahLst/>
                <a:cxnLst>
                  <a:cxn ang="0">
                    <a:pos x="940" y="1268"/>
                  </a:cxn>
                  <a:cxn ang="0">
                    <a:pos x="889" y="1190"/>
                  </a:cxn>
                  <a:cxn ang="0">
                    <a:pos x="834" y="1062"/>
                  </a:cxn>
                  <a:cxn ang="0">
                    <a:pos x="802" y="871"/>
                  </a:cxn>
                  <a:cxn ang="0">
                    <a:pos x="767" y="801"/>
                  </a:cxn>
                  <a:cxn ang="0">
                    <a:pos x="682" y="685"/>
                  </a:cxn>
                  <a:cxn ang="0">
                    <a:pos x="664" y="669"/>
                  </a:cxn>
                  <a:cxn ang="0">
                    <a:pos x="637" y="589"/>
                  </a:cxn>
                  <a:cxn ang="0">
                    <a:pos x="735" y="431"/>
                  </a:cxn>
                  <a:cxn ang="0">
                    <a:pos x="792" y="413"/>
                  </a:cxn>
                  <a:cxn ang="0">
                    <a:pos x="793" y="375"/>
                  </a:cxn>
                  <a:cxn ang="0">
                    <a:pos x="779" y="358"/>
                  </a:cxn>
                  <a:cxn ang="0">
                    <a:pos x="721" y="368"/>
                  </a:cxn>
                  <a:cxn ang="0">
                    <a:pos x="644" y="422"/>
                  </a:cxn>
                  <a:cxn ang="0">
                    <a:pos x="603" y="231"/>
                  </a:cxn>
                  <a:cxn ang="0">
                    <a:pos x="607" y="201"/>
                  </a:cxn>
                  <a:cxn ang="0">
                    <a:pos x="630" y="197"/>
                  </a:cxn>
                  <a:cxn ang="0">
                    <a:pos x="658" y="164"/>
                  </a:cxn>
                  <a:cxn ang="0">
                    <a:pos x="657" y="151"/>
                  </a:cxn>
                  <a:cxn ang="0">
                    <a:pos x="659" y="148"/>
                  </a:cxn>
                  <a:cxn ang="0">
                    <a:pos x="658" y="132"/>
                  </a:cxn>
                  <a:cxn ang="0">
                    <a:pos x="659" y="112"/>
                  </a:cxn>
                  <a:cxn ang="0">
                    <a:pos x="645" y="92"/>
                  </a:cxn>
                  <a:cxn ang="0">
                    <a:pos x="587" y="4"/>
                  </a:cxn>
                  <a:cxn ang="0">
                    <a:pos x="527" y="9"/>
                  </a:cxn>
                  <a:cxn ang="0">
                    <a:pos x="474" y="123"/>
                  </a:cxn>
                  <a:cxn ang="0">
                    <a:pos x="500" y="200"/>
                  </a:cxn>
                  <a:cxn ang="0">
                    <a:pos x="412" y="264"/>
                  </a:cxn>
                  <a:cxn ang="0">
                    <a:pos x="309" y="403"/>
                  </a:cxn>
                  <a:cxn ang="0">
                    <a:pos x="328" y="672"/>
                  </a:cxn>
                  <a:cxn ang="0">
                    <a:pos x="369" y="726"/>
                  </a:cxn>
                  <a:cxn ang="0">
                    <a:pos x="396" y="722"/>
                  </a:cxn>
                  <a:cxn ang="0">
                    <a:pos x="414" y="798"/>
                  </a:cxn>
                  <a:cxn ang="0">
                    <a:pos x="388" y="926"/>
                  </a:cxn>
                  <a:cxn ang="0">
                    <a:pos x="141" y="916"/>
                  </a:cxn>
                  <a:cxn ang="0">
                    <a:pos x="95" y="872"/>
                  </a:cxn>
                  <a:cxn ang="0">
                    <a:pos x="38" y="921"/>
                  </a:cxn>
                  <a:cxn ang="0">
                    <a:pos x="27" y="1085"/>
                  </a:cxn>
                  <a:cxn ang="0">
                    <a:pos x="125" y="991"/>
                  </a:cxn>
                  <a:cxn ang="0">
                    <a:pos x="170" y="985"/>
                  </a:cxn>
                  <a:cxn ang="0">
                    <a:pos x="436" y="1035"/>
                  </a:cxn>
                  <a:cxn ang="0">
                    <a:pos x="540" y="871"/>
                  </a:cxn>
                  <a:cxn ang="0">
                    <a:pos x="587" y="866"/>
                  </a:cxn>
                  <a:cxn ang="0">
                    <a:pos x="708" y="901"/>
                  </a:cxn>
                  <a:cxn ang="0">
                    <a:pos x="801" y="1185"/>
                  </a:cxn>
                  <a:cxn ang="0">
                    <a:pos x="775" y="1242"/>
                  </a:cxn>
                  <a:cxn ang="0">
                    <a:pos x="868" y="1304"/>
                  </a:cxn>
                  <a:cxn ang="0">
                    <a:pos x="975" y="1306"/>
                  </a:cxn>
                  <a:cxn ang="0">
                    <a:pos x="381" y="545"/>
                  </a:cxn>
                  <a:cxn ang="0">
                    <a:pos x="400" y="407"/>
                  </a:cxn>
                  <a:cxn ang="0">
                    <a:pos x="425" y="637"/>
                  </a:cxn>
                  <a:cxn ang="0">
                    <a:pos x="396" y="639"/>
                  </a:cxn>
                </a:cxnLst>
                <a:rect l="0" t="0" r="r" b="b"/>
                <a:pathLst>
                  <a:path w="996" h="1345">
                    <a:moveTo>
                      <a:pt x="975" y="1306"/>
                    </a:moveTo>
                    <a:cubicBezTo>
                      <a:pt x="955" y="1290"/>
                      <a:pt x="943" y="1273"/>
                      <a:pt x="940" y="1268"/>
                    </a:cubicBezTo>
                    <a:cubicBezTo>
                      <a:pt x="937" y="1263"/>
                      <a:pt x="907" y="1236"/>
                      <a:pt x="899" y="1226"/>
                    </a:cubicBezTo>
                    <a:cubicBezTo>
                      <a:pt x="891" y="1216"/>
                      <a:pt x="898" y="1193"/>
                      <a:pt x="889" y="1190"/>
                    </a:cubicBezTo>
                    <a:cubicBezTo>
                      <a:pt x="880" y="1187"/>
                      <a:pt x="874" y="1200"/>
                      <a:pt x="874" y="1200"/>
                    </a:cubicBezTo>
                    <a:cubicBezTo>
                      <a:pt x="874" y="1200"/>
                      <a:pt x="833" y="1087"/>
                      <a:pt x="834" y="1062"/>
                    </a:cubicBezTo>
                    <a:cubicBezTo>
                      <a:pt x="835" y="1036"/>
                      <a:pt x="828" y="984"/>
                      <a:pt x="816" y="966"/>
                    </a:cubicBezTo>
                    <a:cubicBezTo>
                      <a:pt x="804" y="947"/>
                      <a:pt x="804" y="884"/>
                      <a:pt x="802" y="871"/>
                    </a:cubicBezTo>
                    <a:cubicBezTo>
                      <a:pt x="800" y="858"/>
                      <a:pt x="786" y="841"/>
                      <a:pt x="786" y="841"/>
                    </a:cubicBezTo>
                    <a:cubicBezTo>
                      <a:pt x="786" y="841"/>
                      <a:pt x="778" y="818"/>
                      <a:pt x="767" y="801"/>
                    </a:cubicBezTo>
                    <a:cubicBezTo>
                      <a:pt x="756" y="785"/>
                      <a:pt x="751" y="776"/>
                      <a:pt x="735" y="758"/>
                    </a:cubicBezTo>
                    <a:cubicBezTo>
                      <a:pt x="725" y="747"/>
                      <a:pt x="694" y="697"/>
                      <a:pt x="682" y="685"/>
                    </a:cubicBezTo>
                    <a:cubicBezTo>
                      <a:pt x="677" y="680"/>
                      <a:pt x="671" y="678"/>
                      <a:pt x="664" y="676"/>
                    </a:cubicBezTo>
                    <a:cubicBezTo>
                      <a:pt x="664" y="669"/>
                      <a:pt x="664" y="669"/>
                      <a:pt x="664" y="669"/>
                    </a:cubicBezTo>
                    <a:cubicBezTo>
                      <a:pt x="664" y="669"/>
                      <a:pt x="652" y="638"/>
                      <a:pt x="647" y="632"/>
                    </a:cubicBezTo>
                    <a:cubicBezTo>
                      <a:pt x="642" y="627"/>
                      <a:pt x="634" y="604"/>
                      <a:pt x="637" y="589"/>
                    </a:cubicBezTo>
                    <a:cubicBezTo>
                      <a:pt x="640" y="574"/>
                      <a:pt x="646" y="497"/>
                      <a:pt x="646" y="497"/>
                    </a:cubicBezTo>
                    <a:cubicBezTo>
                      <a:pt x="646" y="497"/>
                      <a:pt x="722" y="434"/>
                      <a:pt x="735" y="431"/>
                    </a:cubicBezTo>
                    <a:cubicBezTo>
                      <a:pt x="748" y="428"/>
                      <a:pt x="766" y="425"/>
                      <a:pt x="775" y="416"/>
                    </a:cubicBezTo>
                    <a:cubicBezTo>
                      <a:pt x="775" y="416"/>
                      <a:pt x="786" y="417"/>
                      <a:pt x="792" y="413"/>
                    </a:cubicBezTo>
                    <a:cubicBezTo>
                      <a:pt x="799" y="408"/>
                      <a:pt x="803" y="399"/>
                      <a:pt x="801" y="393"/>
                    </a:cubicBezTo>
                    <a:cubicBezTo>
                      <a:pt x="798" y="387"/>
                      <a:pt x="804" y="380"/>
                      <a:pt x="793" y="375"/>
                    </a:cubicBezTo>
                    <a:cubicBezTo>
                      <a:pt x="793" y="375"/>
                      <a:pt x="792" y="364"/>
                      <a:pt x="782" y="360"/>
                    </a:cubicBezTo>
                    <a:cubicBezTo>
                      <a:pt x="772" y="356"/>
                      <a:pt x="779" y="358"/>
                      <a:pt x="779" y="358"/>
                    </a:cubicBezTo>
                    <a:cubicBezTo>
                      <a:pt x="779" y="358"/>
                      <a:pt x="771" y="346"/>
                      <a:pt x="755" y="346"/>
                    </a:cubicBezTo>
                    <a:cubicBezTo>
                      <a:pt x="740" y="347"/>
                      <a:pt x="729" y="351"/>
                      <a:pt x="721" y="368"/>
                    </a:cubicBezTo>
                    <a:cubicBezTo>
                      <a:pt x="713" y="384"/>
                      <a:pt x="710" y="402"/>
                      <a:pt x="683" y="409"/>
                    </a:cubicBezTo>
                    <a:cubicBezTo>
                      <a:pt x="656" y="416"/>
                      <a:pt x="644" y="422"/>
                      <a:pt x="644" y="422"/>
                    </a:cubicBezTo>
                    <a:cubicBezTo>
                      <a:pt x="644" y="422"/>
                      <a:pt x="650" y="342"/>
                      <a:pt x="631" y="301"/>
                    </a:cubicBezTo>
                    <a:cubicBezTo>
                      <a:pt x="613" y="261"/>
                      <a:pt x="600" y="246"/>
                      <a:pt x="603" y="231"/>
                    </a:cubicBezTo>
                    <a:cubicBezTo>
                      <a:pt x="606" y="215"/>
                      <a:pt x="607" y="203"/>
                      <a:pt x="607" y="203"/>
                    </a:cubicBezTo>
                    <a:cubicBezTo>
                      <a:pt x="607" y="201"/>
                      <a:pt x="607" y="201"/>
                      <a:pt x="607" y="201"/>
                    </a:cubicBezTo>
                    <a:cubicBezTo>
                      <a:pt x="612" y="200"/>
                      <a:pt x="618" y="199"/>
                      <a:pt x="623" y="197"/>
                    </a:cubicBezTo>
                    <a:cubicBezTo>
                      <a:pt x="626" y="197"/>
                      <a:pt x="629" y="197"/>
                      <a:pt x="630" y="197"/>
                    </a:cubicBezTo>
                    <a:cubicBezTo>
                      <a:pt x="637" y="195"/>
                      <a:pt x="655" y="194"/>
                      <a:pt x="657" y="181"/>
                    </a:cubicBezTo>
                    <a:cubicBezTo>
                      <a:pt x="659" y="175"/>
                      <a:pt x="659" y="169"/>
                      <a:pt x="658" y="164"/>
                    </a:cubicBezTo>
                    <a:cubicBezTo>
                      <a:pt x="660" y="161"/>
                      <a:pt x="662" y="158"/>
                      <a:pt x="662" y="156"/>
                    </a:cubicBezTo>
                    <a:cubicBezTo>
                      <a:pt x="661" y="153"/>
                      <a:pt x="659" y="152"/>
                      <a:pt x="657" y="151"/>
                    </a:cubicBezTo>
                    <a:cubicBezTo>
                      <a:pt x="657" y="150"/>
                      <a:pt x="658" y="149"/>
                      <a:pt x="658" y="149"/>
                    </a:cubicBezTo>
                    <a:cubicBezTo>
                      <a:pt x="658" y="149"/>
                      <a:pt x="658" y="148"/>
                      <a:pt x="659" y="148"/>
                    </a:cubicBezTo>
                    <a:cubicBezTo>
                      <a:pt x="660" y="147"/>
                      <a:pt x="662" y="144"/>
                      <a:pt x="661" y="143"/>
                    </a:cubicBezTo>
                    <a:cubicBezTo>
                      <a:pt x="660" y="141"/>
                      <a:pt x="658" y="132"/>
                      <a:pt x="658" y="132"/>
                    </a:cubicBezTo>
                    <a:cubicBezTo>
                      <a:pt x="658" y="132"/>
                      <a:pt x="669" y="124"/>
                      <a:pt x="663" y="115"/>
                    </a:cubicBezTo>
                    <a:cubicBezTo>
                      <a:pt x="662" y="114"/>
                      <a:pt x="660" y="113"/>
                      <a:pt x="659" y="112"/>
                    </a:cubicBezTo>
                    <a:cubicBezTo>
                      <a:pt x="655" y="107"/>
                      <a:pt x="650" y="102"/>
                      <a:pt x="645" y="97"/>
                    </a:cubicBezTo>
                    <a:cubicBezTo>
                      <a:pt x="645" y="96"/>
                      <a:pt x="645" y="94"/>
                      <a:pt x="645" y="92"/>
                    </a:cubicBezTo>
                    <a:cubicBezTo>
                      <a:pt x="648" y="81"/>
                      <a:pt x="654" y="62"/>
                      <a:pt x="642" y="46"/>
                    </a:cubicBezTo>
                    <a:cubicBezTo>
                      <a:pt x="630" y="30"/>
                      <a:pt x="631" y="9"/>
                      <a:pt x="587" y="4"/>
                    </a:cubicBezTo>
                    <a:cubicBezTo>
                      <a:pt x="582" y="4"/>
                      <a:pt x="574" y="3"/>
                      <a:pt x="569" y="3"/>
                    </a:cubicBezTo>
                    <a:cubicBezTo>
                      <a:pt x="555" y="0"/>
                      <a:pt x="541" y="3"/>
                      <a:pt x="527" y="9"/>
                    </a:cubicBezTo>
                    <a:cubicBezTo>
                      <a:pt x="481" y="31"/>
                      <a:pt x="459" y="56"/>
                      <a:pt x="474" y="122"/>
                    </a:cubicBezTo>
                    <a:cubicBezTo>
                      <a:pt x="474" y="123"/>
                      <a:pt x="474" y="123"/>
                      <a:pt x="474" y="123"/>
                    </a:cubicBezTo>
                    <a:cubicBezTo>
                      <a:pt x="478" y="134"/>
                      <a:pt x="484" y="145"/>
                      <a:pt x="496" y="154"/>
                    </a:cubicBezTo>
                    <a:cubicBezTo>
                      <a:pt x="516" y="168"/>
                      <a:pt x="504" y="198"/>
                      <a:pt x="500" y="200"/>
                    </a:cubicBezTo>
                    <a:cubicBezTo>
                      <a:pt x="496" y="201"/>
                      <a:pt x="456" y="215"/>
                      <a:pt x="448" y="231"/>
                    </a:cubicBezTo>
                    <a:cubicBezTo>
                      <a:pt x="439" y="246"/>
                      <a:pt x="420" y="259"/>
                      <a:pt x="412" y="264"/>
                    </a:cubicBezTo>
                    <a:cubicBezTo>
                      <a:pt x="380" y="285"/>
                      <a:pt x="348" y="337"/>
                      <a:pt x="337" y="361"/>
                    </a:cubicBezTo>
                    <a:cubicBezTo>
                      <a:pt x="327" y="382"/>
                      <a:pt x="309" y="378"/>
                      <a:pt x="309" y="403"/>
                    </a:cubicBezTo>
                    <a:cubicBezTo>
                      <a:pt x="308" y="427"/>
                      <a:pt x="299" y="554"/>
                      <a:pt x="318" y="593"/>
                    </a:cubicBezTo>
                    <a:cubicBezTo>
                      <a:pt x="338" y="633"/>
                      <a:pt x="324" y="648"/>
                      <a:pt x="328" y="672"/>
                    </a:cubicBezTo>
                    <a:cubicBezTo>
                      <a:pt x="333" y="695"/>
                      <a:pt x="336" y="717"/>
                      <a:pt x="355" y="727"/>
                    </a:cubicBezTo>
                    <a:cubicBezTo>
                      <a:pt x="355" y="727"/>
                      <a:pt x="366" y="731"/>
                      <a:pt x="369" y="726"/>
                    </a:cubicBezTo>
                    <a:cubicBezTo>
                      <a:pt x="369" y="726"/>
                      <a:pt x="382" y="729"/>
                      <a:pt x="385" y="724"/>
                    </a:cubicBezTo>
                    <a:cubicBezTo>
                      <a:pt x="396" y="722"/>
                      <a:pt x="396" y="722"/>
                      <a:pt x="396" y="722"/>
                    </a:cubicBezTo>
                    <a:cubicBezTo>
                      <a:pt x="398" y="758"/>
                      <a:pt x="398" y="758"/>
                      <a:pt x="398" y="758"/>
                    </a:cubicBezTo>
                    <a:cubicBezTo>
                      <a:pt x="398" y="758"/>
                      <a:pt x="407" y="789"/>
                      <a:pt x="414" y="798"/>
                    </a:cubicBezTo>
                    <a:cubicBezTo>
                      <a:pt x="410" y="827"/>
                      <a:pt x="407" y="859"/>
                      <a:pt x="408" y="868"/>
                    </a:cubicBezTo>
                    <a:cubicBezTo>
                      <a:pt x="410" y="886"/>
                      <a:pt x="420" y="945"/>
                      <a:pt x="388" y="926"/>
                    </a:cubicBezTo>
                    <a:cubicBezTo>
                      <a:pt x="357" y="906"/>
                      <a:pt x="298" y="919"/>
                      <a:pt x="255" y="925"/>
                    </a:cubicBezTo>
                    <a:cubicBezTo>
                      <a:pt x="212" y="931"/>
                      <a:pt x="150" y="924"/>
                      <a:pt x="141" y="916"/>
                    </a:cubicBezTo>
                    <a:cubicBezTo>
                      <a:pt x="131" y="908"/>
                      <a:pt x="122" y="891"/>
                      <a:pt x="110" y="884"/>
                    </a:cubicBezTo>
                    <a:cubicBezTo>
                      <a:pt x="98" y="877"/>
                      <a:pt x="95" y="872"/>
                      <a:pt x="95" y="872"/>
                    </a:cubicBezTo>
                    <a:cubicBezTo>
                      <a:pt x="95" y="872"/>
                      <a:pt x="92" y="867"/>
                      <a:pt x="76" y="869"/>
                    </a:cubicBezTo>
                    <a:cubicBezTo>
                      <a:pt x="61" y="871"/>
                      <a:pt x="46" y="895"/>
                      <a:pt x="38" y="921"/>
                    </a:cubicBezTo>
                    <a:cubicBezTo>
                      <a:pt x="29" y="946"/>
                      <a:pt x="3" y="974"/>
                      <a:pt x="3" y="999"/>
                    </a:cubicBezTo>
                    <a:cubicBezTo>
                      <a:pt x="3" y="1025"/>
                      <a:pt x="0" y="1094"/>
                      <a:pt x="27" y="1085"/>
                    </a:cubicBezTo>
                    <a:cubicBezTo>
                      <a:pt x="62" y="1073"/>
                      <a:pt x="77" y="1028"/>
                      <a:pt x="94" y="1014"/>
                    </a:cubicBezTo>
                    <a:cubicBezTo>
                      <a:pt x="110" y="1000"/>
                      <a:pt x="126" y="996"/>
                      <a:pt x="125" y="991"/>
                    </a:cubicBezTo>
                    <a:cubicBezTo>
                      <a:pt x="124" y="986"/>
                      <a:pt x="123" y="983"/>
                      <a:pt x="123" y="983"/>
                    </a:cubicBezTo>
                    <a:cubicBezTo>
                      <a:pt x="123" y="983"/>
                      <a:pt x="146" y="980"/>
                      <a:pt x="170" y="985"/>
                    </a:cubicBezTo>
                    <a:cubicBezTo>
                      <a:pt x="194" y="990"/>
                      <a:pt x="304" y="1016"/>
                      <a:pt x="338" y="1016"/>
                    </a:cubicBezTo>
                    <a:cubicBezTo>
                      <a:pt x="372" y="1016"/>
                      <a:pt x="414" y="1042"/>
                      <a:pt x="436" y="1035"/>
                    </a:cubicBezTo>
                    <a:cubicBezTo>
                      <a:pt x="457" y="1028"/>
                      <a:pt x="486" y="1009"/>
                      <a:pt x="512" y="926"/>
                    </a:cubicBezTo>
                    <a:cubicBezTo>
                      <a:pt x="512" y="926"/>
                      <a:pt x="532" y="878"/>
                      <a:pt x="540" y="871"/>
                    </a:cubicBezTo>
                    <a:cubicBezTo>
                      <a:pt x="549" y="864"/>
                      <a:pt x="560" y="854"/>
                      <a:pt x="560" y="854"/>
                    </a:cubicBezTo>
                    <a:cubicBezTo>
                      <a:pt x="560" y="854"/>
                      <a:pt x="575" y="870"/>
                      <a:pt x="587" y="866"/>
                    </a:cubicBezTo>
                    <a:cubicBezTo>
                      <a:pt x="600" y="862"/>
                      <a:pt x="610" y="855"/>
                      <a:pt x="618" y="857"/>
                    </a:cubicBezTo>
                    <a:cubicBezTo>
                      <a:pt x="626" y="859"/>
                      <a:pt x="698" y="881"/>
                      <a:pt x="708" y="901"/>
                    </a:cubicBezTo>
                    <a:cubicBezTo>
                      <a:pt x="718" y="922"/>
                      <a:pt x="719" y="1016"/>
                      <a:pt x="739" y="1039"/>
                    </a:cubicBezTo>
                    <a:cubicBezTo>
                      <a:pt x="760" y="1061"/>
                      <a:pt x="801" y="1152"/>
                      <a:pt x="801" y="1185"/>
                    </a:cubicBezTo>
                    <a:cubicBezTo>
                      <a:pt x="801" y="1185"/>
                      <a:pt x="788" y="1206"/>
                      <a:pt x="785" y="1220"/>
                    </a:cubicBezTo>
                    <a:cubicBezTo>
                      <a:pt x="782" y="1235"/>
                      <a:pt x="776" y="1233"/>
                      <a:pt x="775" y="1242"/>
                    </a:cubicBezTo>
                    <a:cubicBezTo>
                      <a:pt x="774" y="1251"/>
                      <a:pt x="769" y="1256"/>
                      <a:pt x="784" y="1263"/>
                    </a:cubicBezTo>
                    <a:cubicBezTo>
                      <a:pt x="799" y="1270"/>
                      <a:pt x="846" y="1297"/>
                      <a:pt x="868" y="1304"/>
                    </a:cubicBezTo>
                    <a:cubicBezTo>
                      <a:pt x="891" y="1311"/>
                      <a:pt x="965" y="1345"/>
                      <a:pt x="980" y="1336"/>
                    </a:cubicBezTo>
                    <a:cubicBezTo>
                      <a:pt x="996" y="1327"/>
                      <a:pt x="996" y="1323"/>
                      <a:pt x="975" y="1306"/>
                    </a:cubicBezTo>
                    <a:close/>
                    <a:moveTo>
                      <a:pt x="396" y="639"/>
                    </a:moveTo>
                    <a:cubicBezTo>
                      <a:pt x="390" y="632"/>
                      <a:pt x="379" y="566"/>
                      <a:pt x="381" y="545"/>
                    </a:cubicBezTo>
                    <a:cubicBezTo>
                      <a:pt x="383" y="523"/>
                      <a:pt x="388" y="464"/>
                      <a:pt x="386" y="432"/>
                    </a:cubicBezTo>
                    <a:cubicBezTo>
                      <a:pt x="384" y="400"/>
                      <a:pt x="400" y="407"/>
                      <a:pt x="400" y="407"/>
                    </a:cubicBezTo>
                    <a:cubicBezTo>
                      <a:pt x="398" y="446"/>
                      <a:pt x="424" y="499"/>
                      <a:pt x="426" y="529"/>
                    </a:cubicBezTo>
                    <a:cubicBezTo>
                      <a:pt x="428" y="559"/>
                      <a:pt x="419" y="612"/>
                      <a:pt x="425" y="637"/>
                    </a:cubicBezTo>
                    <a:cubicBezTo>
                      <a:pt x="431" y="663"/>
                      <a:pt x="420" y="667"/>
                      <a:pt x="420" y="667"/>
                    </a:cubicBezTo>
                    <a:cubicBezTo>
                      <a:pt x="419" y="660"/>
                      <a:pt x="402" y="647"/>
                      <a:pt x="396" y="639"/>
                    </a:cubicBezTo>
                    <a:close/>
                  </a:path>
                </a:pathLst>
              </a:custGeom>
              <a:solidFill>
                <a:srgbClr val="7D7D7D"/>
              </a:solidFill>
              <a:ln w="9525">
                <a:noFill/>
                <a:round/>
                <a:headEnd/>
                <a:tailEnd/>
              </a:ln>
            </p:spPr>
            <p:txBody>
              <a:bodyPr vert="horz" wrap="square" lIns="68538" tIns="34269" rIns="68538" bIns="34269" numCol="1" anchor="t" anchorCtr="0" compatLnSpc="1">
                <a:prstTxWarp prst="textNoShape">
                  <a:avLst/>
                </a:prstTxWarp>
              </a:bodyPr>
              <a:lstStyle/>
              <a:p>
                <a:pPr defTabSz="914126"/>
                <a:endParaRPr lang="en-US" sz="1050">
                  <a:solidFill>
                    <a:srgbClr val="000000"/>
                  </a:solidFill>
                  <a:latin typeface="Barlow"/>
                </a:endParaRPr>
              </a:p>
            </p:txBody>
          </p:sp>
          <p:sp>
            <p:nvSpPr>
              <p:cNvPr id="35" name="Line 55" descr="© INSCALE GmbH, 26.05.2010&#10;http://www.presentationload.com/">
                <a:extLst>
                  <a:ext uri="{FF2B5EF4-FFF2-40B4-BE49-F238E27FC236}">
                    <a16:creationId xmlns:a16="http://schemas.microsoft.com/office/drawing/2014/main" id="{59367B7E-A87C-C291-9638-51D1FE461A01}"/>
                  </a:ext>
                </a:extLst>
              </p:cNvPr>
              <p:cNvSpPr>
                <a:spLocks noChangeShapeType="1"/>
              </p:cNvSpPr>
              <p:nvPr/>
            </p:nvSpPr>
            <p:spPr bwMode="gray">
              <a:xfrm flipV="1">
                <a:off x="5736075" y="2151746"/>
                <a:ext cx="5292" cy="354422"/>
              </a:xfrm>
              <a:prstGeom prst="line">
                <a:avLst/>
              </a:prstGeom>
              <a:noFill/>
              <a:ln w="19050">
                <a:solidFill>
                  <a:srgbClr val="B2B2B2"/>
                </a:solidFill>
                <a:prstDash val="sysDot"/>
                <a:round/>
                <a:headEnd/>
                <a:tailEnd/>
              </a:ln>
              <a:effectLst/>
            </p:spPr>
            <p:txBody>
              <a:bodyPr/>
              <a:lstStyle/>
              <a:p>
                <a:pPr defTabSz="914126"/>
                <a:endParaRPr lang="en-US" sz="1050">
                  <a:solidFill>
                    <a:srgbClr val="000000"/>
                  </a:solidFill>
                  <a:latin typeface="Barlow" panose="00000500000000000000" pitchFamily="2" charset="0"/>
                  <a:cs typeface="Calibri" pitchFamily="34" charset="0"/>
                </a:endParaRPr>
              </a:p>
            </p:txBody>
          </p:sp>
          <p:sp>
            <p:nvSpPr>
              <p:cNvPr id="36" name="Text Box 56" descr="© INSCALE GmbH, 26.05.2010&#10;http://www.presentationload.com/">
                <a:extLst>
                  <a:ext uri="{FF2B5EF4-FFF2-40B4-BE49-F238E27FC236}">
                    <a16:creationId xmlns:a16="http://schemas.microsoft.com/office/drawing/2014/main" id="{BB96011F-113D-DECC-907D-F97394E35532}"/>
                  </a:ext>
                </a:extLst>
              </p:cNvPr>
              <p:cNvSpPr txBox="1">
                <a:spLocks noChangeArrowheads="1"/>
              </p:cNvSpPr>
              <p:nvPr/>
            </p:nvSpPr>
            <p:spPr bwMode="gray">
              <a:xfrm>
                <a:off x="5379662" y="2543323"/>
                <a:ext cx="747071" cy="646530"/>
              </a:xfrm>
              <a:prstGeom prst="rect">
                <a:avLst/>
              </a:prstGeom>
              <a:noFill/>
              <a:ln w="9525">
                <a:noFill/>
                <a:miter lim="800000"/>
                <a:headEnd/>
                <a:tailEnd/>
              </a:ln>
              <a:effectLst/>
            </p:spPr>
            <p:txBody>
              <a:bodyPr wrap="square" lIns="0" tIns="0" rIns="0" bIns="0" anchor="b" anchorCtr="0">
                <a:spAutoFit/>
              </a:bodyPr>
              <a:lstStyle/>
              <a:p>
                <a:pPr algn="ctr" defTabSz="914126">
                  <a:spcBef>
                    <a:spcPct val="50000"/>
                  </a:spcBef>
                </a:pPr>
                <a:r>
                  <a:rPr lang="en-US" sz="1050" noProof="1">
                    <a:solidFill>
                      <a:srgbClr val="000000">
                        <a:lumMod val="65000"/>
                        <a:lumOff val="35000"/>
                      </a:srgbClr>
                    </a:solidFill>
                    <a:latin typeface="Barlow" panose="00000500000000000000" pitchFamily="2" charset="0"/>
                    <a:cs typeface="Calibri" pitchFamily="34" charset="0"/>
                  </a:rPr>
                  <a:t>Integration with other operational systems</a:t>
                </a:r>
                <a:endParaRPr lang="en-US" sz="1050" noProof="1">
                  <a:solidFill>
                    <a:srgbClr val="000000"/>
                  </a:solidFill>
                  <a:latin typeface="Barlow" panose="00000500000000000000" pitchFamily="2" charset="0"/>
                  <a:cs typeface="Calibri" pitchFamily="34" charset="0"/>
                </a:endParaRPr>
              </a:p>
            </p:txBody>
          </p:sp>
        </p:grpSp>
        <p:sp>
          <p:nvSpPr>
            <p:cNvPr id="33" name="CuadroTexto 32">
              <a:extLst>
                <a:ext uri="{FF2B5EF4-FFF2-40B4-BE49-F238E27FC236}">
                  <a16:creationId xmlns:a16="http://schemas.microsoft.com/office/drawing/2014/main" id="{F124B299-0FC2-EFCE-C93D-D66979AA5D53}"/>
                </a:ext>
              </a:extLst>
            </p:cNvPr>
            <p:cNvSpPr txBox="1"/>
            <p:nvPr/>
          </p:nvSpPr>
          <p:spPr>
            <a:xfrm>
              <a:off x="6229590" y="884954"/>
              <a:ext cx="298698" cy="369318"/>
            </a:xfrm>
            <a:prstGeom prst="rect">
              <a:avLst/>
            </a:prstGeom>
            <a:noFill/>
          </p:spPr>
          <p:txBody>
            <a:bodyPr wrap="square">
              <a:spAutoFit/>
            </a:bodyPr>
            <a:lstStyle/>
            <a:p>
              <a:pPr defTabSz="913829">
                <a:defRPr/>
              </a:pPr>
              <a:r>
                <a:rPr lang="en-AU" sz="1798" b="1">
                  <a:solidFill>
                    <a:srgbClr val="446CAA"/>
                  </a:solidFill>
                  <a:latin typeface="Barlow" pitchFamily="2" charset="77"/>
                </a:rPr>
                <a:t>7</a:t>
              </a:r>
            </a:p>
          </p:txBody>
        </p:sp>
      </p:grpSp>
      <p:grpSp>
        <p:nvGrpSpPr>
          <p:cNvPr id="37" name="Grupo 36">
            <a:extLst>
              <a:ext uri="{FF2B5EF4-FFF2-40B4-BE49-F238E27FC236}">
                <a16:creationId xmlns:a16="http://schemas.microsoft.com/office/drawing/2014/main" id="{C3683387-4A6D-38D9-D6DB-036E6043B7C6}"/>
              </a:ext>
            </a:extLst>
          </p:cNvPr>
          <p:cNvGrpSpPr/>
          <p:nvPr/>
        </p:nvGrpSpPr>
        <p:grpSpPr>
          <a:xfrm>
            <a:off x="1292070" y="1333271"/>
            <a:ext cx="881831" cy="2341695"/>
            <a:chOff x="2954964" y="884954"/>
            <a:chExt cx="882375" cy="2343141"/>
          </a:xfrm>
        </p:grpSpPr>
        <p:grpSp>
          <p:nvGrpSpPr>
            <p:cNvPr id="38" name="Grupo 37">
              <a:extLst>
                <a:ext uri="{FF2B5EF4-FFF2-40B4-BE49-F238E27FC236}">
                  <a16:creationId xmlns:a16="http://schemas.microsoft.com/office/drawing/2014/main" id="{71CF031E-EF9C-AB52-3746-BDA07D7819E8}"/>
                </a:ext>
              </a:extLst>
            </p:cNvPr>
            <p:cNvGrpSpPr/>
            <p:nvPr/>
          </p:nvGrpSpPr>
          <p:grpSpPr>
            <a:xfrm>
              <a:off x="2954964" y="1340098"/>
              <a:ext cx="882375" cy="1887997"/>
              <a:chOff x="2879322" y="1217338"/>
              <a:chExt cx="882375" cy="1887997"/>
            </a:xfrm>
          </p:grpSpPr>
          <p:sp>
            <p:nvSpPr>
              <p:cNvPr id="40" name="Freeform 9">
                <a:extLst>
                  <a:ext uri="{FF2B5EF4-FFF2-40B4-BE49-F238E27FC236}">
                    <a16:creationId xmlns:a16="http://schemas.microsoft.com/office/drawing/2014/main" id="{6C0DE7CA-AAFA-13F8-7088-A2407E1B95E3}"/>
                  </a:ext>
                </a:extLst>
              </p:cNvPr>
              <p:cNvSpPr>
                <a:spLocks noEditPoints="1"/>
              </p:cNvSpPr>
              <p:nvPr/>
            </p:nvSpPr>
            <p:spPr bwMode="gray">
              <a:xfrm>
                <a:off x="3087911" y="1217338"/>
                <a:ext cx="510401" cy="724035"/>
              </a:xfrm>
              <a:custGeom>
                <a:avLst/>
                <a:gdLst/>
                <a:ahLst/>
                <a:cxnLst>
                  <a:cxn ang="0">
                    <a:pos x="852" y="1320"/>
                  </a:cxn>
                  <a:cxn ang="0">
                    <a:pos x="838" y="1220"/>
                  </a:cxn>
                  <a:cxn ang="0">
                    <a:pos x="837" y="1109"/>
                  </a:cxn>
                  <a:cxn ang="0">
                    <a:pos x="889" y="902"/>
                  </a:cxn>
                  <a:cxn ang="0">
                    <a:pos x="772" y="758"/>
                  </a:cxn>
                  <a:cxn ang="0">
                    <a:pos x="699" y="615"/>
                  </a:cxn>
                  <a:cxn ang="0">
                    <a:pos x="773" y="346"/>
                  </a:cxn>
                  <a:cxn ang="0">
                    <a:pos x="962" y="416"/>
                  </a:cxn>
                  <a:cxn ang="0">
                    <a:pos x="891" y="185"/>
                  </a:cxn>
                  <a:cxn ang="0">
                    <a:pos x="855" y="121"/>
                  </a:cxn>
                  <a:cxn ang="0">
                    <a:pos x="814" y="133"/>
                  </a:cxn>
                  <a:cxn ang="0">
                    <a:pos x="795" y="139"/>
                  </a:cxn>
                  <a:cxn ang="0">
                    <a:pos x="782" y="73"/>
                  </a:cxn>
                  <a:cxn ang="0">
                    <a:pos x="621" y="154"/>
                  </a:cxn>
                  <a:cxn ang="0">
                    <a:pos x="630" y="215"/>
                  </a:cxn>
                  <a:cxn ang="0">
                    <a:pos x="576" y="277"/>
                  </a:cxn>
                  <a:cxn ang="0">
                    <a:pos x="426" y="368"/>
                  </a:cxn>
                  <a:cxn ang="0">
                    <a:pos x="309" y="538"/>
                  </a:cxn>
                  <a:cxn ang="0">
                    <a:pos x="272" y="597"/>
                  </a:cxn>
                  <a:cxn ang="0">
                    <a:pos x="293" y="618"/>
                  </a:cxn>
                  <a:cxn ang="0">
                    <a:pos x="337" y="581"/>
                  </a:cxn>
                  <a:cxn ang="0">
                    <a:pos x="468" y="417"/>
                  </a:cxn>
                  <a:cxn ang="0">
                    <a:pos x="545" y="397"/>
                  </a:cxn>
                  <a:cxn ang="0">
                    <a:pos x="493" y="565"/>
                  </a:cxn>
                  <a:cxn ang="0">
                    <a:pos x="410" y="748"/>
                  </a:cxn>
                  <a:cxn ang="0">
                    <a:pos x="374" y="938"/>
                  </a:cxn>
                  <a:cxn ang="0">
                    <a:pos x="74" y="1121"/>
                  </a:cxn>
                  <a:cxn ang="0">
                    <a:pos x="4" y="1179"/>
                  </a:cxn>
                  <a:cxn ang="0">
                    <a:pos x="135" y="1321"/>
                  </a:cxn>
                  <a:cxn ang="0">
                    <a:pos x="147" y="1242"/>
                  </a:cxn>
                  <a:cxn ang="0">
                    <a:pos x="145" y="1169"/>
                  </a:cxn>
                  <a:cxn ang="0">
                    <a:pos x="255" y="1118"/>
                  </a:cxn>
                  <a:cxn ang="0">
                    <a:pos x="506" y="976"/>
                  </a:cxn>
                  <a:cxn ang="0">
                    <a:pos x="590" y="858"/>
                  </a:cxn>
                  <a:cxn ang="0">
                    <a:pos x="683" y="865"/>
                  </a:cxn>
                  <a:cxn ang="0">
                    <a:pos x="771" y="1043"/>
                  </a:cxn>
                  <a:cxn ang="0">
                    <a:pos x="712" y="1223"/>
                  </a:cxn>
                  <a:cxn ang="0">
                    <a:pos x="732" y="1281"/>
                  </a:cxn>
                  <a:cxn ang="0">
                    <a:pos x="875" y="1384"/>
                  </a:cxn>
                  <a:cxn ang="0">
                    <a:pos x="862" y="1339"/>
                  </a:cxn>
                  <a:cxn ang="0">
                    <a:pos x="854" y="224"/>
                  </a:cxn>
                  <a:cxn ang="0">
                    <a:pos x="859" y="286"/>
                  </a:cxn>
                  <a:cxn ang="0">
                    <a:pos x="798" y="225"/>
                  </a:cxn>
                  <a:cxn ang="0">
                    <a:pos x="831" y="212"/>
                  </a:cxn>
                </a:cxnLst>
                <a:rect l="0" t="0" r="r" b="b"/>
                <a:pathLst>
                  <a:path w="983" h="1394">
                    <a:moveTo>
                      <a:pt x="862" y="1339"/>
                    </a:moveTo>
                    <a:cubicBezTo>
                      <a:pt x="852" y="1320"/>
                      <a:pt x="852" y="1320"/>
                      <a:pt x="852" y="1320"/>
                    </a:cubicBezTo>
                    <a:cubicBezTo>
                      <a:pt x="830" y="1248"/>
                      <a:pt x="830" y="1248"/>
                      <a:pt x="830" y="1248"/>
                    </a:cubicBezTo>
                    <a:cubicBezTo>
                      <a:pt x="830" y="1248"/>
                      <a:pt x="850" y="1225"/>
                      <a:pt x="838" y="1220"/>
                    </a:cubicBezTo>
                    <a:cubicBezTo>
                      <a:pt x="825" y="1216"/>
                      <a:pt x="823" y="1220"/>
                      <a:pt x="823" y="1220"/>
                    </a:cubicBezTo>
                    <a:cubicBezTo>
                      <a:pt x="823" y="1220"/>
                      <a:pt x="823" y="1158"/>
                      <a:pt x="837" y="1109"/>
                    </a:cubicBezTo>
                    <a:cubicBezTo>
                      <a:pt x="852" y="1060"/>
                      <a:pt x="873" y="1006"/>
                      <a:pt x="871" y="966"/>
                    </a:cubicBezTo>
                    <a:cubicBezTo>
                      <a:pt x="869" y="927"/>
                      <a:pt x="886" y="915"/>
                      <a:pt x="889" y="902"/>
                    </a:cubicBezTo>
                    <a:cubicBezTo>
                      <a:pt x="893" y="888"/>
                      <a:pt x="891" y="853"/>
                      <a:pt x="857" y="831"/>
                    </a:cubicBezTo>
                    <a:cubicBezTo>
                      <a:pt x="823" y="809"/>
                      <a:pt x="799" y="777"/>
                      <a:pt x="772" y="758"/>
                    </a:cubicBezTo>
                    <a:cubicBezTo>
                      <a:pt x="746" y="739"/>
                      <a:pt x="690" y="713"/>
                      <a:pt x="674" y="696"/>
                    </a:cubicBezTo>
                    <a:cubicBezTo>
                      <a:pt x="659" y="680"/>
                      <a:pt x="689" y="649"/>
                      <a:pt x="699" y="615"/>
                    </a:cubicBezTo>
                    <a:cubicBezTo>
                      <a:pt x="710" y="581"/>
                      <a:pt x="755" y="472"/>
                      <a:pt x="755" y="444"/>
                    </a:cubicBezTo>
                    <a:cubicBezTo>
                      <a:pt x="754" y="415"/>
                      <a:pt x="771" y="350"/>
                      <a:pt x="773" y="346"/>
                    </a:cubicBezTo>
                    <a:cubicBezTo>
                      <a:pt x="774" y="342"/>
                      <a:pt x="827" y="392"/>
                      <a:pt x="870" y="402"/>
                    </a:cubicBezTo>
                    <a:cubicBezTo>
                      <a:pt x="912" y="413"/>
                      <a:pt x="941" y="432"/>
                      <a:pt x="962" y="416"/>
                    </a:cubicBezTo>
                    <a:cubicBezTo>
                      <a:pt x="983" y="401"/>
                      <a:pt x="977" y="360"/>
                      <a:pt x="969" y="340"/>
                    </a:cubicBezTo>
                    <a:cubicBezTo>
                      <a:pt x="961" y="319"/>
                      <a:pt x="900" y="197"/>
                      <a:pt x="891" y="185"/>
                    </a:cubicBezTo>
                    <a:cubicBezTo>
                      <a:pt x="882" y="173"/>
                      <a:pt x="883" y="174"/>
                      <a:pt x="882" y="164"/>
                    </a:cubicBezTo>
                    <a:cubicBezTo>
                      <a:pt x="881" y="154"/>
                      <a:pt x="862" y="121"/>
                      <a:pt x="855" y="121"/>
                    </a:cubicBezTo>
                    <a:cubicBezTo>
                      <a:pt x="847" y="120"/>
                      <a:pt x="838" y="117"/>
                      <a:pt x="835" y="123"/>
                    </a:cubicBezTo>
                    <a:cubicBezTo>
                      <a:pt x="835" y="123"/>
                      <a:pt x="816" y="110"/>
                      <a:pt x="814" y="133"/>
                    </a:cubicBezTo>
                    <a:cubicBezTo>
                      <a:pt x="814" y="133"/>
                      <a:pt x="812" y="136"/>
                      <a:pt x="802" y="134"/>
                    </a:cubicBezTo>
                    <a:cubicBezTo>
                      <a:pt x="797" y="133"/>
                      <a:pt x="795" y="136"/>
                      <a:pt x="795" y="139"/>
                    </a:cubicBezTo>
                    <a:cubicBezTo>
                      <a:pt x="790" y="134"/>
                      <a:pt x="784" y="125"/>
                      <a:pt x="785" y="116"/>
                    </a:cubicBezTo>
                    <a:cubicBezTo>
                      <a:pt x="788" y="104"/>
                      <a:pt x="786" y="86"/>
                      <a:pt x="782" y="73"/>
                    </a:cubicBezTo>
                    <a:cubicBezTo>
                      <a:pt x="773" y="48"/>
                      <a:pt x="699" y="0"/>
                      <a:pt x="634" y="54"/>
                    </a:cubicBezTo>
                    <a:cubicBezTo>
                      <a:pt x="634" y="54"/>
                      <a:pt x="600" y="109"/>
                      <a:pt x="621" y="154"/>
                    </a:cubicBezTo>
                    <a:cubicBezTo>
                      <a:pt x="641" y="200"/>
                      <a:pt x="645" y="188"/>
                      <a:pt x="642" y="197"/>
                    </a:cubicBezTo>
                    <a:cubicBezTo>
                      <a:pt x="639" y="205"/>
                      <a:pt x="635" y="207"/>
                      <a:pt x="630" y="215"/>
                    </a:cubicBezTo>
                    <a:cubicBezTo>
                      <a:pt x="625" y="223"/>
                      <a:pt x="610" y="235"/>
                      <a:pt x="606" y="236"/>
                    </a:cubicBezTo>
                    <a:cubicBezTo>
                      <a:pt x="603" y="237"/>
                      <a:pt x="579" y="265"/>
                      <a:pt x="576" y="277"/>
                    </a:cubicBezTo>
                    <a:cubicBezTo>
                      <a:pt x="574" y="288"/>
                      <a:pt x="555" y="302"/>
                      <a:pt x="542" y="304"/>
                    </a:cubicBezTo>
                    <a:cubicBezTo>
                      <a:pt x="509" y="308"/>
                      <a:pt x="442" y="361"/>
                      <a:pt x="426" y="368"/>
                    </a:cubicBezTo>
                    <a:cubicBezTo>
                      <a:pt x="413" y="374"/>
                      <a:pt x="415" y="387"/>
                      <a:pt x="395" y="401"/>
                    </a:cubicBezTo>
                    <a:cubicBezTo>
                      <a:pt x="375" y="416"/>
                      <a:pt x="322" y="529"/>
                      <a:pt x="309" y="538"/>
                    </a:cubicBezTo>
                    <a:cubicBezTo>
                      <a:pt x="296" y="547"/>
                      <a:pt x="281" y="571"/>
                      <a:pt x="280" y="580"/>
                    </a:cubicBezTo>
                    <a:cubicBezTo>
                      <a:pt x="280" y="580"/>
                      <a:pt x="267" y="590"/>
                      <a:pt x="272" y="597"/>
                    </a:cubicBezTo>
                    <a:cubicBezTo>
                      <a:pt x="277" y="604"/>
                      <a:pt x="276" y="611"/>
                      <a:pt x="284" y="612"/>
                    </a:cubicBezTo>
                    <a:cubicBezTo>
                      <a:pt x="284" y="612"/>
                      <a:pt x="289" y="620"/>
                      <a:pt x="293" y="618"/>
                    </a:cubicBezTo>
                    <a:cubicBezTo>
                      <a:pt x="293" y="618"/>
                      <a:pt x="304" y="627"/>
                      <a:pt x="313" y="625"/>
                    </a:cubicBezTo>
                    <a:cubicBezTo>
                      <a:pt x="322" y="624"/>
                      <a:pt x="337" y="628"/>
                      <a:pt x="337" y="581"/>
                    </a:cubicBezTo>
                    <a:cubicBezTo>
                      <a:pt x="337" y="534"/>
                      <a:pt x="381" y="520"/>
                      <a:pt x="401" y="491"/>
                    </a:cubicBezTo>
                    <a:cubicBezTo>
                      <a:pt x="421" y="462"/>
                      <a:pt x="467" y="425"/>
                      <a:pt x="468" y="417"/>
                    </a:cubicBezTo>
                    <a:cubicBezTo>
                      <a:pt x="468" y="417"/>
                      <a:pt x="503" y="421"/>
                      <a:pt x="530" y="404"/>
                    </a:cubicBezTo>
                    <a:cubicBezTo>
                      <a:pt x="556" y="387"/>
                      <a:pt x="545" y="397"/>
                      <a:pt x="545" y="397"/>
                    </a:cubicBezTo>
                    <a:cubicBezTo>
                      <a:pt x="545" y="397"/>
                      <a:pt x="546" y="435"/>
                      <a:pt x="528" y="457"/>
                    </a:cubicBezTo>
                    <a:cubicBezTo>
                      <a:pt x="510" y="479"/>
                      <a:pt x="494" y="548"/>
                      <a:pt x="493" y="565"/>
                    </a:cubicBezTo>
                    <a:cubicBezTo>
                      <a:pt x="493" y="565"/>
                      <a:pt x="458" y="601"/>
                      <a:pt x="448" y="627"/>
                    </a:cubicBezTo>
                    <a:cubicBezTo>
                      <a:pt x="438" y="653"/>
                      <a:pt x="407" y="714"/>
                      <a:pt x="410" y="748"/>
                    </a:cubicBezTo>
                    <a:cubicBezTo>
                      <a:pt x="413" y="773"/>
                      <a:pt x="410" y="837"/>
                      <a:pt x="415" y="870"/>
                    </a:cubicBezTo>
                    <a:cubicBezTo>
                      <a:pt x="414" y="893"/>
                      <a:pt x="396" y="921"/>
                      <a:pt x="374" y="938"/>
                    </a:cubicBezTo>
                    <a:cubicBezTo>
                      <a:pt x="330" y="972"/>
                      <a:pt x="251" y="1006"/>
                      <a:pt x="146" y="1090"/>
                    </a:cubicBezTo>
                    <a:cubicBezTo>
                      <a:pt x="146" y="1090"/>
                      <a:pt x="89" y="1123"/>
                      <a:pt x="74" y="1121"/>
                    </a:cubicBezTo>
                    <a:cubicBezTo>
                      <a:pt x="58" y="1120"/>
                      <a:pt x="29" y="1136"/>
                      <a:pt x="14" y="1151"/>
                    </a:cubicBezTo>
                    <a:cubicBezTo>
                      <a:pt x="0" y="1165"/>
                      <a:pt x="1" y="1164"/>
                      <a:pt x="4" y="1179"/>
                    </a:cubicBezTo>
                    <a:cubicBezTo>
                      <a:pt x="7" y="1194"/>
                      <a:pt x="52" y="1239"/>
                      <a:pt x="58" y="1246"/>
                    </a:cubicBezTo>
                    <a:cubicBezTo>
                      <a:pt x="63" y="1254"/>
                      <a:pt x="122" y="1320"/>
                      <a:pt x="135" y="1321"/>
                    </a:cubicBezTo>
                    <a:cubicBezTo>
                      <a:pt x="148" y="1322"/>
                      <a:pt x="170" y="1316"/>
                      <a:pt x="170" y="1303"/>
                    </a:cubicBezTo>
                    <a:cubicBezTo>
                      <a:pt x="170" y="1289"/>
                      <a:pt x="147" y="1247"/>
                      <a:pt x="147" y="1242"/>
                    </a:cubicBezTo>
                    <a:cubicBezTo>
                      <a:pt x="148" y="1236"/>
                      <a:pt x="143" y="1186"/>
                      <a:pt x="143" y="1186"/>
                    </a:cubicBezTo>
                    <a:cubicBezTo>
                      <a:pt x="145" y="1169"/>
                      <a:pt x="145" y="1169"/>
                      <a:pt x="145" y="1169"/>
                    </a:cubicBezTo>
                    <a:cubicBezTo>
                      <a:pt x="131" y="1162"/>
                      <a:pt x="131" y="1162"/>
                      <a:pt x="131" y="1162"/>
                    </a:cubicBezTo>
                    <a:cubicBezTo>
                      <a:pt x="131" y="1162"/>
                      <a:pt x="213" y="1126"/>
                      <a:pt x="255" y="1118"/>
                    </a:cubicBezTo>
                    <a:cubicBezTo>
                      <a:pt x="298" y="1111"/>
                      <a:pt x="414" y="1030"/>
                      <a:pt x="426" y="1030"/>
                    </a:cubicBezTo>
                    <a:cubicBezTo>
                      <a:pt x="437" y="1029"/>
                      <a:pt x="489" y="1015"/>
                      <a:pt x="506" y="976"/>
                    </a:cubicBezTo>
                    <a:cubicBezTo>
                      <a:pt x="523" y="937"/>
                      <a:pt x="562" y="877"/>
                      <a:pt x="588" y="859"/>
                    </a:cubicBezTo>
                    <a:cubicBezTo>
                      <a:pt x="589" y="859"/>
                      <a:pt x="589" y="858"/>
                      <a:pt x="590" y="858"/>
                    </a:cubicBezTo>
                    <a:cubicBezTo>
                      <a:pt x="612" y="869"/>
                      <a:pt x="639" y="888"/>
                      <a:pt x="639" y="888"/>
                    </a:cubicBezTo>
                    <a:cubicBezTo>
                      <a:pt x="683" y="865"/>
                      <a:pt x="683" y="865"/>
                      <a:pt x="683" y="865"/>
                    </a:cubicBezTo>
                    <a:cubicBezTo>
                      <a:pt x="683" y="865"/>
                      <a:pt x="784" y="890"/>
                      <a:pt x="788" y="909"/>
                    </a:cubicBezTo>
                    <a:cubicBezTo>
                      <a:pt x="793" y="928"/>
                      <a:pt x="765" y="1017"/>
                      <a:pt x="771" y="1043"/>
                    </a:cubicBezTo>
                    <a:cubicBezTo>
                      <a:pt x="778" y="1069"/>
                      <a:pt x="765" y="1180"/>
                      <a:pt x="760" y="1181"/>
                    </a:cubicBezTo>
                    <a:cubicBezTo>
                      <a:pt x="754" y="1183"/>
                      <a:pt x="718" y="1205"/>
                      <a:pt x="712" y="1223"/>
                    </a:cubicBezTo>
                    <a:cubicBezTo>
                      <a:pt x="712" y="1223"/>
                      <a:pt x="697" y="1230"/>
                      <a:pt x="700" y="1237"/>
                    </a:cubicBezTo>
                    <a:cubicBezTo>
                      <a:pt x="703" y="1244"/>
                      <a:pt x="719" y="1267"/>
                      <a:pt x="732" y="1281"/>
                    </a:cubicBezTo>
                    <a:cubicBezTo>
                      <a:pt x="745" y="1295"/>
                      <a:pt x="810" y="1357"/>
                      <a:pt x="822" y="1365"/>
                    </a:cubicBezTo>
                    <a:cubicBezTo>
                      <a:pt x="834" y="1372"/>
                      <a:pt x="868" y="1394"/>
                      <a:pt x="875" y="1384"/>
                    </a:cubicBezTo>
                    <a:cubicBezTo>
                      <a:pt x="881" y="1374"/>
                      <a:pt x="876" y="1356"/>
                      <a:pt x="869" y="1347"/>
                    </a:cubicBezTo>
                    <a:cubicBezTo>
                      <a:pt x="862" y="1339"/>
                      <a:pt x="862" y="1339"/>
                      <a:pt x="862" y="1339"/>
                    </a:cubicBezTo>
                    <a:close/>
                    <a:moveTo>
                      <a:pt x="831" y="212"/>
                    </a:moveTo>
                    <a:cubicBezTo>
                      <a:pt x="849" y="214"/>
                      <a:pt x="852" y="212"/>
                      <a:pt x="854" y="224"/>
                    </a:cubicBezTo>
                    <a:cubicBezTo>
                      <a:pt x="856" y="236"/>
                      <a:pt x="884" y="275"/>
                      <a:pt x="882" y="296"/>
                    </a:cubicBezTo>
                    <a:cubicBezTo>
                      <a:pt x="882" y="296"/>
                      <a:pt x="874" y="299"/>
                      <a:pt x="859" y="286"/>
                    </a:cubicBezTo>
                    <a:cubicBezTo>
                      <a:pt x="844" y="272"/>
                      <a:pt x="837" y="284"/>
                      <a:pt x="815" y="250"/>
                    </a:cubicBezTo>
                    <a:cubicBezTo>
                      <a:pt x="805" y="234"/>
                      <a:pt x="800" y="227"/>
                      <a:pt x="798" y="225"/>
                    </a:cubicBezTo>
                    <a:cubicBezTo>
                      <a:pt x="801" y="225"/>
                      <a:pt x="806" y="221"/>
                      <a:pt x="805" y="204"/>
                    </a:cubicBezTo>
                    <a:cubicBezTo>
                      <a:pt x="814" y="208"/>
                      <a:pt x="824" y="212"/>
                      <a:pt x="831" y="212"/>
                    </a:cubicBezTo>
                    <a:close/>
                  </a:path>
                </a:pathLst>
              </a:custGeom>
              <a:solidFill>
                <a:srgbClr val="7D7D7D"/>
              </a:solidFill>
              <a:ln w="9525">
                <a:noFill/>
                <a:round/>
                <a:headEnd/>
                <a:tailEnd/>
              </a:ln>
            </p:spPr>
            <p:txBody>
              <a:bodyPr vert="horz" wrap="square" lIns="68538" tIns="34269" rIns="68538" bIns="34269" numCol="1" anchor="t" anchorCtr="0" compatLnSpc="1">
                <a:prstTxWarp prst="textNoShape">
                  <a:avLst/>
                </a:prstTxWarp>
              </a:bodyPr>
              <a:lstStyle/>
              <a:p>
                <a:pPr defTabSz="914126"/>
                <a:endParaRPr lang="en-US" sz="1050">
                  <a:solidFill>
                    <a:srgbClr val="000000"/>
                  </a:solidFill>
                  <a:latin typeface="Barlow"/>
                </a:endParaRPr>
              </a:p>
            </p:txBody>
          </p:sp>
          <p:sp>
            <p:nvSpPr>
              <p:cNvPr id="41" name="Line 55" descr="© INSCALE GmbH, 26.05.2010&#10;http://www.presentationload.com/">
                <a:extLst>
                  <a:ext uri="{FF2B5EF4-FFF2-40B4-BE49-F238E27FC236}">
                    <a16:creationId xmlns:a16="http://schemas.microsoft.com/office/drawing/2014/main" id="{C84C831B-026B-7CB8-51DE-E3E05005764F}"/>
                  </a:ext>
                </a:extLst>
              </p:cNvPr>
              <p:cNvSpPr>
                <a:spLocks noChangeShapeType="1"/>
              </p:cNvSpPr>
              <p:nvPr/>
            </p:nvSpPr>
            <p:spPr bwMode="gray">
              <a:xfrm flipV="1">
                <a:off x="3312065" y="2212419"/>
                <a:ext cx="0" cy="254636"/>
              </a:xfrm>
              <a:prstGeom prst="line">
                <a:avLst/>
              </a:prstGeom>
              <a:noFill/>
              <a:ln w="19050">
                <a:solidFill>
                  <a:srgbClr val="B2B2B2"/>
                </a:solidFill>
                <a:prstDash val="sysDot"/>
                <a:round/>
                <a:headEnd/>
                <a:tailEnd/>
              </a:ln>
              <a:effectLst/>
            </p:spPr>
            <p:txBody>
              <a:bodyPr/>
              <a:lstStyle/>
              <a:p>
                <a:pPr defTabSz="914126"/>
                <a:endParaRPr lang="en-US" sz="1050">
                  <a:solidFill>
                    <a:srgbClr val="000000"/>
                  </a:solidFill>
                  <a:latin typeface="Barlow" panose="00000500000000000000" pitchFamily="2" charset="0"/>
                  <a:cs typeface="Calibri" pitchFamily="34" charset="0"/>
                </a:endParaRPr>
              </a:p>
            </p:txBody>
          </p:sp>
          <p:sp>
            <p:nvSpPr>
              <p:cNvPr id="42" name="Text Box 56" descr="© INSCALE GmbH, 26.05.2010&#10;http://www.presentationload.com/">
                <a:extLst>
                  <a:ext uri="{FF2B5EF4-FFF2-40B4-BE49-F238E27FC236}">
                    <a16:creationId xmlns:a16="http://schemas.microsoft.com/office/drawing/2014/main" id="{A26BA988-5CCB-A0DB-B50E-944F8E34F4C2}"/>
                  </a:ext>
                </a:extLst>
              </p:cNvPr>
              <p:cNvSpPr txBox="1">
                <a:spLocks noChangeArrowheads="1"/>
              </p:cNvSpPr>
              <p:nvPr/>
            </p:nvSpPr>
            <p:spPr bwMode="gray">
              <a:xfrm>
                <a:off x="2879322" y="2458804"/>
                <a:ext cx="882375" cy="646531"/>
              </a:xfrm>
              <a:prstGeom prst="rect">
                <a:avLst/>
              </a:prstGeom>
              <a:noFill/>
              <a:ln w="9525">
                <a:noFill/>
                <a:miter lim="800000"/>
                <a:headEnd/>
                <a:tailEnd/>
              </a:ln>
              <a:effectLst/>
            </p:spPr>
            <p:txBody>
              <a:bodyPr wrap="square" lIns="0" tIns="0" rIns="0" bIns="0" anchor="b" anchorCtr="0">
                <a:spAutoFit/>
              </a:bodyPr>
              <a:lstStyle/>
              <a:p>
                <a:pPr algn="ctr" defTabSz="914126">
                  <a:spcBef>
                    <a:spcPct val="50000"/>
                  </a:spcBef>
                </a:pPr>
                <a:r>
                  <a:rPr lang="en-US" sz="1050" noProof="1">
                    <a:solidFill>
                      <a:srgbClr val="000000">
                        <a:lumMod val="65000"/>
                        <a:lumOff val="35000"/>
                      </a:srgbClr>
                    </a:solidFill>
                    <a:latin typeface="Barlow SemiBold" panose="00000700000000000000" pitchFamily="2" charset="0"/>
                    <a:cs typeface="Calibri" pitchFamily="34" charset="0"/>
                  </a:rPr>
                  <a:t>Data integration &amp; analysis</a:t>
                </a:r>
                <a:br>
                  <a:rPr lang="en-US" sz="1050" noProof="1">
                    <a:solidFill>
                      <a:srgbClr val="000000">
                        <a:lumMod val="65000"/>
                        <a:lumOff val="35000"/>
                      </a:srgbClr>
                    </a:solidFill>
                    <a:latin typeface="Barlow SemiBold" panose="00000700000000000000" pitchFamily="2" charset="0"/>
                    <a:cs typeface="Calibri" pitchFamily="34" charset="0"/>
                  </a:rPr>
                </a:br>
                <a:r>
                  <a:rPr lang="en-US" sz="1050" noProof="1">
                    <a:solidFill>
                      <a:srgbClr val="000000">
                        <a:lumMod val="65000"/>
                        <a:lumOff val="35000"/>
                      </a:srgbClr>
                    </a:solidFill>
                    <a:latin typeface="Barlow" panose="00000500000000000000" pitchFamily="2" charset="0"/>
                    <a:cs typeface="Calibri" pitchFamily="34" charset="0"/>
                  </a:rPr>
                  <a:t>(Data platform)</a:t>
                </a:r>
                <a:endParaRPr lang="en-US" sz="1050" noProof="1">
                  <a:solidFill>
                    <a:srgbClr val="000000"/>
                  </a:solidFill>
                  <a:latin typeface="Barlow" panose="00000500000000000000" pitchFamily="2" charset="0"/>
                  <a:cs typeface="Calibri" pitchFamily="34" charset="0"/>
                </a:endParaRPr>
              </a:p>
            </p:txBody>
          </p:sp>
        </p:grpSp>
        <p:sp>
          <p:nvSpPr>
            <p:cNvPr id="39" name="CuadroTexto 38">
              <a:extLst>
                <a:ext uri="{FF2B5EF4-FFF2-40B4-BE49-F238E27FC236}">
                  <a16:creationId xmlns:a16="http://schemas.microsoft.com/office/drawing/2014/main" id="{4D07FB48-6C6B-2249-D860-CC1F2DA203A7}"/>
                </a:ext>
              </a:extLst>
            </p:cNvPr>
            <p:cNvSpPr txBox="1"/>
            <p:nvPr/>
          </p:nvSpPr>
          <p:spPr>
            <a:xfrm>
              <a:off x="3365322" y="884954"/>
              <a:ext cx="298698" cy="369318"/>
            </a:xfrm>
            <a:prstGeom prst="rect">
              <a:avLst/>
            </a:prstGeom>
            <a:noFill/>
          </p:spPr>
          <p:txBody>
            <a:bodyPr wrap="square">
              <a:spAutoFit/>
            </a:bodyPr>
            <a:lstStyle/>
            <a:p>
              <a:pPr defTabSz="913829">
                <a:defRPr/>
              </a:pPr>
              <a:r>
                <a:rPr lang="en-AU" sz="1798" b="1">
                  <a:solidFill>
                    <a:srgbClr val="446CAA"/>
                  </a:solidFill>
                  <a:latin typeface="Barlow" pitchFamily="2" charset="77"/>
                </a:rPr>
                <a:t>4</a:t>
              </a:r>
            </a:p>
          </p:txBody>
        </p:sp>
      </p:grpSp>
      <p:grpSp>
        <p:nvGrpSpPr>
          <p:cNvPr id="2" name="Grupo 1">
            <a:extLst>
              <a:ext uri="{FF2B5EF4-FFF2-40B4-BE49-F238E27FC236}">
                <a16:creationId xmlns:a16="http://schemas.microsoft.com/office/drawing/2014/main" id="{D8B7F854-B5D9-FD7C-2FEF-2654E6EBE900}"/>
              </a:ext>
            </a:extLst>
          </p:cNvPr>
          <p:cNvGrpSpPr>
            <a:grpSpLocks noChangeAspect="1"/>
          </p:cNvGrpSpPr>
          <p:nvPr/>
        </p:nvGrpSpPr>
        <p:grpSpPr>
          <a:xfrm>
            <a:off x="4567056" y="1129992"/>
            <a:ext cx="4499667" cy="2896241"/>
            <a:chOff x="428187" y="1014392"/>
            <a:chExt cx="5649945" cy="3619365"/>
          </a:xfrm>
        </p:grpSpPr>
        <p:pic>
          <p:nvPicPr>
            <p:cNvPr id="3" name="Gráfico 2" descr="Agua contorno">
              <a:extLst>
                <a:ext uri="{FF2B5EF4-FFF2-40B4-BE49-F238E27FC236}">
                  <a16:creationId xmlns:a16="http://schemas.microsoft.com/office/drawing/2014/main" id="{14D4CBF1-AA66-34F9-D45D-8474CA1F61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76568" y="1835900"/>
              <a:ext cx="621269" cy="539313"/>
            </a:xfrm>
            <a:prstGeom prst="rect">
              <a:avLst/>
            </a:prstGeom>
          </p:spPr>
        </p:pic>
        <p:pic>
          <p:nvPicPr>
            <p:cNvPr id="6" name="Gráfico 5" descr="Agua con relleno sólido">
              <a:extLst>
                <a:ext uri="{FF2B5EF4-FFF2-40B4-BE49-F238E27FC236}">
                  <a16:creationId xmlns:a16="http://schemas.microsoft.com/office/drawing/2014/main" id="{B4E0C6EF-05AE-1397-4E3B-201D91971AB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0859" y="1901298"/>
              <a:ext cx="480891" cy="417453"/>
            </a:xfrm>
            <a:prstGeom prst="rect">
              <a:avLst/>
            </a:prstGeom>
          </p:spPr>
        </p:pic>
        <p:pic>
          <p:nvPicPr>
            <p:cNvPr id="10" name="Gráfico 9" descr="Lavado de manos con relleno sólido">
              <a:extLst>
                <a:ext uri="{FF2B5EF4-FFF2-40B4-BE49-F238E27FC236}">
                  <a16:creationId xmlns:a16="http://schemas.microsoft.com/office/drawing/2014/main" id="{2ED5E392-618A-34E2-F65E-27208EC260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12392" y="1814201"/>
              <a:ext cx="522025" cy="522025"/>
            </a:xfrm>
            <a:prstGeom prst="rect">
              <a:avLst/>
            </a:prstGeom>
          </p:spPr>
        </p:pic>
        <p:pic>
          <p:nvPicPr>
            <p:cNvPr id="11" name="Imagen 10" descr="Diagrama&#10;&#10;Descripción generada automáticamente">
              <a:extLst>
                <a:ext uri="{FF2B5EF4-FFF2-40B4-BE49-F238E27FC236}">
                  <a16:creationId xmlns:a16="http://schemas.microsoft.com/office/drawing/2014/main" id="{12B7B224-0CF1-136A-D6E9-3B3E597F2D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187" y="1014392"/>
              <a:ext cx="5649945" cy="3488008"/>
            </a:xfrm>
            <a:prstGeom prst="rect">
              <a:avLst/>
            </a:prstGeom>
          </p:spPr>
        </p:pic>
        <p:sp>
          <p:nvSpPr>
            <p:cNvPr id="12" name="CuadroTexto 11">
              <a:extLst>
                <a:ext uri="{FF2B5EF4-FFF2-40B4-BE49-F238E27FC236}">
                  <a16:creationId xmlns:a16="http://schemas.microsoft.com/office/drawing/2014/main" id="{2ADD7556-4F45-055C-8D4C-56EE3810CDBD}"/>
                </a:ext>
              </a:extLst>
            </p:cNvPr>
            <p:cNvSpPr txBox="1"/>
            <p:nvPr/>
          </p:nvSpPr>
          <p:spPr>
            <a:xfrm>
              <a:off x="1150431" y="1316436"/>
              <a:ext cx="914581" cy="326827"/>
            </a:xfrm>
            <a:prstGeom prst="rect">
              <a:avLst/>
            </a:prstGeom>
            <a:noFill/>
          </p:spPr>
          <p:txBody>
            <a:bodyPr wrap="square">
              <a:spAutoFit/>
            </a:bodyPr>
            <a:lstStyle/>
            <a:p>
              <a:pPr defTabSz="914126">
                <a:spcBef>
                  <a:spcPts val="1200"/>
                </a:spcBef>
              </a:pPr>
              <a:r>
                <a:rPr lang="es-ES" sz="1100" b="1">
                  <a:solidFill>
                    <a:srgbClr val="44546A"/>
                  </a:solidFill>
                  <a:latin typeface="Barlow" panose="00000500000000000000" pitchFamily="2" charset="0"/>
                </a:rPr>
                <a:t>SCADA</a:t>
              </a:r>
            </a:p>
          </p:txBody>
        </p:sp>
        <p:sp>
          <p:nvSpPr>
            <p:cNvPr id="13" name="CuadroTexto 12">
              <a:extLst>
                <a:ext uri="{FF2B5EF4-FFF2-40B4-BE49-F238E27FC236}">
                  <a16:creationId xmlns:a16="http://schemas.microsoft.com/office/drawing/2014/main" id="{A2B813F2-4A6A-2EE2-3C82-D446AD5871BC}"/>
                </a:ext>
              </a:extLst>
            </p:cNvPr>
            <p:cNvSpPr txBox="1"/>
            <p:nvPr/>
          </p:nvSpPr>
          <p:spPr>
            <a:xfrm>
              <a:off x="2519833" y="1271258"/>
              <a:ext cx="767369" cy="326827"/>
            </a:xfrm>
            <a:prstGeom prst="rect">
              <a:avLst/>
            </a:prstGeom>
            <a:noFill/>
          </p:spPr>
          <p:txBody>
            <a:bodyPr wrap="square">
              <a:spAutoFit/>
            </a:bodyPr>
            <a:lstStyle/>
            <a:p>
              <a:pPr defTabSz="914126">
                <a:spcBef>
                  <a:spcPts val="1200"/>
                </a:spcBef>
              </a:pPr>
              <a:r>
                <a:rPr lang="es-ES" sz="1100" b="1">
                  <a:solidFill>
                    <a:srgbClr val="44546A"/>
                  </a:solidFill>
                  <a:latin typeface="Barlow" panose="00000500000000000000" pitchFamily="2" charset="0"/>
                </a:rPr>
                <a:t>GIS</a:t>
              </a:r>
            </a:p>
          </p:txBody>
        </p:sp>
        <p:sp>
          <p:nvSpPr>
            <p:cNvPr id="14" name="CuadroTexto 13">
              <a:extLst>
                <a:ext uri="{FF2B5EF4-FFF2-40B4-BE49-F238E27FC236}">
                  <a16:creationId xmlns:a16="http://schemas.microsoft.com/office/drawing/2014/main" id="{3CE6FA15-7965-5357-566B-8CE358D04BBA}"/>
                </a:ext>
              </a:extLst>
            </p:cNvPr>
            <p:cNvSpPr txBox="1"/>
            <p:nvPr/>
          </p:nvSpPr>
          <p:spPr>
            <a:xfrm>
              <a:off x="5265791" y="2638897"/>
              <a:ext cx="767369" cy="326827"/>
            </a:xfrm>
            <a:prstGeom prst="rect">
              <a:avLst/>
            </a:prstGeom>
            <a:noFill/>
          </p:spPr>
          <p:txBody>
            <a:bodyPr wrap="square">
              <a:spAutoFit/>
            </a:bodyPr>
            <a:lstStyle/>
            <a:p>
              <a:pPr defTabSz="914126">
                <a:spcBef>
                  <a:spcPts val="1200"/>
                </a:spcBef>
              </a:pPr>
              <a:r>
                <a:rPr lang="es-ES" sz="1100" b="1">
                  <a:solidFill>
                    <a:srgbClr val="44546A"/>
                  </a:solidFill>
                  <a:latin typeface="Barlow" panose="00000500000000000000" pitchFamily="2" charset="0"/>
                </a:rPr>
                <a:t>CMMS</a:t>
              </a:r>
            </a:p>
          </p:txBody>
        </p:sp>
        <p:sp>
          <p:nvSpPr>
            <p:cNvPr id="15" name="CuadroTexto 14">
              <a:extLst>
                <a:ext uri="{FF2B5EF4-FFF2-40B4-BE49-F238E27FC236}">
                  <a16:creationId xmlns:a16="http://schemas.microsoft.com/office/drawing/2014/main" id="{79F3AB6E-DE23-9DC0-44E8-17ADB1EECEB5}"/>
                </a:ext>
              </a:extLst>
            </p:cNvPr>
            <p:cNvSpPr txBox="1"/>
            <p:nvPr/>
          </p:nvSpPr>
          <p:spPr>
            <a:xfrm>
              <a:off x="4021183" y="1384706"/>
              <a:ext cx="767369" cy="326827"/>
            </a:xfrm>
            <a:prstGeom prst="rect">
              <a:avLst/>
            </a:prstGeom>
            <a:noFill/>
          </p:spPr>
          <p:txBody>
            <a:bodyPr wrap="square">
              <a:spAutoFit/>
            </a:bodyPr>
            <a:lstStyle/>
            <a:p>
              <a:pPr defTabSz="914126">
                <a:spcBef>
                  <a:spcPts val="1200"/>
                </a:spcBef>
              </a:pPr>
              <a:r>
                <a:rPr lang="es-ES" sz="1100" b="1">
                  <a:solidFill>
                    <a:srgbClr val="44546A"/>
                  </a:solidFill>
                  <a:latin typeface="Barlow" panose="00000500000000000000" pitchFamily="2" charset="0"/>
                </a:rPr>
                <a:t>AMI</a:t>
              </a:r>
            </a:p>
          </p:txBody>
        </p:sp>
        <p:sp>
          <p:nvSpPr>
            <p:cNvPr id="16" name="CuadroTexto 15">
              <a:extLst>
                <a:ext uri="{FF2B5EF4-FFF2-40B4-BE49-F238E27FC236}">
                  <a16:creationId xmlns:a16="http://schemas.microsoft.com/office/drawing/2014/main" id="{B4A9970C-165F-64F1-05E5-27F704C06EEA}"/>
                </a:ext>
              </a:extLst>
            </p:cNvPr>
            <p:cNvSpPr txBox="1"/>
            <p:nvPr/>
          </p:nvSpPr>
          <p:spPr>
            <a:xfrm>
              <a:off x="4087020" y="3115028"/>
              <a:ext cx="767369" cy="326827"/>
            </a:xfrm>
            <a:prstGeom prst="rect">
              <a:avLst/>
            </a:prstGeom>
            <a:noFill/>
          </p:spPr>
          <p:txBody>
            <a:bodyPr wrap="square">
              <a:spAutoFit/>
            </a:bodyPr>
            <a:lstStyle/>
            <a:p>
              <a:pPr defTabSz="914126">
                <a:spcBef>
                  <a:spcPts val="1200"/>
                </a:spcBef>
              </a:pPr>
              <a:r>
                <a:rPr lang="es-ES" sz="1100" b="1">
                  <a:solidFill>
                    <a:srgbClr val="44546A"/>
                  </a:solidFill>
                  <a:latin typeface="Barlow" panose="00000500000000000000" pitchFamily="2" charset="0"/>
                </a:rPr>
                <a:t>OPC</a:t>
              </a:r>
            </a:p>
          </p:txBody>
        </p:sp>
        <p:sp>
          <p:nvSpPr>
            <p:cNvPr id="24" name="CuadroTexto 23">
              <a:extLst>
                <a:ext uri="{FF2B5EF4-FFF2-40B4-BE49-F238E27FC236}">
                  <a16:creationId xmlns:a16="http://schemas.microsoft.com/office/drawing/2014/main" id="{F9D61F54-CCFA-6B89-583E-F795179AFE13}"/>
                </a:ext>
              </a:extLst>
            </p:cNvPr>
            <p:cNvSpPr txBox="1"/>
            <p:nvPr/>
          </p:nvSpPr>
          <p:spPr>
            <a:xfrm>
              <a:off x="1578520" y="2211914"/>
              <a:ext cx="767369" cy="326827"/>
            </a:xfrm>
            <a:prstGeom prst="rect">
              <a:avLst/>
            </a:prstGeom>
            <a:noFill/>
          </p:spPr>
          <p:txBody>
            <a:bodyPr wrap="square">
              <a:spAutoFit/>
            </a:bodyPr>
            <a:lstStyle/>
            <a:p>
              <a:pPr defTabSz="914126">
                <a:spcBef>
                  <a:spcPts val="1200"/>
                </a:spcBef>
              </a:pPr>
              <a:r>
                <a:rPr lang="es-ES" sz="1100" b="1" err="1">
                  <a:solidFill>
                    <a:srgbClr val="44546A"/>
                  </a:solidFill>
                  <a:latin typeface="Barlow" panose="00000500000000000000" pitchFamily="2" charset="0"/>
                </a:rPr>
                <a:t>PLs</a:t>
              </a:r>
              <a:endParaRPr lang="es-ES" sz="1100" b="1">
                <a:solidFill>
                  <a:srgbClr val="44546A"/>
                </a:solidFill>
                <a:latin typeface="Barlow" panose="00000500000000000000" pitchFamily="2" charset="0"/>
              </a:endParaRPr>
            </a:p>
          </p:txBody>
        </p:sp>
        <p:sp>
          <p:nvSpPr>
            <p:cNvPr id="50" name="CuadroTexto 49">
              <a:extLst>
                <a:ext uri="{FF2B5EF4-FFF2-40B4-BE49-F238E27FC236}">
                  <a16:creationId xmlns:a16="http://schemas.microsoft.com/office/drawing/2014/main" id="{19F31142-65B0-850E-BC3B-C7B65B5C4B4E}"/>
                </a:ext>
              </a:extLst>
            </p:cNvPr>
            <p:cNvSpPr txBox="1"/>
            <p:nvPr/>
          </p:nvSpPr>
          <p:spPr>
            <a:xfrm>
              <a:off x="4419768" y="2168023"/>
              <a:ext cx="925265" cy="326827"/>
            </a:xfrm>
            <a:prstGeom prst="rect">
              <a:avLst/>
            </a:prstGeom>
            <a:noFill/>
          </p:spPr>
          <p:txBody>
            <a:bodyPr wrap="square">
              <a:spAutoFit/>
            </a:bodyPr>
            <a:lstStyle/>
            <a:p>
              <a:pPr defTabSz="914126">
                <a:spcBef>
                  <a:spcPts val="1200"/>
                </a:spcBef>
              </a:pPr>
              <a:r>
                <a:rPr lang="es-ES" sz="1100" err="1">
                  <a:solidFill>
                    <a:srgbClr val="44546A"/>
                  </a:solidFill>
                  <a:latin typeface="Barlow" panose="00000500000000000000" pitchFamily="2" charset="0"/>
                </a:rPr>
                <a:t>Mobility</a:t>
              </a:r>
              <a:endParaRPr lang="es-ES" sz="1100">
                <a:solidFill>
                  <a:srgbClr val="44546A"/>
                </a:solidFill>
                <a:latin typeface="Barlow" panose="00000500000000000000" pitchFamily="2" charset="0"/>
              </a:endParaRPr>
            </a:p>
          </p:txBody>
        </p:sp>
        <p:sp>
          <p:nvSpPr>
            <p:cNvPr id="51" name="CuadroTexto 50">
              <a:extLst>
                <a:ext uri="{FF2B5EF4-FFF2-40B4-BE49-F238E27FC236}">
                  <a16:creationId xmlns:a16="http://schemas.microsoft.com/office/drawing/2014/main" id="{C5A9E96A-3769-A6AC-E549-BDE02C10183A}"/>
                </a:ext>
              </a:extLst>
            </p:cNvPr>
            <p:cNvSpPr txBox="1"/>
            <p:nvPr/>
          </p:nvSpPr>
          <p:spPr>
            <a:xfrm>
              <a:off x="4909510" y="1294837"/>
              <a:ext cx="767369" cy="326827"/>
            </a:xfrm>
            <a:prstGeom prst="rect">
              <a:avLst/>
            </a:prstGeom>
            <a:noFill/>
          </p:spPr>
          <p:txBody>
            <a:bodyPr wrap="square">
              <a:spAutoFit/>
            </a:bodyPr>
            <a:lstStyle/>
            <a:p>
              <a:pPr defTabSz="914126">
                <a:spcBef>
                  <a:spcPts val="1200"/>
                </a:spcBef>
              </a:pPr>
              <a:r>
                <a:rPr lang="es-ES" sz="1100" b="1">
                  <a:solidFill>
                    <a:srgbClr val="44546A"/>
                  </a:solidFill>
                  <a:latin typeface="Barlow" panose="00000500000000000000" pitchFamily="2" charset="0"/>
                </a:rPr>
                <a:t>LIMS</a:t>
              </a:r>
            </a:p>
          </p:txBody>
        </p:sp>
        <p:sp>
          <p:nvSpPr>
            <p:cNvPr id="52" name="CuadroTexto 51">
              <a:extLst>
                <a:ext uri="{FF2B5EF4-FFF2-40B4-BE49-F238E27FC236}">
                  <a16:creationId xmlns:a16="http://schemas.microsoft.com/office/drawing/2014/main" id="{0BE93AEF-510B-09C0-784F-40AC5973C42F}"/>
                </a:ext>
              </a:extLst>
            </p:cNvPr>
            <p:cNvSpPr txBox="1"/>
            <p:nvPr/>
          </p:nvSpPr>
          <p:spPr>
            <a:xfrm>
              <a:off x="2953656" y="1948207"/>
              <a:ext cx="767369" cy="326827"/>
            </a:xfrm>
            <a:prstGeom prst="rect">
              <a:avLst/>
            </a:prstGeom>
            <a:noFill/>
          </p:spPr>
          <p:txBody>
            <a:bodyPr wrap="square">
              <a:spAutoFit/>
            </a:bodyPr>
            <a:lstStyle/>
            <a:p>
              <a:pPr defTabSz="914126">
                <a:spcBef>
                  <a:spcPts val="1200"/>
                </a:spcBef>
              </a:pPr>
              <a:r>
                <a:rPr lang="es-ES" sz="1100" b="1">
                  <a:solidFill>
                    <a:srgbClr val="44546A"/>
                  </a:solidFill>
                  <a:latin typeface="Barlow" panose="00000500000000000000" pitchFamily="2" charset="0"/>
                </a:rPr>
                <a:t>CIS</a:t>
              </a:r>
            </a:p>
          </p:txBody>
        </p:sp>
        <p:sp>
          <p:nvSpPr>
            <p:cNvPr id="53" name="CuadroTexto 52">
              <a:extLst>
                <a:ext uri="{FF2B5EF4-FFF2-40B4-BE49-F238E27FC236}">
                  <a16:creationId xmlns:a16="http://schemas.microsoft.com/office/drawing/2014/main" id="{81A1F1DC-B00A-2CC9-0178-0DDCF6553522}"/>
                </a:ext>
              </a:extLst>
            </p:cNvPr>
            <p:cNvSpPr txBox="1"/>
            <p:nvPr/>
          </p:nvSpPr>
          <p:spPr>
            <a:xfrm>
              <a:off x="2004682" y="4306930"/>
              <a:ext cx="1342179" cy="326827"/>
            </a:xfrm>
            <a:prstGeom prst="rect">
              <a:avLst/>
            </a:prstGeom>
            <a:noFill/>
          </p:spPr>
          <p:txBody>
            <a:bodyPr wrap="square">
              <a:spAutoFit/>
            </a:bodyPr>
            <a:lstStyle/>
            <a:p>
              <a:pPr defTabSz="914126">
                <a:spcBef>
                  <a:spcPts val="1200"/>
                </a:spcBef>
              </a:pPr>
              <a:r>
                <a:rPr lang="es-ES" sz="1100" err="1">
                  <a:solidFill>
                    <a:srgbClr val="44546A"/>
                  </a:solidFill>
                  <a:latin typeface="Barlow" panose="00000500000000000000" pitchFamily="2" charset="0"/>
                </a:rPr>
                <a:t>Private</a:t>
              </a:r>
              <a:r>
                <a:rPr lang="es-ES" sz="1100">
                  <a:solidFill>
                    <a:srgbClr val="44546A"/>
                  </a:solidFill>
                  <a:latin typeface="Barlow" panose="00000500000000000000" pitchFamily="2" charset="0"/>
                </a:rPr>
                <a:t> Cloud</a:t>
              </a:r>
            </a:p>
          </p:txBody>
        </p:sp>
        <p:pic>
          <p:nvPicPr>
            <p:cNvPr id="54" name="Picture 2" descr="Oracle Logotipo Vector - Descarga Gratis SVG | Worldvectorlogo">
              <a:extLst>
                <a:ext uri="{FF2B5EF4-FFF2-40B4-BE49-F238E27FC236}">
                  <a16:creationId xmlns:a16="http://schemas.microsoft.com/office/drawing/2014/main" id="{25D28339-2B83-7688-8C6C-4F82A1817A1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38195" b="38120"/>
            <a:stretch/>
          </p:blipFill>
          <p:spPr bwMode="auto">
            <a:xfrm>
              <a:off x="922488" y="3485268"/>
              <a:ext cx="678538" cy="160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upo 54">
            <a:extLst>
              <a:ext uri="{FF2B5EF4-FFF2-40B4-BE49-F238E27FC236}">
                <a16:creationId xmlns:a16="http://schemas.microsoft.com/office/drawing/2014/main" id="{4DC1C145-6DE3-3BE6-92E3-0D3E9B908756}"/>
              </a:ext>
            </a:extLst>
          </p:cNvPr>
          <p:cNvGrpSpPr/>
          <p:nvPr/>
        </p:nvGrpSpPr>
        <p:grpSpPr>
          <a:xfrm>
            <a:off x="456981" y="1333271"/>
            <a:ext cx="709483" cy="2552736"/>
            <a:chOff x="2190966" y="884954"/>
            <a:chExt cx="697672" cy="2554312"/>
          </a:xfrm>
        </p:grpSpPr>
        <p:grpSp>
          <p:nvGrpSpPr>
            <p:cNvPr id="56" name="Grupo 55">
              <a:extLst>
                <a:ext uri="{FF2B5EF4-FFF2-40B4-BE49-F238E27FC236}">
                  <a16:creationId xmlns:a16="http://schemas.microsoft.com/office/drawing/2014/main" id="{A1587BE7-9359-4C5D-E584-72850CDF151B}"/>
                </a:ext>
              </a:extLst>
            </p:cNvPr>
            <p:cNvGrpSpPr/>
            <p:nvPr/>
          </p:nvGrpSpPr>
          <p:grpSpPr>
            <a:xfrm>
              <a:off x="2190966" y="1567416"/>
              <a:ext cx="697672" cy="1871850"/>
              <a:chOff x="2303588" y="1384248"/>
              <a:chExt cx="697672" cy="1871850"/>
            </a:xfrm>
          </p:grpSpPr>
          <p:sp>
            <p:nvSpPr>
              <p:cNvPr id="58" name="Freeform 8">
                <a:extLst>
                  <a:ext uri="{FF2B5EF4-FFF2-40B4-BE49-F238E27FC236}">
                    <a16:creationId xmlns:a16="http://schemas.microsoft.com/office/drawing/2014/main" id="{C0DB0E05-3CF8-6B2E-9DB1-681B54E84E7A}"/>
                  </a:ext>
                </a:extLst>
              </p:cNvPr>
              <p:cNvSpPr>
                <a:spLocks/>
              </p:cNvSpPr>
              <p:nvPr/>
            </p:nvSpPr>
            <p:spPr bwMode="gray">
              <a:xfrm>
                <a:off x="2367739" y="1384248"/>
                <a:ext cx="569370" cy="551003"/>
              </a:xfrm>
              <a:custGeom>
                <a:avLst/>
                <a:gdLst/>
                <a:ahLst/>
                <a:cxnLst>
                  <a:cxn ang="0">
                    <a:pos x="1082" y="117"/>
                  </a:cxn>
                  <a:cxn ang="0">
                    <a:pos x="1044" y="21"/>
                  </a:cxn>
                  <a:cxn ang="0">
                    <a:pos x="952" y="36"/>
                  </a:cxn>
                  <a:cxn ang="0">
                    <a:pos x="897" y="139"/>
                  </a:cxn>
                  <a:cxn ang="0">
                    <a:pos x="666" y="217"/>
                  </a:cxn>
                  <a:cxn ang="0">
                    <a:pos x="515" y="336"/>
                  </a:cxn>
                  <a:cxn ang="0">
                    <a:pos x="399" y="598"/>
                  </a:cxn>
                  <a:cxn ang="0">
                    <a:pos x="119" y="787"/>
                  </a:cxn>
                  <a:cxn ang="0">
                    <a:pos x="26" y="840"/>
                  </a:cxn>
                  <a:cxn ang="0">
                    <a:pos x="32" y="922"/>
                  </a:cxn>
                  <a:cxn ang="0">
                    <a:pos x="133" y="1009"/>
                  </a:cxn>
                  <a:cxn ang="0">
                    <a:pos x="125" y="902"/>
                  </a:cxn>
                  <a:cxn ang="0">
                    <a:pos x="125" y="869"/>
                  </a:cxn>
                  <a:cxn ang="0">
                    <a:pos x="382" y="729"/>
                  </a:cxn>
                  <a:cxn ang="0">
                    <a:pos x="539" y="612"/>
                  </a:cxn>
                  <a:cxn ang="0">
                    <a:pos x="569" y="664"/>
                  </a:cxn>
                  <a:cxn ang="0">
                    <a:pos x="589" y="718"/>
                  </a:cxn>
                  <a:cxn ang="0">
                    <a:pos x="496" y="895"/>
                  </a:cxn>
                  <a:cxn ang="0">
                    <a:pos x="434" y="957"/>
                  </a:cxn>
                  <a:cxn ang="0">
                    <a:pos x="442" y="1024"/>
                  </a:cxn>
                  <a:cxn ang="0">
                    <a:pos x="652" y="1037"/>
                  </a:cxn>
                  <a:cxn ang="0">
                    <a:pos x="606" y="984"/>
                  </a:cxn>
                  <a:cxn ang="0">
                    <a:pos x="565" y="931"/>
                  </a:cxn>
                  <a:cxn ang="0">
                    <a:pos x="620" y="832"/>
                  </a:cxn>
                  <a:cxn ang="0">
                    <a:pos x="705" y="704"/>
                  </a:cxn>
                  <a:cxn ang="0">
                    <a:pos x="716" y="566"/>
                  </a:cxn>
                  <a:cxn ang="0">
                    <a:pos x="720" y="451"/>
                  </a:cxn>
                  <a:cxn ang="0">
                    <a:pos x="910" y="440"/>
                  </a:cxn>
                  <a:cxn ang="0">
                    <a:pos x="1008" y="421"/>
                  </a:cxn>
                  <a:cxn ang="0">
                    <a:pos x="920" y="403"/>
                  </a:cxn>
                  <a:cxn ang="0">
                    <a:pos x="910" y="319"/>
                  </a:cxn>
                  <a:cxn ang="0">
                    <a:pos x="1004" y="210"/>
                  </a:cxn>
                  <a:cxn ang="0">
                    <a:pos x="1045" y="215"/>
                  </a:cxn>
                  <a:cxn ang="0">
                    <a:pos x="1077" y="191"/>
                  </a:cxn>
                  <a:cxn ang="0">
                    <a:pos x="1079" y="176"/>
                  </a:cxn>
                  <a:cxn ang="0">
                    <a:pos x="1086" y="158"/>
                  </a:cxn>
                </a:cxnLst>
                <a:rect l="0" t="0" r="r" b="b"/>
                <a:pathLst>
                  <a:path w="1098" h="1062">
                    <a:moveTo>
                      <a:pt x="1094" y="143"/>
                    </a:moveTo>
                    <a:cubicBezTo>
                      <a:pt x="1089" y="134"/>
                      <a:pt x="1077" y="127"/>
                      <a:pt x="1082" y="117"/>
                    </a:cubicBezTo>
                    <a:cubicBezTo>
                      <a:pt x="1087" y="107"/>
                      <a:pt x="1096" y="89"/>
                      <a:pt x="1089" y="71"/>
                    </a:cubicBezTo>
                    <a:cubicBezTo>
                      <a:pt x="1081" y="53"/>
                      <a:pt x="1085" y="35"/>
                      <a:pt x="1044" y="21"/>
                    </a:cubicBezTo>
                    <a:cubicBezTo>
                      <a:pt x="1044" y="21"/>
                      <a:pt x="1035" y="20"/>
                      <a:pt x="1029" y="18"/>
                    </a:cubicBezTo>
                    <a:cubicBezTo>
                      <a:pt x="976" y="0"/>
                      <a:pt x="952" y="36"/>
                      <a:pt x="952" y="36"/>
                    </a:cubicBezTo>
                    <a:cubicBezTo>
                      <a:pt x="952" y="36"/>
                      <a:pt x="915" y="78"/>
                      <a:pt x="920" y="107"/>
                    </a:cubicBezTo>
                    <a:cubicBezTo>
                      <a:pt x="926" y="135"/>
                      <a:pt x="912" y="140"/>
                      <a:pt x="897" y="139"/>
                    </a:cubicBezTo>
                    <a:cubicBezTo>
                      <a:pt x="883" y="139"/>
                      <a:pt x="826" y="144"/>
                      <a:pt x="748" y="186"/>
                    </a:cubicBezTo>
                    <a:cubicBezTo>
                      <a:pt x="713" y="205"/>
                      <a:pt x="683" y="196"/>
                      <a:pt x="666" y="217"/>
                    </a:cubicBezTo>
                    <a:cubicBezTo>
                      <a:pt x="658" y="227"/>
                      <a:pt x="613" y="259"/>
                      <a:pt x="591" y="271"/>
                    </a:cubicBezTo>
                    <a:cubicBezTo>
                      <a:pt x="569" y="282"/>
                      <a:pt x="530" y="315"/>
                      <a:pt x="515" y="336"/>
                    </a:cubicBezTo>
                    <a:cubicBezTo>
                      <a:pt x="515" y="336"/>
                      <a:pt x="428" y="392"/>
                      <a:pt x="433" y="456"/>
                    </a:cubicBezTo>
                    <a:cubicBezTo>
                      <a:pt x="439" y="519"/>
                      <a:pt x="393" y="557"/>
                      <a:pt x="399" y="598"/>
                    </a:cubicBezTo>
                    <a:cubicBezTo>
                      <a:pt x="399" y="598"/>
                      <a:pt x="319" y="647"/>
                      <a:pt x="282" y="656"/>
                    </a:cubicBezTo>
                    <a:cubicBezTo>
                      <a:pt x="245" y="666"/>
                      <a:pt x="140" y="757"/>
                      <a:pt x="119" y="787"/>
                    </a:cubicBezTo>
                    <a:cubicBezTo>
                      <a:pt x="98" y="817"/>
                      <a:pt x="77" y="823"/>
                      <a:pt x="77" y="823"/>
                    </a:cubicBezTo>
                    <a:cubicBezTo>
                      <a:pt x="77" y="823"/>
                      <a:pt x="53" y="815"/>
                      <a:pt x="26" y="840"/>
                    </a:cubicBezTo>
                    <a:cubicBezTo>
                      <a:pt x="0" y="864"/>
                      <a:pt x="6" y="850"/>
                      <a:pt x="8" y="869"/>
                    </a:cubicBezTo>
                    <a:cubicBezTo>
                      <a:pt x="10" y="887"/>
                      <a:pt x="24" y="902"/>
                      <a:pt x="32" y="922"/>
                    </a:cubicBezTo>
                    <a:cubicBezTo>
                      <a:pt x="41" y="943"/>
                      <a:pt x="68" y="1000"/>
                      <a:pt x="80" y="1005"/>
                    </a:cubicBezTo>
                    <a:cubicBezTo>
                      <a:pt x="92" y="1009"/>
                      <a:pt x="127" y="1022"/>
                      <a:pt x="133" y="1009"/>
                    </a:cubicBezTo>
                    <a:cubicBezTo>
                      <a:pt x="139" y="995"/>
                      <a:pt x="135" y="980"/>
                      <a:pt x="123" y="952"/>
                    </a:cubicBezTo>
                    <a:cubicBezTo>
                      <a:pt x="111" y="923"/>
                      <a:pt x="125" y="902"/>
                      <a:pt x="125" y="902"/>
                    </a:cubicBezTo>
                    <a:cubicBezTo>
                      <a:pt x="125" y="902"/>
                      <a:pt x="143" y="884"/>
                      <a:pt x="139" y="877"/>
                    </a:cubicBezTo>
                    <a:cubicBezTo>
                      <a:pt x="136" y="870"/>
                      <a:pt x="125" y="869"/>
                      <a:pt x="125" y="869"/>
                    </a:cubicBezTo>
                    <a:cubicBezTo>
                      <a:pt x="125" y="869"/>
                      <a:pt x="177" y="818"/>
                      <a:pt x="206" y="807"/>
                    </a:cubicBezTo>
                    <a:cubicBezTo>
                      <a:pt x="234" y="796"/>
                      <a:pt x="377" y="732"/>
                      <a:pt x="382" y="729"/>
                    </a:cubicBezTo>
                    <a:cubicBezTo>
                      <a:pt x="386" y="725"/>
                      <a:pt x="455" y="703"/>
                      <a:pt x="470" y="692"/>
                    </a:cubicBezTo>
                    <a:cubicBezTo>
                      <a:pt x="485" y="680"/>
                      <a:pt x="533" y="613"/>
                      <a:pt x="539" y="612"/>
                    </a:cubicBezTo>
                    <a:cubicBezTo>
                      <a:pt x="546" y="611"/>
                      <a:pt x="568" y="625"/>
                      <a:pt x="589" y="610"/>
                    </a:cubicBezTo>
                    <a:cubicBezTo>
                      <a:pt x="609" y="595"/>
                      <a:pt x="562" y="655"/>
                      <a:pt x="569" y="664"/>
                    </a:cubicBezTo>
                    <a:cubicBezTo>
                      <a:pt x="575" y="674"/>
                      <a:pt x="557" y="688"/>
                      <a:pt x="566" y="705"/>
                    </a:cubicBezTo>
                    <a:cubicBezTo>
                      <a:pt x="575" y="721"/>
                      <a:pt x="589" y="718"/>
                      <a:pt x="589" y="718"/>
                    </a:cubicBezTo>
                    <a:cubicBezTo>
                      <a:pt x="589" y="718"/>
                      <a:pt x="543" y="775"/>
                      <a:pt x="537" y="815"/>
                    </a:cubicBezTo>
                    <a:cubicBezTo>
                      <a:pt x="531" y="855"/>
                      <a:pt x="513" y="873"/>
                      <a:pt x="496" y="895"/>
                    </a:cubicBezTo>
                    <a:cubicBezTo>
                      <a:pt x="479" y="917"/>
                      <a:pt x="462" y="928"/>
                      <a:pt x="462" y="928"/>
                    </a:cubicBezTo>
                    <a:cubicBezTo>
                      <a:pt x="462" y="928"/>
                      <a:pt x="446" y="922"/>
                      <a:pt x="434" y="957"/>
                    </a:cubicBezTo>
                    <a:cubicBezTo>
                      <a:pt x="422" y="991"/>
                      <a:pt x="435" y="994"/>
                      <a:pt x="428" y="1007"/>
                    </a:cubicBezTo>
                    <a:cubicBezTo>
                      <a:pt x="420" y="1021"/>
                      <a:pt x="442" y="1024"/>
                      <a:pt x="442" y="1024"/>
                    </a:cubicBezTo>
                    <a:cubicBezTo>
                      <a:pt x="442" y="1024"/>
                      <a:pt x="519" y="1040"/>
                      <a:pt x="540" y="1051"/>
                    </a:cubicBezTo>
                    <a:cubicBezTo>
                      <a:pt x="561" y="1062"/>
                      <a:pt x="641" y="1047"/>
                      <a:pt x="652" y="1037"/>
                    </a:cubicBezTo>
                    <a:cubicBezTo>
                      <a:pt x="663" y="1027"/>
                      <a:pt x="676" y="1007"/>
                      <a:pt x="647" y="1001"/>
                    </a:cubicBezTo>
                    <a:cubicBezTo>
                      <a:pt x="618" y="994"/>
                      <a:pt x="606" y="984"/>
                      <a:pt x="606" y="984"/>
                    </a:cubicBezTo>
                    <a:cubicBezTo>
                      <a:pt x="568" y="945"/>
                      <a:pt x="568" y="945"/>
                      <a:pt x="568" y="945"/>
                    </a:cubicBezTo>
                    <a:cubicBezTo>
                      <a:pt x="568" y="945"/>
                      <a:pt x="576" y="929"/>
                      <a:pt x="565" y="931"/>
                    </a:cubicBezTo>
                    <a:cubicBezTo>
                      <a:pt x="554" y="933"/>
                      <a:pt x="554" y="933"/>
                      <a:pt x="554" y="933"/>
                    </a:cubicBezTo>
                    <a:cubicBezTo>
                      <a:pt x="554" y="933"/>
                      <a:pt x="591" y="873"/>
                      <a:pt x="620" y="832"/>
                    </a:cubicBezTo>
                    <a:cubicBezTo>
                      <a:pt x="648" y="792"/>
                      <a:pt x="677" y="742"/>
                      <a:pt x="677" y="742"/>
                    </a:cubicBezTo>
                    <a:cubicBezTo>
                      <a:pt x="677" y="742"/>
                      <a:pt x="697" y="720"/>
                      <a:pt x="705" y="704"/>
                    </a:cubicBezTo>
                    <a:cubicBezTo>
                      <a:pt x="712" y="688"/>
                      <a:pt x="741" y="645"/>
                      <a:pt x="735" y="634"/>
                    </a:cubicBezTo>
                    <a:cubicBezTo>
                      <a:pt x="729" y="623"/>
                      <a:pt x="716" y="580"/>
                      <a:pt x="716" y="566"/>
                    </a:cubicBezTo>
                    <a:cubicBezTo>
                      <a:pt x="717" y="551"/>
                      <a:pt x="695" y="507"/>
                      <a:pt x="695" y="507"/>
                    </a:cubicBezTo>
                    <a:cubicBezTo>
                      <a:pt x="695" y="507"/>
                      <a:pt x="703" y="459"/>
                      <a:pt x="720" y="451"/>
                    </a:cubicBezTo>
                    <a:cubicBezTo>
                      <a:pt x="736" y="444"/>
                      <a:pt x="791" y="404"/>
                      <a:pt x="791" y="404"/>
                    </a:cubicBezTo>
                    <a:cubicBezTo>
                      <a:pt x="791" y="404"/>
                      <a:pt x="885" y="447"/>
                      <a:pt x="910" y="440"/>
                    </a:cubicBezTo>
                    <a:cubicBezTo>
                      <a:pt x="936" y="433"/>
                      <a:pt x="971" y="471"/>
                      <a:pt x="985" y="465"/>
                    </a:cubicBezTo>
                    <a:cubicBezTo>
                      <a:pt x="999" y="459"/>
                      <a:pt x="1025" y="442"/>
                      <a:pt x="1008" y="421"/>
                    </a:cubicBezTo>
                    <a:cubicBezTo>
                      <a:pt x="992" y="401"/>
                      <a:pt x="992" y="399"/>
                      <a:pt x="965" y="403"/>
                    </a:cubicBezTo>
                    <a:cubicBezTo>
                      <a:pt x="937" y="408"/>
                      <a:pt x="920" y="403"/>
                      <a:pt x="920" y="403"/>
                    </a:cubicBezTo>
                    <a:cubicBezTo>
                      <a:pt x="853" y="366"/>
                      <a:pt x="853" y="366"/>
                      <a:pt x="853" y="366"/>
                    </a:cubicBezTo>
                    <a:cubicBezTo>
                      <a:pt x="853" y="366"/>
                      <a:pt x="892" y="337"/>
                      <a:pt x="910" y="319"/>
                    </a:cubicBezTo>
                    <a:cubicBezTo>
                      <a:pt x="928" y="301"/>
                      <a:pt x="960" y="251"/>
                      <a:pt x="961" y="242"/>
                    </a:cubicBezTo>
                    <a:cubicBezTo>
                      <a:pt x="961" y="232"/>
                      <a:pt x="994" y="213"/>
                      <a:pt x="1004" y="210"/>
                    </a:cubicBezTo>
                    <a:cubicBezTo>
                      <a:pt x="1011" y="207"/>
                      <a:pt x="1026" y="216"/>
                      <a:pt x="1045" y="215"/>
                    </a:cubicBezTo>
                    <a:cubicBezTo>
                      <a:pt x="1045" y="215"/>
                      <a:pt x="1045" y="215"/>
                      <a:pt x="1045" y="215"/>
                    </a:cubicBezTo>
                    <a:cubicBezTo>
                      <a:pt x="1053" y="215"/>
                      <a:pt x="1078" y="218"/>
                      <a:pt x="1075" y="194"/>
                    </a:cubicBezTo>
                    <a:cubicBezTo>
                      <a:pt x="1076" y="193"/>
                      <a:pt x="1076" y="192"/>
                      <a:pt x="1077" y="191"/>
                    </a:cubicBezTo>
                    <a:cubicBezTo>
                      <a:pt x="1079" y="189"/>
                      <a:pt x="1084" y="184"/>
                      <a:pt x="1084" y="182"/>
                    </a:cubicBezTo>
                    <a:cubicBezTo>
                      <a:pt x="1084" y="178"/>
                      <a:pt x="1079" y="176"/>
                      <a:pt x="1079" y="176"/>
                    </a:cubicBezTo>
                    <a:cubicBezTo>
                      <a:pt x="1079" y="176"/>
                      <a:pt x="1086" y="172"/>
                      <a:pt x="1086" y="170"/>
                    </a:cubicBezTo>
                    <a:cubicBezTo>
                      <a:pt x="1086" y="167"/>
                      <a:pt x="1086" y="158"/>
                      <a:pt x="1086" y="158"/>
                    </a:cubicBezTo>
                    <a:cubicBezTo>
                      <a:pt x="1086" y="158"/>
                      <a:pt x="1098" y="153"/>
                      <a:pt x="1094" y="143"/>
                    </a:cubicBezTo>
                    <a:close/>
                  </a:path>
                </a:pathLst>
              </a:custGeom>
              <a:solidFill>
                <a:srgbClr val="7D7D7D"/>
              </a:solidFill>
              <a:ln w="9525">
                <a:noFill/>
                <a:round/>
                <a:headEnd/>
                <a:tailEnd/>
              </a:ln>
            </p:spPr>
            <p:txBody>
              <a:bodyPr vert="horz" wrap="square" lIns="68538" tIns="34269" rIns="68538" bIns="34269" numCol="1" anchor="t" anchorCtr="0" compatLnSpc="1">
                <a:prstTxWarp prst="textNoShape">
                  <a:avLst/>
                </a:prstTxWarp>
              </a:bodyPr>
              <a:lstStyle/>
              <a:p>
                <a:pPr defTabSz="914126"/>
                <a:endParaRPr lang="en-US" sz="1050">
                  <a:solidFill>
                    <a:srgbClr val="000000"/>
                  </a:solidFill>
                  <a:latin typeface="Barlow"/>
                </a:endParaRPr>
              </a:p>
            </p:txBody>
          </p:sp>
          <p:sp>
            <p:nvSpPr>
              <p:cNvPr id="59" name="Line 55" descr="© INSCALE GmbH, 26.05.2010&#10;http://www.presentationload.com/">
                <a:extLst>
                  <a:ext uri="{FF2B5EF4-FFF2-40B4-BE49-F238E27FC236}">
                    <a16:creationId xmlns:a16="http://schemas.microsoft.com/office/drawing/2014/main" id="{A0520478-3262-255C-7764-656087D8E7EA}"/>
                  </a:ext>
                </a:extLst>
              </p:cNvPr>
              <p:cNvSpPr>
                <a:spLocks noChangeShapeType="1"/>
              </p:cNvSpPr>
              <p:nvPr/>
            </p:nvSpPr>
            <p:spPr bwMode="gray">
              <a:xfrm flipV="1">
                <a:off x="2680727" y="2286355"/>
                <a:ext cx="0" cy="254636"/>
              </a:xfrm>
              <a:prstGeom prst="line">
                <a:avLst/>
              </a:prstGeom>
              <a:noFill/>
              <a:ln w="19050">
                <a:solidFill>
                  <a:srgbClr val="B2B2B2"/>
                </a:solidFill>
                <a:prstDash val="sysDot"/>
                <a:round/>
                <a:headEnd/>
                <a:tailEnd/>
              </a:ln>
              <a:effectLst/>
            </p:spPr>
            <p:txBody>
              <a:bodyPr/>
              <a:lstStyle/>
              <a:p>
                <a:pPr defTabSz="914126"/>
                <a:endParaRPr lang="en-US" sz="1050">
                  <a:solidFill>
                    <a:srgbClr val="000000"/>
                  </a:solidFill>
                  <a:latin typeface="Barlow" panose="00000500000000000000" pitchFamily="2" charset="0"/>
                  <a:cs typeface="Calibri" pitchFamily="34" charset="0"/>
                </a:endParaRPr>
              </a:p>
            </p:txBody>
          </p:sp>
          <p:sp>
            <p:nvSpPr>
              <p:cNvPr id="60" name="Text Box 56" descr="© INSCALE GmbH, 26.05.2010&#10;http://www.presentationload.com/">
                <a:extLst>
                  <a:ext uri="{FF2B5EF4-FFF2-40B4-BE49-F238E27FC236}">
                    <a16:creationId xmlns:a16="http://schemas.microsoft.com/office/drawing/2014/main" id="{8D4EF84E-5593-E753-8687-F1C62883F51D}"/>
                  </a:ext>
                </a:extLst>
              </p:cNvPr>
              <p:cNvSpPr txBox="1">
                <a:spLocks noChangeArrowheads="1"/>
              </p:cNvSpPr>
              <p:nvPr/>
            </p:nvSpPr>
            <p:spPr bwMode="gray">
              <a:xfrm>
                <a:off x="2303588" y="2609568"/>
                <a:ext cx="697672" cy="646530"/>
              </a:xfrm>
              <a:prstGeom prst="rect">
                <a:avLst/>
              </a:prstGeom>
              <a:noFill/>
              <a:ln w="9525">
                <a:noFill/>
                <a:miter lim="800000"/>
                <a:headEnd/>
                <a:tailEnd/>
              </a:ln>
              <a:effectLst/>
            </p:spPr>
            <p:txBody>
              <a:bodyPr wrap="square" lIns="0" tIns="0" rIns="0" bIns="0" anchor="b" anchorCtr="0">
                <a:spAutoFit/>
              </a:bodyPr>
              <a:lstStyle/>
              <a:p>
                <a:pPr algn="ctr" defTabSz="914126">
                  <a:spcBef>
                    <a:spcPct val="50000"/>
                  </a:spcBef>
                </a:pPr>
                <a:r>
                  <a:rPr lang="en-US" sz="1050" noProof="1">
                    <a:solidFill>
                      <a:srgbClr val="000000">
                        <a:lumMod val="65000"/>
                        <a:lumOff val="35000"/>
                      </a:srgbClr>
                    </a:solidFill>
                    <a:latin typeface="Barlow SemiBold" panose="00000700000000000000" pitchFamily="2" charset="0"/>
                    <a:cs typeface="Calibri" pitchFamily="34" charset="0"/>
                  </a:rPr>
                  <a:t>Sensors</a:t>
                </a:r>
                <a:br>
                  <a:rPr lang="en-US" sz="1050" noProof="1">
                    <a:solidFill>
                      <a:srgbClr val="000000">
                        <a:lumMod val="65000"/>
                        <a:lumOff val="35000"/>
                      </a:srgbClr>
                    </a:solidFill>
                    <a:latin typeface="Barlow" panose="00000500000000000000" pitchFamily="2" charset="0"/>
                    <a:cs typeface="Calibri" pitchFamily="34" charset="0"/>
                  </a:rPr>
                </a:br>
                <a:r>
                  <a:rPr lang="en-US" sz="1050" noProof="1">
                    <a:solidFill>
                      <a:srgbClr val="000000">
                        <a:lumMod val="65000"/>
                        <a:lumOff val="35000"/>
                      </a:srgbClr>
                    </a:solidFill>
                    <a:latin typeface="Barlow" panose="00000500000000000000" pitchFamily="2" charset="0"/>
                    <a:cs typeface="Calibri" pitchFamily="34" charset="0"/>
                  </a:rPr>
                  <a:t>(Pressure, flow, AMI, etc.)</a:t>
                </a:r>
                <a:endParaRPr lang="en-US" sz="1050" noProof="1">
                  <a:solidFill>
                    <a:srgbClr val="000000"/>
                  </a:solidFill>
                  <a:latin typeface="Barlow" panose="00000500000000000000" pitchFamily="2" charset="0"/>
                  <a:cs typeface="Calibri" pitchFamily="34" charset="0"/>
                </a:endParaRPr>
              </a:p>
            </p:txBody>
          </p:sp>
        </p:grpSp>
        <p:sp>
          <p:nvSpPr>
            <p:cNvPr id="57" name="CuadroTexto 56">
              <a:extLst>
                <a:ext uri="{FF2B5EF4-FFF2-40B4-BE49-F238E27FC236}">
                  <a16:creationId xmlns:a16="http://schemas.microsoft.com/office/drawing/2014/main" id="{9FA52AD1-9D81-291C-A0F1-6B22A1A2DF1D}"/>
                </a:ext>
              </a:extLst>
            </p:cNvPr>
            <p:cNvSpPr txBox="1"/>
            <p:nvPr/>
          </p:nvSpPr>
          <p:spPr>
            <a:xfrm>
              <a:off x="2410566" y="884954"/>
              <a:ext cx="298698" cy="369318"/>
            </a:xfrm>
            <a:prstGeom prst="rect">
              <a:avLst/>
            </a:prstGeom>
            <a:noFill/>
          </p:spPr>
          <p:txBody>
            <a:bodyPr wrap="square">
              <a:spAutoFit/>
            </a:bodyPr>
            <a:lstStyle/>
            <a:p>
              <a:pPr defTabSz="913829">
                <a:defRPr/>
              </a:pPr>
              <a:r>
                <a:rPr lang="en-AU" sz="1798" b="1">
                  <a:solidFill>
                    <a:srgbClr val="446CAA"/>
                  </a:solidFill>
                  <a:latin typeface="Barlow" pitchFamily="2" charset="77"/>
                </a:rPr>
                <a:t>3</a:t>
              </a:r>
            </a:p>
          </p:txBody>
        </p:sp>
      </p:grpSp>
      <p:sp>
        <p:nvSpPr>
          <p:cNvPr id="46" name="Slide Number Placeholder 45">
            <a:extLst>
              <a:ext uri="{FF2B5EF4-FFF2-40B4-BE49-F238E27FC236}">
                <a16:creationId xmlns:a16="http://schemas.microsoft.com/office/drawing/2014/main" id="{3DA8BFAF-6B92-9F35-D052-A76460A6C361}"/>
              </a:ext>
            </a:extLst>
          </p:cNvPr>
          <p:cNvSpPr>
            <a:spLocks noGrp="1"/>
          </p:cNvSpPr>
          <p:nvPr>
            <p:ph type="sldNum" sz="quarter" idx="11"/>
          </p:nvPr>
        </p:nvSpPr>
        <p:spPr/>
        <p:txBody>
          <a:bodyPr/>
          <a:lstStyle/>
          <a:p>
            <a:pPr defTabSz="914126"/>
            <a:fld id="{43BEFD68-AC9C-4E6C-AC52-663E7D0852AE}" type="slidenum">
              <a:rPr lang="en-HK">
                <a:solidFill>
                  <a:srgbClr val="000000">
                    <a:tint val="75000"/>
                  </a:srgbClr>
                </a:solidFill>
                <a:latin typeface="Barlow"/>
              </a:rPr>
              <a:pPr defTabSz="914126"/>
              <a:t>27</a:t>
            </a:fld>
            <a:endParaRPr lang="en-HK">
              <a:solidFill>
                <a:srgbClr val="000000">
                  <a:tint val="75000"/>
                </a:srgbClr>
              </a:solidFill>
              <a:latin typeface="Barlow"/>
            </a:endParaRPr>
          </a:p>
        </p:txBody>
      </p:sp>
    </p:spTree>
    <p:extLst>
      <p:ext uri="{BB962C8B-B14F-4D97-AF65-F5344CB8AC3E}">
        <p14:creationId xmlns:p14="http://schemas.microsoft.com/office/powerpoint/2010/main" val="3407127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BCE149-DA72-50DE-E2D7-D65C8FD72D47}"/>
              </a:ext>
            </a:extLst>
          </p:cNvPr>
          <p:cNvSpPr/>
          <p:nvPr/>
        </p:nvSpPr>
        <p:spPr>
          <a:xfrm>
            <a:off x="1640986" y="1005312"/>
            <a:ext cx="1171337" cy="3319791"/>
          </a:xfrm>
          <a:prstGeom prst="rect">
            <a:avLst/>
          </a:prstGeom>
          <a:solidFill>
            <a:schemeClr val="bg1">
              <a:lumMod val="65000"/>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126"/>
            <a:endParaRPr lang="es-ES" sz="1999" b="1">
              <a:solidFill>
                <a:srgbClr val="446CAA"/>
              </a:solidFill>
              <a:latin typeface="Barlow"/>
            </a:endParaRPr>
          </a:p>
          <a:p>
            <a:pPr algn="ctr" defTabSz="914126"/>
            <a:endParaRPr lang="es-ES" sz="1999" b="1">
              <a:solidFill>
                <a:srgbClr val="446CAA"/>
              </a:solidFill>
              <a:latin typeface="Barlow"/>
            </a:endParaRPr>
          </a:p>
          <a:p>
            <a:pPr algn="ctr" defTabSz="914126"/>
            <a:endParaRPr lang="es-ES" sz="1999" b="1">
              <a:solidFill>
                <a:srgbClr val="446CAA"/>
              </a:solidFill>
              <a:latin typeface="Barlow"/>
            </a:endParaRPr>
          </a:p>
        </p:txBody>
      </p:sp>
      <p:sp>
        <p:nvSpPr>
          <p:cNvPr id="17" name="Rectángulo 16">
            <a:extLst>
              <a:ext uri="{FF2B5EF4-FFF2-40B4-BE49-F238E27FC236}">
                <a16:creationId xmlns:a16="http://schemas.microsoft.com/office/drawing/2014/main" id="{89E3732F-2F3C-647C-47B1-4D47BEA303A9}"/>
              </a:ext>
            </a:extLst>
          </p:cNvPr>
          <p:cNvSpPr/>
          <p:nvPr/>
        </p:nvSpPr>
        <p:spPr>
          <a:xfrm>
            <a:off x="469650" y="999416"/>
            <a:ext cx="1171337" cy="3325687"/>
          </a:xfrm>
          <a:prstGeom prst="rect">
            <a:avLst/>
          </a:prstGeom>
          <a:solidFill>
            <a:srgbClr val="CCFFCC">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126"/>
            <a:endParaRPr lang="es-ES" sz="1999" b="1">
              <a:solidFill>
                <a:srgbClr val="446CAA"/>
              </a:solidFill>
              <a:latin typeface="Barlow"/>
            </a:endParaRPr>
          </a:p>
          <a:p>
            <a:pPr algn="ctr" defTabSz="914126"/>
            <a:endParaRPr lang="es-ES" sz="1999" b="1">
              <a:solidFill>
                <a:srgbClr val="446CAA"/>
              </a:solidFill>
              <a:latin typeface="Barlow"/>
            </a:endParaRPr>
          </a:p>
          <a:p>
            <a:pPr algn="ctr" defTabSz="914126"/>
            <a:endParaRPr lang="es-ES" sz="1999" b="1">
              <a:solidFill>
                <a:srgbClr val="446CAA"/>
              </a:solidFill>
              <a:latin typeface="Barlow"/>
            </a:endParaRPr>
          </a:p>
        </p:txBody>
      </p:sp>
      <p:grpSp>
        <p:nvGrpSpPr>
          <p:cNvPr id="18" name="Grupo 17">
            <a:extLst>
              <a:ext uri="{FF2B5EF4-FFF2-40B4-BE49-F238E27FC236}">
                <a16:creationId xmlns:a16="http://schemas.microsoft.com/office/drawing/2014/main" id="{BC53AD18-C941-5C37-6AA2-00D0A186FF67}"/>
              </a:ext>
            </a:extLst>
          </p:cNvPr>
          <p:cNvGrpSpPr/>
          <p:nvPr/>
        </p:nvGrpSpPr>
        <p:grpSpPr>
          <a:xfrm>
            <a:off x="676238" y="1005311"/>
            <a:ext cx="875573" cy="3232837"/>
            <a:chOff x="6844794" y="884954"/>
            <a:chExt cx="876114" cy="3234834"/>
          </a:xfrm>
        </p:grpSpPr>
        <p:grpSp>
          <p:nvGrpSpPr>
            <p:cNvPr id="23" name="Grupo 22">
              <a:extLst>
                <a:ext uri="{FF2B5EF4-FFF2-40B4-BE49-F238E27FC236}">
                  <a16:creationId xmlns:a16="http://schemas.microsoft.com/office/drawing/2014/main" id="{6B83067E-C6B0-A0B2-FA37-942A1069C90E}"/>
                </a:ext>
              </a:extLst>
            </p:cNvPr>
            <p:cNvGrpSpPr/>
            <p:nvPr/>
          </p:nvGrpSpPr>
          <p:grpSpPr>
            <a:xfrm>
              <a:off x="6844794" y="1449699"/>
              <a:ext cx="876114" cy="2670089"/>
              <a:chOff x="6379838" y="1298532"/>
              <a:chExt cx="876114" cy="2670089"/>
            </a:xfrm>
          </p:grpSpPr>
          <p:sp>
            <p:nvSpPr>
              <p:cNvPr id="25" name="Freeform 14">
                <a:extLst>
                  <a:ext uri="{FF2B5EF4-FFF2-40B4-BE49-F238E27FC236}">
                    <a16:creationId xmlns:a16="http://schemas.microsoft.com/office/drawing/2014/main" id="{51FADB91-3269-F7F9-983A-78B4D4D72649}"/>
                  </a:ext>
                </a:extLst>
              </p:cNvPr>
              <p:cNvSpPr>
                <a:spLocks/>
              </p:cNvSpPr>
              <p:nvPr/>
            </p:nvSpPr>
            <p:spPr bwMode="gray">
              <a:xfrm>
                <a:off x="6540322" y="1298532"/>
                <a:ext cx="464969" cy="689235"/>
              </a:xfrm>
              <a:custGeom>
                <a:avLst/>
                <a:gdLst/>
                <a:ahLst/>
                <a:cxnLst>
                  <a:cxn ang="0">
                    <a:pos x="875" y="1275"/>
                  </a:cxn>
                  <a:cxn ang="0">
                    <a:pos x="834" y="1187"/>
                  </a:cxn>
                  <a:cxn ang="0">
                    <a:pos x="825" y="1160"/>
                  </a:cxn>
                  <a:cxn ang="0">
                    <a:pos x="849" y="903"/>
                  </a:cxn>
                  <a:cxn ang="0">
                    <a:pos x="822" y="769"/>
                  </a:cxn>
                  <a:cxn ang="0">
                    <a:pos x="694" y="687"/>
                  </a:cxn>
                  <a:cxn ang="0">
                    <a:pos x="652" y="526"/>
                  </a:cxn>
                  <a:cxn ang="0">
                    <a:pos x="730" y="330"/>
                  </a:cxn>
                  <a:cxn ang="0">
                    <a:pos x="742" y="270"/>
                  </a:cxn>
                  <a:cxn ang="0">
                    <a:pos x="711" y="254"/>
                  </a:cxn>
                  <a:cxn ang="0">
                    <a:pos x="687" y="298"/>
                  </a:cxn>
                  <a:cxn ang="0">
                    <a:pos x="634" y="267"/>
                  </a:cxn>
                  <a:cxn ang="0">
                    <a:pos x="622" y="190"/>
                  </a:cxn>
                  <a:cxn ang="0">
                    <a:pos x="635" y="188"/>
                  </a:cxn>
                  <a:cxn ang="0">
                    <a:pos x="663" y="145"/>
                  </a:cxn>
                  <a:cxn ang="0">
                    <a:pos x="659" y="138"/>
                  </a:cxn>
                  <a:cxn ang="0">
                    <a:pos x="658" y="122"/>
                  </a:cxn>
                  <a:cxn ang="0">
                    <a:pos x="642" y="82"/>
                  </a:cxn>
                  <a:cxn ang="0">
                    <a:pos x="577" y="1"/>
                  </a:cxn>
                  <a:cxn ang="0">
                    <a:pos x="474" y="79"/>
                  </a:cxn>
                  <a:cxn ang="0">
                    <a:pos x="514" y="174"/>
                  </a:cxn>
                  <a:cxn ang="0">
                    <a:pos x="493" y="201"/>
                  </a:cxn>
                  <a:cxn ang="0">
                    <a:pos x="441" y="280"/>
                  </a:cxn>
                  <a:cxn ang="0">
                    <a:pos x="314" y="401"/>
                  </a:cxn>
                  <a:cxn ang="0">
                    <a:pos x="232" y="597"/>
                  </a:cxn>
                  <a:cxn ang="0">
                    <a:pos x="241" y="628"/>
                  </a:cxn>
                  <a:cxn ang="0">
                    <a:pos x="272" y="636"/>
                  </a:cxn>
                  <a:cxn ang="0">
                    <a:pos x="335" y="489"/>
                  </a:cxn>
                  <a:cxn ang="0">
                    <a:pos x="447" y="380"/>
                  </a:cxn>
                  <a:cxn ang="0">
                    <a:pos x="454" y="433"/>
                  </a:cxn>
                  <a:cxn ang="0">
                    <a:pos x="405" y="614"/>
                  </a:cxn>
                  <a:cxn ang="0">
                    <a:pos x="398" y="783"/>
                  </a:cxn>
                  <a:cxn ang="0">
                    <a:pos x="351" y="921"/>
                  </a:cxn>
                  <a:cxn ang="0">
                    <a:pos x="69" y="1132"/>
                  </a:cxn>
                  <a:cxn ang="0">
                    <a:pos x="5" y="1195"/>
                  </a:cxn>
                  <a:cxn ang="0">
                    <a:pos x="149" y="1325"/>
                  </a:cxn>
                  <a:cxn ang="0">
                    <a:pos x="154" y="1244"/>
                  </a:cxn>
                  <a:cxn ang="0">
                    <a:pos x="144" y="1172"/>
                  </a:cxn>
                  <a:cxn ang="0">
                    <a:pos x="250" y="1111"/>
                  </a:cxn>
                  <a:cxn ang="0">
                    <a:pos x="486" y="946"/>
                  </a:cxn>
                  <a:cxn ang="0">
                    <a:pos x="558" y="821"/>
                  </a:cxn>
                  <a:cxn ang="0">
                    <a:pos x="651" y="819"/>
                  </a:cxn>
                  <a:cxn ang="0">
                    <a:pos x="757" y="988"/>
                  </a:cxn>
                  <a:cxn ang="0">
                    <a:pos x="714" y="1173"/>
                  </a:cxn>
                  <a:cxn ang="0">
                    <a:pos x="739" y="1229"/>
                  </a:cxn>
                  <a:cxn ang="0">
                    <a:pos x="891" y="1318"/>
                  </a:cxn>
                </a:cxnLst>
                <a:rect l="0" t="0" r="r" b="b"/>
                <a:pathLst>
                  <a:path w="896" h="1329">
                    <a:moveTo>
                      <a:pt x="882" y="1282"/>
                    </a:moveTo>
                    <a:cubicBezTo>
                      <a:pt x="875" y="1275"/>
                      <a:pt x="875" y="1275"/>
                      <a:pt x="875" y="1275"/>
                    </a:cubicBezTo>
                    <a:cubicBezTo>
                      <a:pt x="863" y="1256"/>
                      <a:pt x="863" y="1256"/>
                      <a:pt x="863" y="1256"/>
                    </a:cubicBezTo>
                    <a:cubicBezTo>
                      <a:pt x="834" y="1187"/>
                      <a:pt x="834" y="1187"/>
                      <a:pt x="834" y="1187"/>
                    </a:cubicBezTo>
                    <a:cubicBezTo>
                      <a:pt x="834" y="1187"/>
                      <a:pt x="852" y="1162"/>
                      <a:pt x="839" y="1159"/>
                    </a:cubicBezTo>
                    <a:cubicBezTo>
                      <a:pt x="826" y="1155"/>
                      <a:pt x="825" y="1160"/>
                      <a:pt x="825" y="1160"/>
                    </a:cubicBezTo>
                    <a:cubicBezTo>
                      <a:pt x="825" y="1160"/>
                      <a:pt x="818" y="1098"/>
                      <a:pt x="828" y="1048"/>
                    </a:cubicBezTo>
                    <a:cubicBezTo>
                      <a:pt x="838" y="998"/>
                      <a:pt x="854" y="942"/>
                      <a:pt x="849" y="903"/>
                    </a:cubicBezTo>
                    <a:cubicBezTo>
                      <a:pt x="843" y="864"/>
                      <a:pt x="858" y="851"/>
                      <a:pt x="861" y="837"/>
                    </a:cubicBezTo>
                    <a:cubicBezTo>
                      <a:pt x="863" y="823"/>
                      <a:pt x="857" y="788"/>
                      <a:pt x="822" y="769"/>
                    </a:cubicBezTo>
                    <a:cubicBezTo>
                      <a:pt x="786" y="751"/>
                      <a:pt x="759" y="721"/>
                      <a:pt x="730" y="704"/>
                    </a:cubicBezTo>
                    <a:cubicBezTo>
                      <a:pt x="721" y="699"/>
                      <a:pt x="708" y="693"/>
                      <a:pt x="694" y="687"/>
                    </a:cubicBezTo>
                    <a:cubicBezTo>
                      <a:pt x="667" y="655"/>
                      <a:pt x="632" y="616"/>
                      <a:pt x="624" y="614"/>
                    </a:cubicBezTo>
                    <a:cubicBezTo>
                      <a:pt x="611" y="611"/>
                      <a:pt x="643" y="533"/>
                      <a:pt x="652" y="526"/>
                    </a:cubicBezTo>
                    <a:cubicBezTo>
                      <a:pt x="661" y="518"/>
                      <a:pt x="700" y="460"/>
                      <a:pt x="704" y="439"/>
                    </a:cubicBezTo>
                    <a:cubicBezTo>
                      <a:pt x="707" y="418"/>
                      <a:pt x="730" y="330"/>
                      <a:pt x="730" y="330"/>
                    </a:cubicBezTo>
                    <a:cubicBezTo>
                      <a:pt x="730" y="330"/>
                      <a:pt x="741" y="316"/>
                      <a:pt x="743" y="304"/>
                    </a:cubicBezTo>
                    <a:cubicBezTo>
                      <a:pt x="744" y="293"/>
                      <a:pt x="752" y="281"/>
                      <a:pt x="742" y="270"/>
                    </a:cubicBezTo>
                    <a:cubicBezTo>
                      <a:pt x="736" y="262"/>
                      <a:pt x="737" y="252"/>
                      <a:pt x="727" y="257"/>
                    </a:cubicBezTo>
                    <a:cubicBezTo>
                      <a:pt x="724" y="259"/>
                      <a:pt x="723" y="245"/>
                      <a:pt x="711" y="254"/>
                    </a:cubicBezTo>
                    <a:cubicBezTo>
                      <a:pt x="709" y="256"/>
                      <a:pt x="706" y="244"/>
                      <a:pt x="694" y="259"/>
                    </a:cubicBezTo>
                    <a:cubicBezTo>
                      <a:pt x="679" y="277"/>
                      <a:pt x="680" y="282"/>
                      <a:pt x="687" y="298"/>
                    </a:cubicBezTo>
                    <a:cubicBezTo>
                      <a:pt x="693" y="314"/>
                      <a:pt x="702" y="319"/>
                      <a:pt x="661" y="397"/>
                    </a:cubicBezTo>
                    <a:cubicBezTo>
                      <a:pt x="661" y="397"/>
                      <a:pt x="661" y="318"/>
                      <a:pt x="634" y="267"/>
                    </a:cubicBezTo>
                    <a:cubicBezTo>
                      <a:pt x="608" y="219"/>
                      <a:pt x="614" y="213"/>
                      <a:pt x="614" y="213"/>
                    </a:cubicBezTo>
                    <a:cubicBezTo>
                      <a:pt x="622" y="190"/>
                      <a:pt x="622" y="190"/>
                      <a:pt x="622" y="190"/>
                    </a:cubicBezTo>
                    <a:cubicBezTo>
                      <a:pt x="622" y="190"/>
                      <a:pt x="623" y="190"/>
                      <a:pt x="626" y="189"/>
                    </a:cubicBezTo>
                    <a:cubicBezTo>
                      <a:pt x="630" y="189"/>
                      <a:pt x="633" y="189"/>
                      <a:pt x="635" y="188"/>
                    </a:cubicBezTo>
                    <a:cubicBezTo>
                      <a:pt x="643" y="185"/>
                      <a:pt x="670" y="181"/>
                      <a:pt x="657" y="157"/>
                    </a:cubicBezTo>
                    <a:cubicBezTo>
                      <a:pt x="657" y="157"/>
                      <a:pt x="665" y="148"/>
                      <a:pt x="663" y="145"/>
                    </a:cubicBezTo>
                    <a:cubicBezTo>
                      <a:pt x="663" y="143"/>
                      <a:pt x="660" y="141"/>
                      <a:pt x="659" y="141"/>
                    </a:cubicBezTo>
                    <a:cubicBezTo>
                      <a:pt x="659" y="140"/>
                      <a:pt x="659" y="139"/>
                      <a:pt x="659" y="138"/>
                    </a:cubicBezTo>
                    <a:cubicBezTo>
                      <a:pt x="660" y="136"/>
                      <a:pt x="662" y="134"/>
                      <a:pt x="662" y="132"/>
                    </a:cubicBezTo>
                    <a:cubicBezTo>
                      <a:pt x="661" y="130"/>
                      <a:pt x="658" y="122"/>
                      <a:pt x="658" y="122"/>
                    </a:cubicBezTo>
                    <a:cubicBezTo>
                      <a:pt x="658" y="122"/>
                      <a:pt x="669" y="112"/>
                      <a:pt x="661" y="105"/>
                    </a:cubicBezTo>
                    <a:cubicBezTo>
                      <a:pt x="654" y="97"/>
                      <a:pt x="641" y="93"/>
                      <a:pt x="642" y="82"/>
                    </a:cubicBezTo>
                    <a:cubicBezTo>
                      <a:pt x="644" y="72"/>
                      <a:pt x="648" y="52"/>
                      <a:pt x="635" y="37"/>
                    </a:cubicBezTo>
                    <a:cubicBezTo>
                      <a:pt x="623" y="22"/>
                      <a:pt x="621" y="2"/>
                      <a:pt x="577" y="1"/>
                    </a:cubicBezTo>
                    <a:cubicBezTo>
                      <a:pt x="538" y="0"/>
                      <a:pt x="503" y="7"/>
                      <a:pt x="485" y="44"/>
                    </a:cubicBezTo>
                    <a:cubicBezTo>
                      <a:pt x="475" y="59"/>
                      <a:pt x="474" y="75"/>
                      <a:pt x="474" y="79"/>
                    </a:cubicBezTo>
                    <a:cubicBezTo>
                      <a:pt x="474" y="79"/>
                      <a:pt x="467" y="140"/>
                      <a:pt x="509" y="168"/>
                    </a:cubicBezTo>
                    <a:cubicBezTo>
                      <a:pt x="509" y="168"/>
                      <a:pt x="512" y="171"/>
                      <a:pt x="514" y="174"/>
                    </a:cubicBezTo>
                    <a:cubicBezTo>
                      <a:pt x="514" y="175"/>
                      <a:pt x="513" y="176"/>
                      <a:pt x="513" y="177"/>
                    </a:cubicBezTo>
                    <a:cubicBezTo>
                      <a:pt x="509" y="186"/>
                      <a:pt x="496" y="200"/>
                      <a:pt x="493" y="201"/>
                    </a:cubicBezTo>
                    <a:cubicBezTo>
                      <a:pt x="490" y="203"/>
                      <a:pt x="471" y="235"/>
                      <a:pt x="471" y="247"/>
                    </a:cubicBezTo>
                    <a:cubicBezTo>
                      <a:pt x="471" y="259"/>
                      <a:pt x="454" y="276"/>
                      <a:pt x="441" y="280"/>
                    </a:cubicBezTo>
                    <a:cubicBezTo>
                      <a:pt x="410" y="289"/>
                      <a:pt x="353" y="354"/>
                      <a:pt x="339" y="363"/>
                    </a:cubicBezTo>
                    <a:cubicBezTo>
                      <a:pt x="327" y="371"/>
                      <a:pt x="331" y="383"/>
                      <a:pt x="314" y="401"/>
                    </a:cubicBezTo>
                    <a:cubicBezTo>
                      <a:pt x="297" y="419"/>
                      <a:pt x="264" y="540"/>
                      <a:pt x="253" y="551"/>
                    </a:cubicBezTo>
                    <a:cubicBezTo>
                      <a:pt x="242" y="562"/>
                      <a:pt x="231" y="589"/>
                      <a:pt x="232" y="597"/>
                    </a:cubicBezTo>
                    <a:cubicBezTo>
                      <a:pt x="232" y="597"/>
                      <a:pt x="221" y="609"/>
                      <a:pt x="227" y="615"/>
                    </a:cubicBezTo>
                    <a:cubicBezTo>
                      <a:pt x="233" y="621"/>
                      <a:pt x="233" y="629"/>
                      <a:pt x="241" y="628"/>
                    </a:cubicBezTo>
                    <a:cubicBezTo>
                      <a:pt x="241" y="628"/>
                      <a:pt x="248" y="635"/>
                      <a:pt x="251" y="633"/>
                    </a:cubicBezTo>
                    <a:cubicBezTo>
                      <a:pt x="251" y="633"/>
                      <a:pt x="264" y="639"/>
                      <a:pt x="272" y="636"/>
                    </a:cubicBezTo>
                    <a:cubicBezTo>
                      <a:pt x="281" y="633"/>
                      <a:pt x="296" y="634"/>
                      <a:pt x="288" y="588"/>
                    </a:cubicBezTo>
                    <a:cubicBezTo>
                      <a:pt x="280" y="542"/>
                      <a:pt x="320" y="520"/>
                      <a:pt x="335" y="489"/>
                    </a:cubicBezTo>
                    <a:cubicBezTo>
                      <a:pt x="350" y="457"/>
                      <a:pt x="389" y="412"/>
                      <a:pt x="388" y="404"/>
                    </a:cubicBezTo>
                    <a:cubicBezTo>
                      <a:pt x="388" y="404"/>
                      <a:pt x="424" y="402"/>
                      <a:pt x="447" y="380"/>
                    </a:cubicBezTo>
                    <a:cubicBezTo>
                      <a:pt x="470" y="359"/>
                      <a:pt x="460" y="371"/>
                      <a:pt x="460" y="371"/>
                    </a:cubicBezTo>
                    <a:cubicBezTo>
                      <a:pt x="460" y="371"/>
                      <a:pt x="469" y="408"/>
                      <a:pt x="454" y="433"/>
                    </a:cubicBezTo>
                    <a:cubicBezTo>
                      <a:pt x="440" y="458"/>
                      <a:pt x="437" y="528"/>
                      <a:pt x="439" y="545"/>
                    </a:cubicBezTo>
                    <a:cubicBezTo>
                      <a:pt x="439" y="545"/>
                      <a:pt x="411" y="587"/>
                      <a:pt x="405" y="614"/>
                    </a:cubicBezTo>
                    <a:cubicBezTo>
                      <a:pt x="400" y="642"/>
                      <a:pt x="380" y="707"/>
                      <a:pt x="389" y="740"/>
                    </a:cubicBezTo>
                    <a:cubicBezTo>
                      <a:pt x="392" y="749"/>
                      <a:pt x="395" y="765"/>
                      <a:pt x="398" y="783"/>
                    </a:cubicBezTo>
                    <a:cubicBezTo>
                      <a:pt x="386" y="850"/>
                      <a:pt x="386" y="850"/>
                      <a:pt x="386" y="850"/>
                    </a:cubicBezTo>
                    <a:cubicBezTo>
                      <a:pt x="387" y="873"/>
                      <a:pt x="371" y="902"/>
                      <a:pt x="351" y="921"/>
                    </a:cubicBezTo>
                    <a:cubicBezTo>
                      <a:pt x="310" y="959"/>
                      <a:pt x="235" y="1000"/>
                      <a:pt x="138" y="1094"/>
                    </a:cubicBezTo>
                    <a:cubicBezTo>
                      <a:pt x="138" y="1094"/>
                      <a:pt x="85" y="1132"/>
                      <a:pt x="69" y="1132"/>
                    </a:cubicBezTo>
                    <a:cubicBezTo>
                      <a:pt x="53" y="1132"/>
                      <a:pt x="26" y="1150"/>
                      <a:pt x="13" y="1166"/>
                    </a:cubicBezTo>
                    <a:cubicBezTo>
                      <a:pt x="0" y="1182"/>
                      <a:pt x="1" y="1181"/>
                      <a:pt x="5" y="1195"/>
                    </a:cubicBezTo>
                    <a:cubicBezTo>
                      <a:pt x="10" y="1210"/>
                      <a:pt x="59" y="1250"/>
                      <a:pt x="65" y="1257"/>
                    </a:cubicBezTo>
                    <a:cubicBezTo>
                      <a:pt x="70" y="1265"/>
                      <a:pt x="136" y="1325"/>
                      <a:pt x="149" y="1325"/>
                    </a:cubicBezTo>
                    <a:cubicBezTo>
                      <a:pt x="162" y="1325"/>
                      <a:pt x="183" y="1316"/>
                      <a:pt x="182" y="1303"/>
                    </a:cubicBezTo>
                    <a:cubicBezTo>
                      <a:pt x="180" y="1290"/>
                      <a:pt x="154" y="1250"/>
                      <a:pt x="154" y="1244"/>
                    </a:cubicBezTo>
                    <a:cubicBezTo>
                      <a:pt x="154" y="1239"/>
                      <a:pt x="144" y="1189"/>
                      <a:pt x="144" y="1189"/>
                    </a:cubicBezTo>
                    <a:cubicBezTo>
                      <a:pt x="144" y="1172"/>
                      <a:pt x="144" y="1172"/>
                      <a:pt x="144" y="1172"/>
                    </a:cubicBezTo>
                    <a:cubicBezTo>
                      <a:pt x="130" y="1166"/>
                      <a:pt x="130" y="1166"/>
                      <a:pt x="130" y="1166"/>
                    </a:cubicBezTo>
                    <a:cubicBezTo>
                      <a:pt x="130" y="1166"/>
                      <a:pt x="208" y="1123"/>
                      <a:pt x="250" y="1111"/>
                    </a:cubicBezTo>
                    <a:cubicBezTo>
                      <a:pt x="292" y="1100"/>
                      <a:pt x="399" y="1009"/>
                      <a:pt x="411" y="1007"/>
                    </a:cubicBezTo>
                    <a:cubicBezTo>
                      <a:pt x="423" y="1006"/>
                      <a:pt x="473" y="987"/>
                      <a:pt x="486" y="946"/>
                    </a:cubicBezTo>
                    <a:cubicBezTo>
                      <a:pt x="499" y="906"/>
                      <a:pt x="532" y="842"/>
                      <a:pt x="557" y="822"/>
                    </a:cubicBezTo>
                    <a:cubicBezTo>
                      <a:pt x="558" y="822"/>
                      <a:pt x="558" y="821"/>
                      <a:pt x="558" y="821"/>
                    </a:cubicBezTo>
                    <a:cubicBezTo>
                      <a:pt x="581" y="830"/>
                      <a:pt x="610" y="846"/>
                      <a:pt x="610" y="846"/>
                    </a:cubicBezTo>
                    <a:cubicBezTo>
                      <a:pt x="651" y="819"/>
                      <a:pt x="651" y="819"/>
                      <a:pt x="651" y="819"/>
                    </a:cubicBezTo>
                    <a:cubicBezTo>
                      <a:pt x="651" y="819"/>
                      <a:pt x="754" y="834"/>
                      <a:pt x="761" y="853"/>
                    </a:cubicBezTo>
                    <a:cubicBezTo>
                      <a:pt x="767" y="871"/>
                      <a:pt x="748" y="963"/>
                      <a:pt x="757" y="988"/>
                    </a:cubicBezTo>
                    <a:cubicBezTo>
                      <a:pt x="765" y="1013"/>
                      <a:pt x="763" y="1125"/>
                      <a:pt x="758" y="1127"/>
                    </a:cubicBezTo>
                    <a:cubicBezTo>
                      <a:pt x="752" y="1129"/>
                      <a:pt x="719" y="1154"/>
                      <a:pt x="714" y="1173"/>
                    </a:cubicBezTo>
                    <a:cubicBezTo>
                      <a:pt x="714" y="1173"/>
                      <a:pt x="700" y="1181"/>
                      <a:pt x="703" y="1188"/>
                    </a:cubicBezTo>
                    <a:cubicBezTo>
                      <a:pt x="707" y="1194"/>
                      <a:pt x="725" y="1216"/>
                      <a:pt x="739" y="1229"/>
                    </a:cubicBezTo>
                    <a:cubicBezTo>
                      <a:pt x="753" y="1242"/>
                      <a:pt x="824" y="1297"/>
                      <a:pt x="837" y="1304"/>
                    </a:cubicBezTo>
                    <a:cubicBezTo>
                      <a:pt x="850" y="1310"/>
                      <a:pt x="886" y="1329"/>
                      <a:pt x="891" y="1318"/>
                    </a:cubicBezTo>
                    <a:cubicBezTo>
                      <a:pt x="896" y="1307"/>
                      <a:pt x="890" y="1290"/>
                      <a:pt x="882" y="1282"/>
                    </a:cubicBezTo>
                    <a:close/>
                  </a:path>
                </a:pathLst>
              </a:custGeom>
              <a:solidFill>
                <a:srgbClr val="7D7D7D"/>
              </a:solidFill>
              <a:ln w="9525">
                <a:noFill/>
                <a:round/>
                <a:headEnd/>
                <a:tailEnd/>
              </a:ln>
            </p:spPr>
            <p:txBody>
              <a:bodyPr vert="horz" wrap="square" lIns="68538" tIns="34269" rIns="68538" bIns="34269" numCol="1" anchor="t" anchorCtr="0" compatLnSpc="1">
                <a:prstTxWarp prst="textNoShape">
                  <a:avLst/>
                </a:prstTxWarp>
              </a:bodyPr>
              <a:lstStyle/>
              <a:p>
                <a:pPr defTabSz="914126"/>
                <a:endParaRPr lang="en-US" sz="1050">
                  <a:solidFill>
                    <a:srgbClr val="000000"/>
                  </a:solidFill>
                  <a:latin typeface="Barlow"/>
                </a:endParaRPr>
              </a:p>
            </p:txBody>
          </p:sp>
          <p:sp>
            <p:nvSpPr>
              <p:cNvPr id="26" name="Line 55" descr="© INSCALE GmbH, 26.05.2010&#10;http://www.presentationload.com/">
                <a:extLst>
                  <a:ext uri="{FF2B5EF4-FFF2-40B4-BE49-F238E27FC236}">
                    <a16:creationId xmlns:a16="http://schemas.microsoft.com/office/drawing/2014/main" id="{DC1BF9CB-A7C6-8974-1F46-8E6168A3A14E}"/>
                  </a:ext>
                </a:extLst>
              </p:cNvPr>
              <p:cNvSpPr>
                <a:spLocks noChangeShapeType="1"/>
              </p:cNvSpPr>
              <p:nvPr/>
            </p:nvSpPr>
            <p:spPr bwMode="gray">
              <a:xfrm flipH="1" flipV="1">
                <a:off x="6817459" y="2213280"/>
                <a:ext cx="0" cy="245972"/>
              </a:xfrm>
              <a:prstGeom prst="line">
                <a:avLst/>
              </a:prstGeom>
              <a:noFill/>
              <a:ln w="19050">
                <a:solidFill>
                  <a:srgbClr val="B2B2B2"/>
                </a:solidFill>
                <a:prstDash val="sysDot"/>
                <a:round/>
                <a:headEnd/>
                <a:tailEnd/>
              </a:ln>
              <a:effectLst/>
            </p:spPr>
            <p:txBody>
              <a:bodyPr/>
              <a:lstStyle/>
              <a:p>
                <a:pPr defTabSz="914126"/>
                <a:endParaRPr lang="en-US" sz="1050">
                  <a:solidFill>
                    <a:srgbClr val="000000"/>
                  </a:solidFill>
                  <a:latin typeface="Barlow" panose="00000500000000000000" pitchFamily="2" charset="0"/>
                  <a:cs typeface="Calibri" pitchFamily="34" charset="0"/>
                </a:endParaRPr>
              </a:p>
            </p:txBody>
          </p:sp>
          <p:sp>
            <p:nvSpPr>
              <p:cNvPr id="27" name="Text Box 56" descr="© INSCALE GmbH, 26.05.2010&#10;http://www.presentationload.com/">
                <a:extLst>
                  <a:ext uri="{FF2B5EF4-FFF2-40B4-BE49-F238E27FC236}">
                    <a16:creationId xmlns:a16="http://schemas.microsoft.com/office/drawing/2014/main" id="{9A1D029A-0A9E-4C90-9951-6B5B54CDC50B}"/>
                  </a:ext>
                </a:extLst>
              </p:cNvPr>
              <p:cNvSpPr txBox="1">
                <a:spLocks noChangeArrowheads="1"/>
              </p:cNvSpPr>
              <p:nvPr/>
            </p:nvSpPr>
            <p:spPr bwMode="gray">
              <a:xfrm>
                <a:off x="6379838" y="2513927"/>
                <a:ext cx="876114" cy="1454694"/>
              </a:xfrm>
              <a:prstGeom prst="rect">
                <a:avLst/>
              </a:prstGeom>
              <a:noFill/>
              <a:ln w="9525">
                <a:noFill/>
                <a:miter lim="800000"/>
                <a:headEnd/>
                <a:tailEnd/>
              </a:ln>
              <a:effectLst/>
            </p:spPr>
            <p:txBody>
              <a:bodyPr wrap="square" lIns="0" tIns="0" rIns="0" bIns="0" anchor="b" anchorCtr="0">
                <a:spAutoFit/>
              </a:bodyPr>
              <a:lstStyle/>
              <a:p>
                <a:pPr algn="ctr" defTabSz="914126">
                  <a:spcBef>
                    <a:spcPct val="50000"/>
                  </a:spcBef>
                </a:pPr>
                <a:r>
                  <a:rPr lang="en-US" sz="1050" noProof="1">
                    <a:solidFill>
                      <a:srgbClr val="000000">
                        <a:lumMod val="65000"/>
                        <a:lumOff val="35000"/>
                      </a:srgbClr>
                    </a:solidFill>
                    <a:latin typeface="Barlow" panose="00000500000000000000" pitchFamily="2" charset="0"/>
                    <a:cs typeface="Calibri" pitchFamily="34" charset="0"/>
                  </a:rPr>
                  <a:t>Real-Time SCADA </a:t>
                </a:r>
                <a:br>
                  <a:rPr lang="en-US" sz="1050" noProof="1">
                    <a:solidFill>
                      <a:srgbClr val="000000">
                        <a:lumMod val="65000"/>
                        <a:lumOff val="35000"/>
                      </a:srgbClr>
                    </a:solidFill>
                    <a:latin typeface="Barlow" panose="00000500000000000000" pitchFamily="2" charset="0"/>
                    <a:cs typeface="Calibri" pitchFamily="34" charset="0"/>
                  </a:rPr>
                </a:br>
                <a:r>
                  <a:rPr lang="en-US" sz="1050" noProof="1">
                    <a:solidFill>
                      <a:srgbClr val="000000">
                        <a:lumMod val="65000"/>
                        <a:lumOff val="35000"/>
                      </a:srgbClr>
                    </a:solidFill>
                    <a:latin typeface="Barlow" panose="00000500000000000000" pitchFamily="2" charset="0"/>
                    <a:cs typeface="Calibri" pitchFamily="34" charset="0"/>
                  </a:rPr>
                  <a:t>connection</a:t>
                </a:r>
                <a:br>
                  <a:rPr lang="en-US" sz="1050" noProof="1">
                    <a:solidFill>
                      <a:srgbClr val="000000">
                        <a:lumMod val="65000"/>
                        <a:lumOff val="35000"/>
                      </a:srgbClr>
                    </a:solidFill>
                    <a:latin typeface="Barlow" panose="00000500000000000000" pitchFamily="2" charset="0"/>
                    <a:cs typeface="Calibri" pitchFamily="34" charset="0"/>
                  </a:rPr>
                </a:br>
                <a:r>
                  <a:rPr lang="en-US" sz="1050" noProof="1">
                    <a:solidFill>
                      <a:srgbClr val="000000">
                        <a:lumMod val="65000"/>
                        <a:lumOff val="35000"/>
                      </a:srgbClr>
                    </a:solidFill>
                    <a:latin typeface="Barlow" panose="00000500000000000000" pitchFamily="2" charset="0"/>
                    <a:cs typeface="Calibri" pitchFamily="34" charset="0"/>
                  </a:rPr>
                  <a:t>with Hydraulic Model</a:t>
                </a:r>
              </a:p>
              <a:p>
                <a:pPr algn="ctr" defTabSz="914126">
                  <a:spcBef>
                    <a:spcPct val="50000"/>
                  </a:spcBef>
                </a:pPr>
                <a:endParaRPr lang="en-US" sz="1050" b="1" noProof="1">
                  <a:solidFill>
                    <a:srgbClr val="000000">
                      <a:lumMod val="65000"/>
                      <a:lumOff val="35000"/>
                    </a:srgbClr>
                  </a:solidFill>
                  <a:latin typeface="Barlow" panose="00000500000000000000" pitchFamily="2" charset="0"/>
                  <a:cs typeface="Calibri" pitchFamily="34" charset="0"/>
                </a:endParaRPr>
              </a:p>
              <a:p>
                <a:pPr algn="ctr" defTabSz="914126">
                  <a:spcBef>
                    <a:spcPct val="50000"/>
                  </a:spcBef>
                </a:pPr>
                <a:r>
                  <a:rPr lang="en-US" sz="1050" b="1" noProof="1">
                    <a:solidFill>
                      <a:srgbClr val="000000">
                        <a:lumMod val="65000"/>
                        <a:lumOff val="35000"/>
                      </a:srgbClr>
                    </a:solidFill>
                    <a:latin typeface="Barlow" panose="00000500000000000000" pitchFamily="2" charset="0"/>
                    <a:cs typeface="Calibri" pitchFamily="34" charset="0"/>
                  </a:rPr>
                  <a:t>Real Time Digital Twin</a:t>
                </a:r>
              </a:p>
            </p:txBody>
          </p:sp>
        </p:grpSp>
        <p:sp>
          <p:nvSpPr>
            <p:cNvPr id="24" name="CuadroTexto 23">
              <a:extLst>
                <a:ext uri="{FF2B5EF4-FFF2-40B4-BE49-F238E27FC236}">
                  <a16:creationId xmlns:a16="http://schemas.microsoft.com/office/drawing/2014/main" id="{37404846-B1F1-1AB6-AA99-8C78D4E3DB41}"/>
                </a:ext>
              </a:extLst>
            </p:cNvPr>
            <p:cNvSpPr txBox="1"/>
            <p:nvPr/>
          </p:nvSpPr>
          <p:spPr>
            <a:xfrm>
              <a:off x="7184346" y="884954"/>
              <a:ext cx="298698" cy="369318"/>
            </a:xfrm>
            <a:prstGeom prst="rect">
              <a:avLst/>
            </a:prstGeom>
            <a:noFill/>
          </p:spPr>
          <p:txBody>
            <a:bodyPr wrap="square">
              <a:spAutoFit/>
            </a:bodyPr>
            <a:lstStyle/>
            <a:p>
              <a:pPr defTabSz="913829">
                <a:defRPr/>
              </a:pPr>
              <a:r>
                <a:rPr lang="en-AU" sz="1798" b="1">
                  <a:solidFill>
                    <a:srgbClr val="446CAA"/>
                  </a:solidFill>
                  <a:latin typeface="Barlow" pitchFamily="2" charset="77"/>
                </a:rPr>
                <a:t>8</a:t>
              </a:r>
            </a:p>
          </p:txBody>
        </p:sp>
      </p:grpSp>
      <p:grpSp>
        <p:nvGrpSpPr>
          <p:cNvPr id="28" name="Grupo 27">
            <a:extLst>
              <a:ext uri="{FF2B5EF4-FFF2-40B4-BE49-F238E27FC236}">
                <a16:creationId xmlns:a16="http://schemas.microsoft.com/office/drawing/2014/main" id="{5F63C5C3-1CCB-6D8B-216F-E481CF23D765}"/>
              </a:ext>
            </a:extLst>
          </p:cNvPr>
          <p:cNvGrpSpPr/>
          <p:nvPr/>
        </p:nvGrpSpPr>
        <p:grpSpPr>
          <a:xfrm>
            <a:off x="1669146" y="1355284"/>
            <a:ext cx="1035540" cy="2550898"/>
            <a:chOff x="7838310" y="1235143"/>
            <a:chExt cx="1036179" cy="2552472"/>
          </a:xfrm>
        </p:grpSpPr>
        <p:grpSp>
          <p:nvGrpSpPr>
            <p:cNvPr id="29" name="Grupo 28">
              <a:extLst>
                <a:ext uri="{FF2B5EF4-FFF2-40B4-BE49-F238E27FC236}">
                  <a16:creationId xmlns:a16="http://schemas.microsoft.com/office/drawing/2014/main" id="{C56EBCB6-6ADD-E016-786A-B4FB4AC63577}"/>
                </a:ext>
              </a:extLst>
            </p:cNvPr>
            <p:cNvGrpSpPr/>
            <p:nvPr/>
          </p:nvGrpSpPr>
          <p:grpSpPr>
            <a:xfrm>
              <a:off x="7838310" y="1719296"/>
              <a:ext cx="1036179" cy="2068319"/>
              <a:chOff x="7557782" y="1485056"/>
              <a:chExt cx="1036179" cy="2068319"/>
            </a:xfrm>
          </p:grpSpPr>
          <p:sp>
            <p:nvSpPr>
              <p:cNvPr id="31" name="Freeform 11">
                <a:extLst>
                  <a:ext uri="{FF2B5EF4-FFF2-40B4-BE49-F238E27FC236}">
                    <a16:creationId xmlns:a16="http://schemas.microsoft.com/office/drawing/2014/main" id="{2748DD54-2840-527F-A4E3-7F3D9A1641FA}"/>
                  </a:ext>
                </a:extLst>
              </p:cNvPr>
              <p:cNvSpPr>
                <a:spLocks noEditPoints="1"/>
              </p:cNvSpPr>
              <p:nvPr/>
            </p:nvSpPr>
            <p:spPr bwMode="gray">
              <a:xfrm>
                <a:off x="7641670" y="1485056"/>
                <a:ext cx="608036" cy="609002"/>
              </a:xfrm>
              <a:custGeom>
                <a:avLst/>
                <a:gdLst/>
                <a:ahLst/>
                <a:cxnLst>
                  <a:cxn ang="0">
                    <a:pos x="1071" y="1060"/>
                  </a:cxn>
                  <a:cxn ang="0">
                    <a:pos x="1043" y="1039"/>
                  </a:cxn>
                  <a:cxn ang="0">
                    <a:pos x="994" y="894"/>
                  </a:cxn>
                  <a:cxn ang="0">
                    <a:pos x="959" y="712"/>
                  </a:cxn>
                  <a:cxn ang="0">
                    <a:pos x="863" y="581"/>
                  </a:cxn>
                  <a:cxn ang="0">
                    <a:pos x="835" y="468"/>
                  </a:cxn>
                  <a:cxn ang="0">
                    <a:pos x="876" y="396"/>
                  </a:cxn>
                  <a:cxn ang="0">
                    <a:pos x="966" y="227"/>
                  </a:cxn>
                  <a:cxn ang="0">
                    <a:pos x="992" y="187"/>
                  </a:cxn>
                  <a:cxn ang="0">
                    <a:pos x="1013" y="210"/>
                  </a:cxn>
                  <a:cxn ang="0">
                    <a:pos x="1046" y="200"/>
                  </a:cxn>
                  <a:cxn ang="0">
                    <a:pos x="1057" y="189"/>
                  </a:cxn>
                  <a:cxn ang="0">
                    <a:pos x="1069" y="180"/>
                  </a:cxn>
                  <a:cxn ang="0">
                    <a:pos x="1074" y="178"/>
                  </a:cxn>
                  <a:cxn ang="0">
                    <a:pos x="1082" y="151"/>
                  </a:cxn>
                  <a:cxn ang="0">
                    <a:pos x="1112" y="114"/>
                  </a:cxn>
                  <a:cxn ang="0">
                    <a:pos x="1117" y="89"/>
                  </a:cxn>
                  <a:cxn ang="0">
                    <a:pos x="1020" y="6"/>
                  </a:cxn>
                  <a:cxn ang="0">
                    <a:pos x="859" y="59"/>
                  </a:cxn>
                  <a:cxn ang="0">
                    <a:pos x="742" y="110"/>
                  </a:cxn>
                  <a:cxn ang="0">
                    <a:pos x="505" y="251"/>
                  </a:cxn>
                  <a:cxn ang="0">
                    <a:pos x="394" y="293"/>
                  </a:cxn>
                  <a:cxn ang="0">
                    <a:pos x="413" y="295"/>
                  </a:cxn>
                  <a:cxn ang="0">
                    <a:pos x="392" y="332"/>
                  </a:cxn>
                  <a:cxn ang="0">
                    <a:pos x="411" y="344"/>
                  </a:cxn>
                  <a:cxn ang="0">
                    <a:pos x="432" y="345"/>
                  </a:cxn>
                  <a:cxn ang="0">
                    <a:pos x="477" y="327"/>
                  </a:cxn>
                  <a:cxn ang="0">
                    <a:pos x="515" y="316"/>
                  </a:cxn>
                  <a:cxn ang="0">
                    <a:pos x="452" y="366"/>
                  </a:cxn>
                  <a:cxn ang="0">
                    <a:pos x="367" y="389"/>
                  </a:cxn>
                  <a:cxn ang="0">
                    <a:pos x="402" y="396"/>
                  </a:cxn>
                  <a:cxn ang="0">
                    <a:pos x="352" y="409"/>
                  </a:cxn>
                  <a:cxn ang="0">
                    <a:pos x="363" y="420"/>
                  </a:cxn>
                  <a:cxn ang="0">
                    <a:pos x="362" y="435"/>
                  </a:cxn>
                  <a:cxn ang="0">
                    <a:pos x="409" y="429"/>
                  </a:cxn>
                  <a:cxn ang="0">
                    <a:pos x="369" y="454"/>
                  </a:cxn>
                  <a:cxn ang="0">
                    <a:pos x="425" y="441"/>
                  </a:cxn>
                  <a:cxn ang="0">
                    <a:pos x="443" y="440"/>
                  </a:cxn>
                  <a:cxn ang="0">
                    <a:pos x="502" y="392"/>
                  </a:cxn>
                  <a:cxn ang="0">
                    <a:pos x="658" y="276"/>
                  </a:cxn>
                  <a:cxn ang="0">
                    <a:pos x="640" y="357"/>
                  </a:cxn>
                  <a:cxn ang="0">
                    <a:pos x="577" y="434"/>
                  </a:cxn>
                  <a:cxn ang="0">
                    <a:pos x="480" y="663"/>
                  </a:cxn>
                  <a:cxn ang="0">
                    <a:pos x="325" y="639"/>
                  </a:cxn>
                  <a:cxn ang="0">
                    <a:pos x="188" y="531"/>
                  </a:cxn>
                  <a:cxn ang="0">
                    <a:pos x="60" y="566"/>
                  </a:cxn>
                  <a:cxn ang="0">
                    <a:pos x="68" y="647"/>
                  </a:cxn>
                  <a:cxn ang="0">
                    <a:pos x="146" y="652"/>
                  </a:cxn>
                  <a:cxn ang="0">
                    <a:pos x="166" y="639"/>
                  </a:cxn>
                  <a:cxn ang="0">
                    <a:pos x="396" y="793"/>
                  </a:cxn>
                  <a:cxn ang="0">
                    <a:pos x="597" y="706"/>
                  </a:cxn>
                  <a:cxn ang="0">
                    <a:pos x="669" y="680"/>
                  </a:cxn>
                  <a:cxn ang="0">
                    <a:pos x="721" y="691"/>
                  </a:cxn>
                  <a:cxn ang="0">
                    <a:pos x="791" y="679"/>
                  </a:cxn>
                  <a:cxn ang="0">
                    <a:pos x="908" y="894"/>
                  </a:cxn>
                  <a:cxn ang="0">
                    <a:pos x="932" y="1037"/>
                  </a:cxn>
                  <a:cxn ang="0">
                    <a:pos x="984" y="1119"/>
                  </a:cxn>
                  <a:cxn ang="0">
                    <a:pos x="1164" y="1133"/>
                  </a:cxn>
                  <a:cxn ang="0">
                    <a:pos x="566" y="274"/>
                  </a:cxn>
                  <a:cxn ang="0">
                    <a:pos x="580" y="261"/>
                  </a:cxn>
                </a:cxnLst>
                <a:rect l="0" t="0" r="r" b="b"/>
                <a:pathLst>
                  <a:path w="1173" h="1174">
                    <a:moveTo>
                      <a:pt x="1135" y="1096"/>
                    </a:moveTo>
                    <a:cubicBezTo>
                      <a:pt x="1097" y="1078"/>
                      <a:pt x="1073" y="1067"/>
                      <a:pt x="1071" y="1060"/>
                    </a:cubicBezTo>
                    <a:cubicBezTo>
                      <a:pt x="1069" y="1053"/>
                      <a:pt x="1062" y="1046"/>
                      <a:pt x="1058" y="1040"/>
                    </a:cubicBezTo>
                    <a:cubicBezTo>
                      <a:pt x="1053" y="1034"/>
                      <a:pt x="1043" y="1039"/>
                      <a:pt x="1043" y="1039"/>
                    </a:cubicBezTo>
                    <a:cubicBezTo>
                      <a:pt x="1033" y="1041"/>
                      <a:pt x="1033" y="1041"/>
                      <a:pt x="1033" y="1041"/>
                    </a:cubicBezTo>
                    <a:cubicBezTo>
                      <a:pt x="1033" y="1041"/>
                      <a:pt x="1001" y="982"/>
                      <a:pt x="994" y="894"/>
                    </a:cubicBezTo>
                    <a:cubicBezTo>
                      <a:pt x="988" y="805"/>
                      <a:pt x="967" y="779"/>
                      <a:pt x="967" y="779"/>
                    </a:cubicBezTo>
                    <a:cubicBezTo>
                      <a:pt x="967" y="779"/>
                      <a:pt x="962" y="725"/>
                      <a:pt x="959" y="712"/>
                    </a:cubicBezTo>
                    <a:cubicBezTo>
                      <a:pt x="956" y="700"/>
                      <a:pt x="898" y="634"/>
                      <a:pt x="886" y="624"/>
                    </a:cubicBezTo>
                    <a:cubicBezTo>
                      <a:pt x="874" y="614"/>
                      <a:pt x="878" y="601"/>
                      <a:pt x="863" y="581"/>
                    </a:cubicBezTo>
                    <a:cubicBezTo>
                      <a:pt x="847" y="561"/>
                      <a:pt x="818" y="528"/>
                      <a:pt x="818" y="528"/>
                    </a:cubicBezTo>
                    <a:cubicBezTo>
                      <a:pt x="818" y="528"/>
                      <a:pt x="835" y="478"/>
                      <a:pt x="835" y="468"/>
                    </a:cubicBezTo>
                    <a:cubicBezTo>
                      <a:pt x="835" y="458"/>
                      <a:pt x="883" y="436"/>
                      <a:pt x="879" y="416"/>
                    </a:cubicBezTo>
                    <a:cubicBezTo>
                      <a:pt x="876" y="396"/>
                      <a:pt x="873" y="408"/>
                      <a:pt x="876" y="396"/>
                    </a:cubicBezTo>
                    <a:cubicBezTo>
                      <a:pt x="879" y="384"/>
                      <a:pt x="907" y="346"/>
                      <a:pt x="920" y="324"/>
                    </a:cubicBezTo>
                    <a:cubicBezTo>
                      <a:pt x="934" y="302"/>
                      <a:pt x="966" y="265"/>
                      <a:pt x="966" y="227"/>
                    </a:cubicBezTo>
                    <a:cubicBezTo>
                      <a:pt x="966" y="188"/>
                      <a:pt x="970" y="191"/>
                      <a:pt x="978" y="188"/>
                    </a:cubicBezTo>
                    <a:cubicBezTo>
                      <a:pt x="982" y="186"/>
                      <a:pt x="988" y="186"/>
                      <a:pt x="992" y="187"/>
                    </a:cubicBezTo>
                    <a:cubicBezTo>
                      <a:pt x="995" y="189"/>
                      <a:pt x="997" y="192"/>
                      <a:pt x="1000" y="194"/>
                    </a:cubicBezTo>
                    <a:cubicBezTo>
                      <a:pt x="1002" y="199"/>
                      <a:pt x="1007" y="206"/>
                      <a:pt x="1013" y="210"/>
                    </a:cubicBezTo>
                    <a:cubicBezTo>
                      <a:pt x="1016" y="211"/>
                      <a:pt x="1019" y="212"/>
                      <a:pt x="1023" y="211"/>
                    </a:cubicBezTo>
                    <a:cubicBezTo>
                      <a:pt x="1031" y="214"/>
                      <a:pt x="1041" y="215"/>
                      <a:pt x="1046" y="200"/>
                    </a:cubicBezTo>
                    <a:cubicBezTo>
                      <a:pt x="1046" y="200"/>
                      <a:pt x="1057" y="199"/>
                      <a:pt x="1058" y="196"/>
                    </a:cubicBezTo>
                    <a:cubicBezTo>
                      <a:pt x="1060" y="193"/>
                      <a:pt x="1057" y="189"/>
                      <a:pt x="1057" y="189"/>
                    </a:cubicBezTo>
                    <a:cubicBezTo>
                      <a:pt x="1057" y="189"/>
                      <a:pt x="1064" y="189"/>
                      <a:pt x="1066" y="187"/>
                    </a:cubicBezTo>
                    <a:cubicBezTo>
                      <a:pt x="1066" y="186"/>
                      <a:pt x="1068" y="183"/>
                      <a:pt x="1069" y="180"/>
                    </a:cubicBezTo>
                    <a:cubicBezTo>
                      <a:pt x="1070" y="181"/>
                      <a:pt x="1071" y="180"/>
                      <a:pt x="1072" y="179"/>
                    </a:cubicBezTo>
                    <a:cubicBezTo>
                      <a:pt x="1073" y="179"/>
                      <a:pt x="1073" y="178"/>
                      <a:pt x="1074" y="178"/>
                    </a:cubicBezTo>
                    <a:cubicBezTo>
                      <a:pt x="1078" y="177"/>
                      <a:pt x="1083" y="176"/>
                      <a:pt x="1084" y="169"/>
                    </a:cubicBezTo>
                    <a:cubicBezTo>
                      <a:pt x="1084" y="163"/>
                      <a:pt x="1082" y="157"/>
                      <a:pt x="1082" y="151"/>
                    </a:cubicBezTo>
                    <a:cubicBezTo>
                      <a:pt x="1083" y="148"/>
                      <a:pt x="1085" y="144"/>
                      <a:pt x="1087" y="142"/>
                    </a:cubicBezTo>
                    <a:cubicBezTo>
                      <a:pt x="1094" y="137"/>
                      <a:pt x="1108" y="128"/>
                      <a:pt x="1112" y="114"/>
                    </a:cubicBezTo>
                    <a:cubicBezTo>
                      <a:pt x="1116" y="106"/>
                      <a:pt x="1119" y="98"/>
                      <a:pt x="1117" y="92"/>
                    </a:cubicBezTo>
                    <a:cubicBezTo>
                      <a:pt x="1117" y="91"/>
                      <a:pt x="1117" y="90"/>
                      <a:pt x="1117" y="89"/>
                    </a:cubicBezTo>
                    <a:cubicBezTo>
                      <a:pt x="1118" y="80"/>
                      <a:pt x="1117" y="71"/>
                      <a:pt x="1109" y="59"/>
                    </a:cubicBezTo>
                    <a:cubicBezTo>
                      <a:pt x="1098" y="31"/>
                      <a:pt x="1075" y="0"/>
                      <a:pt x="1020" y="6"/>
                    </a:cubicBezTo>
                    <a:cubicBezTo>
                      <a:pt x="966" y="13"/>
                      <a:pt x="951" y="60"/>
                      <a:pt x="951" y="60"/>
                    </a:cubicBezTo>
                    <a:cubicBezTo>
                      <a:pt x="951" y="60"/>
                      <a:pt x="918" y="35"/>
                      <a:pt x="859" y="59"/>
                    </a:cubicBezTo>
                    <a:cubicBezTo>
                      <a:pt x="859" y="59"/>
                      <a:pt x="831" y="76"/>
                      <a:pt x="817" y="75"/>
                    </a:cubicBezTo>
                    <a:cubicBezTo>
                      <a:pt x="794" y="75"/>
                      <a:pt x="786" y="88"/>
                      <a:pt x="742" y="110"/>
                    </a:cubicBezTo>
                    <a:cubicBezTo>
                      <a:pt x="742" y="110"/>
                      <a:pt x="707" y="127"/>
                      <a:pt x="677" y="136"/>
                    </a:cubicBezTo>
                    <a:cubicBezTo>
                      <a:pt x="616" y="154"/>
                      <a:pt x="532" y="249"/>
                      <a:pt x="505" y="251"/>
                    </a:cubicBezTo>
                    <a:cubicBezTo>
                      <a:pt x="446" y="255"/>
                      <a:pt x="467" y="259"/>
                      <a:pt x="442" y="268"/>
                    </a:cubicBezTo>
                    <a:cubicBezTo>
                      <a:pt x="418" y="276"/>
                      <a:pt x="413" y="284"/>
                      <a:pt x="394" y="293"/>
                    </a:cubicBezTo>
                    <a:cubicBezTo>
                      <a:pt x="394" y="293"/>
                      <a:pt x="384" y="300"/>
                      <a:pt x="398" y="301"/>
                    </a:cubicBezTo>
                    <a:cubicBezTo>
                      <a:pt x="412" y="302"/>
                      <a:pt x="413" y="295"/>
                      <a:pt x="413" y="295"/>
                    </a:cubicBezTo>
                    <a:cubicBezTo>
                      <a:pt x="422" y="296"/>
                      <a:pt x="422" y="296"/>
                      <a:pt x="422" y="296"/>
                    </a:cubicBezTo>
                    <a:cubicBezTo>
                      <a:pt x="422" y="296"/>
                      <a:pt x="388" y="325"/>
                      <a:pt x="392" y="332"/>
                    </a:cubicBezTo>
                    <a:cubicBezTo>
                      <a:pt x="398" y="339"/>
                      <a:pt x="405" y="331"/>
                      <a:pt x="405" y="331"/>
                    </a:cubicBezTo>
                    <a:cubicBezTo>
                      <a:pt x="405" y="331"/>
                      <a:pt x="394" y="349"/>
                      <a:pt x="411" y="344"/>
                    </a:cubicBezTo>
                    <a:cubicBezTo>
                      <a:pt x="421" y="341"/>
                      <a:pt x="426" y="337"/>
                      <a:pt x="428" y="334"/>
                    </a:cubicBezTo>
                    <a:cubicBezTo>
                      <a:pt x="426" y="339"/>
                      <a:pt x="423" y="347"/>
                      <a:pt x="432" y="345"/>
                    </a:cubicBezTo>
                    <a:cubicBezTo>
                      <a:pt x="447" y="342"/>
                      <a:pt x="457" y="326"/>
                      <a:pt x="457" y="326"/>
                    </a:cubicBezTo>
                    <a:cubicBezTo>
                      <a:pt x="457" y="326"/>
                      <a:pt x="460" y="333"/>
                      <a:pt x="477" y="327"/>
                    </a:cubicBezTo>
                    <a:cubicBezTo>
                      <a:pt x="493" y="322"/>
                      <a:pt x="497" y="318"/>
                      <a:pt x="497" y="318"/>
                    </a:cubicBezTo>
                    <a:cubicBezTo>
                      <a:pt x="515" y="316"/>
                      <a:pt x="515" y="316"/>
                      <a:pt x="515" y="316"/>
                    </a:cubicBezTo>
                    <a:cubicBezTo>
                      <a:pt x="515" y="316"/>
                      <a:pt x="494" y="346"/>
                      <a:pt x="484" y="351"/>
                    </a:cubicBezTo>
                    <a:cubicBezTo>
                      <a:pt x="474" y="355"/>
                      <a:pt x="474" y="364"/>
                      <a:pt x="452" y="366"/>
                    </a:cubicBezTo>
                    <a:cubicBezTo>
                      <a:pt x="430" y="368"/>
                      <a:pt x="406" y="384"/>
                      <a:pt x="406" y="384"/>
                    </a:cubicBezTo>
                    <a:cubicBezTo>
                      <a:pt x="406" y="384"/>
                      <a:pt x="366" y="383"/>
                      <a:pt x="367" y="389"/>
                    </a:cubicBezTo>
                    <a:cubicBezTo>
                      <a:pt x="368" y="396"/>
                      <a:pt x="378" y="396"/>
                      <a:pt x="386" y="396"/>
                    </a:cubicBezTo>
                    <a:cubicBezTo>
                      <a:pt x="394" y="396"/>
                      <a:pt x="396" y="393"/>
                      <a:pt x="402" y="396"/>
                    </a:cubicBezTo>
                    <a:cubicBezTo>
                      <a:pt x="409" y="399"/>
                      <a:pt x="385" y="406"/>
                      <a:pt x="385" y="406"/>
                    </a:cubicBezTo>
                    <a:cubicBezTo>
                      <a:pt x="385" y="406"/>
                      <a:pt x="357" y="406"/>
                      <a:pt x="352" y="409"/>
                    </a:cubicBezTo>
                    <a:cubicBezTo>
                      <a:pt x="346" y="413"/>
                      <a:pt x="349" y="419"/>
                      <a:pt x="356" y="419"/>
                    </a:cubicBezTo>
                    <a:cubicBezTo>
                      <a:pt x="363" y="419"/>
                      <a:pt x="363" y="420"/>
                      <a:pt x="363" y="420"/>
                    </a:cubicBezTo>
                    <a:cubicBezTo>
                      <a:pt x="363" y="420"/>
                      <a:pt x="357" y="421"/>
                      <a:pt x="354" y="426"/>
                    </a:cubicBezTo>
                    <a:cubicBezTo>
                      <a:pt x="350" y="430"/>
                      <a:pt x="353" y="435"/>
                      <a:pt x="362" y="435"/>
                    </a:cubicBezTo>
                    <a:cubicBezTo>
                      <a:pt x="371" y="435"/>
                      <a:pt x="390" y="432"/>
                      <a:pt x="390" y="432"/>
                    </a:cubicBezTo>
                    <a:cubicBezTo>
                      <a:pt x="409" y="429"/>
                      <a:pt x="409" y="429"/>
                      <a:pt x="409" y="429"/>
                    </a:cubicBezTo>
                    <a:cubicBezTo>
                      <a:pt x="409" y="429"/>
                      <a:pt x="413" y="434"/>
                      <a:pt x="407" y="435"/>
                    </a:cubicBezTo>
                    <a:cubicBezTo>
                      <a:pt x="400" y="436"/>
                      <a:pt x="366" y="450"/>
                      <a:pt x="369" y="454"/>
                    </a:cubicBezTo>
                    <a:cubicBezTo>
                      <a:pt x="373" y="457"/>
                      <a:pt x="371" y="462"/>
                      <a:pt x="392" y="456"/>
                    </a:cubicBezTo>
                    <a:cubicBezTo>
                      <a:pt x="413" y="449"/>
                      <a:pt x="425" y="441"/>
                      <a:pt x="425" y="441"/>
                    </a:cubicBezTo>
                    <a:cubicBezTo>
                      <a:pt x="425" y="441"/>
                      <a:pt x="419" y="461"/>
                      <a:pt x="429" y="456"/>
                    </a:cubicBezTo>
                    <a:cubicBezTo>
                      <a:pt x="436" y="454"/>
                      <a:pt x="436" y="444"/>
                      <a:pt x="443" y="440"/>
                    </a:cubicBezTo>
                    <a:cubicBezTo>
                      <a:pt x="451" y="437"/>
                      <a:pt x="468" y="430"/>
                      <a:pt x="475" y="416"/>
                    </a:cubicBezTo>
                    <a:cubicBezTo>
                      <a:pt x="483" y="402"/>
                      <a:pt x="502" y="392"/>
                      <a:pt x="502" y="392"/>
                    </a:cubicBezTo>
                    <a:cubicBezTo>
                      <a:pt x="502" y="392"/>
                      <a:pt x="561" y="340"/>
                      <a:pt x="589" y="331"/>
                    </a:cubicBezTo>
                    <a:cubicBezTo>
                      <a:pt x="618" y="322"/>
                      <a:pt x="650" y="276"/>
                      <a:pt x="658" y="276"/>
                    </a:cubicBezTo>
                    <a:cubicBezTo>
                      <a:pt x="666" y="276"/>
                      <a:pt x="719" y="274"/>
                      <a:pt x="719" y="274"/>
                    </a:cubicBezTo>
                    <a:cubicBezTo>
                      <a:pt x="719" y="274"/>
                      <a:pt x="707" y="325"/>
                      <a:pt x="640" y="357"/>
                    </a:cubicBezTo>
                    <a:cubicBezTo>
                      <a:pt x="640" y="357"/>
                      <a:pt x="633" y="382"/>
                      <a:pt x="604" y="398"/>
                    </a:cubicBezTo>
                    <a:cubicBezTo>
                      <a:pt x="575" y="415"/>
                      <a:pt x="584" y="421"/>
                      <a:pt x="577" y="434"/>
                    </a:cubicBezTo>
                    <a:cubicBezTo>
                      <a:pt x="571" y="446"/>
                      <a:pt x="544" y="465"/>
                      <a:pt x="536" y="494"/>
                    </a:cubicBezTo>
                    <a:cubicBezTo>
                      <a:pt x="529" y="524"/>
                      <a:pt x="498" y="644"/>
                      <a:pt x="480" y="663"/>
                    </a:cubicBezTo>
                    <a:cubicBezTo>
                      <a:pt x="462" y="681"/>
                      <a:pt x="447" y="728"/>
                      <a:pt x="428" y="711"/>
                    </a:cubicBezTo>
                    <a:cubicBezTo>
                      <a:pt x="409" y="695"/>
                      <a:pt x="354" y="646"/>
                      <a:pt x="325" y="639"/>
                    </a:cubicBezTo>
                    <a:cubicBezTo>
                      <a:pt x="296" y="633"/>
                      <a:pt x="200" y="600"/>
                      <a:pt x="199" y="590"/>
                    </a:cubicBezTo>
                    <a:cubicBezTo>
                      <a:pt x="198" y="580"/>
                      <a:pt x="199" y="542"/>
                      <a:pt x="188" y="531"/>
                    </a:cubicBezTo>
                    <a:cubicBezTo>
                      <a:pt x="177" y="520"/>
                      <a:pt x="176" y="508"/>
                      <a:pt x="152" y="512"/>
                    </a:cubicBezTo>
                    <a:cubicBezTo>
                      <a:pt x="129" y="517"/>
                      <a:pt x="83" y="556"/>
                      <a:pt x="60" y="566"/>
                    </a:cubicBezTo>
                    <a:cubicBezTo>
                      <a:pt x="38" y="576"/>
                      <a:pt x="0" y="634"/>
                      <a:pt x="16" y="645"/>
                    </a:cubicBezTo>
                    <a:cubicBezTo>
                      <a:pt x="33" y="656"/>
                      <a:pt x="43" y="660"/>
                      <a:pt x="68" y="647"/>
                    </a:cubicBezTo>
                    <a:cubicBezTo>
                      <a:pt x="94" y="634"/>
                      <a:pt x="101" y="643"/>
                      <a:pt x="113" y="644"/>
                    </a:cubicBezTo>
                    <a:cubicBezTo>
                      <a:pt x="124" y="645"/>
                      <a:pt x="141" y="657"/>
                      <a:pt x="146" y="652"/>
                    </a:cubicBezTo>
                    <a:cubicBezTo>
                      <a:pt x="150" y="646"/>
                      <a:pt x="150" y="639"/>
                      <a:pt x="150" y="639"/>
                    </a:cubicBezTo>
                    <a:cubicBezTo>
                      <a:pt x="150" y="639"/>
                      <a:pt x="149" y="632"/>
                      <a:pt x="166" y="639"/>
                    </a:cubicBezTo>
                    <a:cubicBezTo>
                      <a:pt x="182" y="647"/>
                      <a:pt x="287" y="732"/>
                      <a:pt x="327" y="754"/>
                    </a:cubicBezTo>
                    <a:cubicBezTo>
                      <a:pt x="367" y="777"/>
                      <a:pt x="380" y="783"/>
                      <a:pt x="396" y="793"/>
                    </a:cubicBezTo>
                    <a:cubicBezTo>
                      <a:pt x="411" y="803"/>
                      <a:pt x="452" y="840"/>
                      <a:pt x="487" y="798"/>
                    </a:cubicBezTo>
                    <a:cubicBezTo>
                      <a:pt x="521" y="756"/>
                      <a:pt x="591" y="707"/>
                      <a:pt x="597" y="706"/>
                    </a:cubicBezTo>
                    <a:cubicBezTo>
                      <a:pt x="604" y="705"/>
                      <a:pt x="629" y="694"/>
                      <a:pt x="643" y="689"/>
                    </a:cubicBezTo>
                    <a:cubicBezTo>
                      <a:pt x="656" y="685"/>
                      <a:pt x="669" y="680"/>
                      <a:pt x="669" y="680"/>
                    </a:cubicBezTo>
                    <a:cubicBezTo>
                      <a:pt x="674" y="658"/>
                      <a:pt x="674" y="658"/>
                      <a:pt x="674" y="658"/>
                    </a:cubicBezTo>
                    <a:cubicBezTo>
                      <a:pt x="674" y="658"/>
                      <a:pt x="710" y="695"/>
                      <a:pt x="721" y="691"/>
                    </a:cubicBezTo>
                    <a:cubicBezTo>
                      <a:pt x="732" y="688"/>
                      <a:pt x="758" y="679"/>
                      <a:pt x="758" y="679"/>
                    </a:cubicBezTo>
                    <a:cubicBezTo>
                      <a:pt x="758" y="679"/>
                      <a:pt x="786" y="668"/>
                      <a:pt x="791" y="679"/>
                    </a:cubicBezTo>
                    <a:cubicBezTo>
                      <a:pt x="795" y="690"/>
                      <a:pt x="863" y="740"/>
                      <a:pt x="865" y="746"/>
                    </a:cubicBezTo>
                    <a:cubicBezTo>
                      <a:pt x="867" y="751"/>
                      <a:pt x="883" y="867"/>
                      <a:pt x="908" y="894"/>
                    </a:cubicBezTo>
                    <a:cubicBezTo>
                      <a:pt x="934" y="920"/>
                      <a:pt x="951" y="1009"/>
                      <a:pt x="952" y="1016"/>
                    </a:cubicBezTo>
                    <a:cubicBezTo>
                      <a:pt x="953" y="1022"/>
                      <a:pt x="940" y="1016"/>
                      <a:pt x="932" y="1037"/>
                    </a:cubicBezTo>
                    <a:cubicBezTo>
                      <a:pt x="925" y="1058"/>
                      <a:pt x="919" y="1085"/>
                      <a:pt x="926" y="1093"/>
                    </a:cubicBezTo>
                    <a:cubicBezTo>
                      <a:pt x="932" y="1101"/>
                      <a:pt x="953" y="1119"/>
                      <a:pt x="984" y="1119"/>
                    </a:cubicBezTo>
                    <a:cubicBezTo>
                      <a:pt x="1015" y="1119"/>
                      <a:pt x="1038" y="1135"/>
                      <a:pt x="1054" y="1138"/>
                    </a:cubicBezTo>
                    <a:cubicBezTo>
                      <a:pt x="1071" y="1142"/>
                      <a:pt x="1156" y="1174"/>
                      <a:pt x="1164" y="1133"/>
                    </a:cubicBezTo>
                    <a:cubicBezTo>
                      <a:pt x="1164" y="1133"/>
                      <a:pt x="1173" y="1115"/>
                      <a:pt x="1135" y="1096"/>
                    </a:cubicBezTo>
                    <a:close/>
                    <a:moveTo>
                      <a:pt x="566" y="274"/>
                    </a:moveTo>
                    <a:cubicBezTo>
                      <a:pt x="560" y="278"/>
                      <a:pt x="555" y="278"/>
                      <a:pt x="555" y="278"/>
                    </a:cubicBezTo>
                    <a:cubicBezTo>
                      <a:pt x="555" y="278"/>
                      <a:pt x="564" y="265"/>
                      <a:pt x="580" y="261"/>
                    </a:cubicBezTo>
                    <a:cubicBezTo>
                      <a:pt x="580" y="261"/>
                      <a:pt x="572" y="270"/>
                      <a:pt x="566" y="274"/>
                    </a:cubicBezTo>
                    <a:close/>
                  </a:path>
                </a:pathLst>
              </a:custGeom>
              <a:solidFill>
                <a:schemeClr val="accent1"/>
              </a:solidFill>
              <a:ln w="9525">
                <a:noFill/>
                <a:round/>
                <a:headEnd/>
                <a:tailEnd/>
              </a:ln>
            </p:spPr>
            <p:txBody>
              <a:bodyPr vert="horz" wrap="square" lIns="68538" tIns="34269" rIns="68538" bIns="34269" numCol="1" anchor="t" anchorCtr="0" compatLnSpc="1">
                <a:prstTxWarp prst="textNoShape">
                  <a:avLst/>
                </a:prstTxWarp>
              </a:bodyPr>
              <a:lstStyle/>
              <a:p>
                <a:pPr defTabSz="914126"/>
                <a:endParaRPr lang="en-US" sz="1349">
                  <a:solidFill>
                    <a:srgbClr val="000000"/>
                  </a:solidFill>
                  <a:latin typeface="Barlow"/>
                </a:endParaRPr>
              </a:p>
            </p:txBody>
          </p:sp>
          <p:sp>
            <p:nvSpPr>
              <p:cNvPr id="32" name="Text Box 56" descr="© INSCALE GmbH, 26.05.2010&#10;http://www.presentationload.com/">
                <a:extLst>
                  <a:ext uri="{FF2B5EF4-FFF2-40B4-BE49-F238E27FC236}">
                    <a16:creationId xmlns:a16="http://schemas.microsoft.com/office/drawing/2014/main" id="{B6A87ACA-0E0A-3FEC-CED3-E4395324598D}"/>
                  </a:ext>
                </a:extLst>
              </p:cNvPr>
              <p:cNvSpPr txBox="1">
                <a:spLocks noChangeArrowheads="1"/>
              </p:cNvSpPr>
              <p:nvPr/>
            </p:nvSpPr>
            <p:spPr bwMode="gray">
              <a:xfrm>
                <a:off x="7557782" y="2664396"/>
                <a:ext cx="1036179" cy="888979"/>
              </a:xfrm>
              <a:prstGeom prst="rect">
                <a:avLst/>
              </a:prstGeom>
              <a:noFill/>
              <a:ln w="9525">
                <a:noFill/>
                <a:miter lim="800000"/>
                <a:headEnd/>
                <a:tailEnd/>
              </a:ln>
              <a:effectLst/>
            </p:spPr>
            <p:txBody>
              <a:bodyPr wrap="square" lIns="0" tIns="0" rIns="0" bIns="0" anchor="b" anchorCtr="0">
                <a:spAutoFit/>
              </a:bodyPr>
              <a:lstStyle/>
              <a:p>
                <a:pPr algn="ctr" defTabSz="913829">
                  <a:spcBef>
                    <a:spcPct val="50000"/>
                  </a:spcBef>
                </a:pPr>
                <a:r>
                  <a:rPr lang="en-US" sz="1050" noProof="1">
                    <a:solidFill>
                      <a:srgbClr val="000000">
                        <a:lumMod val="65000"/>
                        <a:lumOff val="35000"/>
                      </a:srgbClr>
                    </a:solidFill>
                    <a:latin typeface="Barlow SemiBold" panose="00000700000000000000" pitchFamily="2" charset="0"/>
                    <a:cs typeface="Calibri" pitchFamily="34" charset="0"/>
                  </a:rPr>
                  <a:t>Smart Operation </a:t>
                </a:r>
                <a:br>
                  <a:rPr lang="en-US" sz="1050" noProof="1">
                    <a:solidFill>
                      <a:srgbClr val="000000">
                        <a:lumMod val="65000"/>
                        <a:lumOff val="35000"/>
                      </a:srgbClr>
                    </a:solidFill>
                    <a:latin typeface="Barlow" panose="00000500000000000000" pitchFamily="2" charset="0"/>
                    <a:cs typeface="Calibri" pitchFamily="34" charset="0"/>
                  </a:rPr>
                </a:br>
                <a:r>
                  <a:rPr lang="en-US" sz="1050" noProof="1">
                    <a:solidFill>
                      <a:srgbClr val="000000">
                        <a:lumMod val="65000"/>
                        <a:lumOff val="35000"/>
                      </a:srgbClr>
                    </a:solidFill>
                    <a:latin typeface="Barlow" panose="00000500000000000000" pitchFamily="2" charset="0"/>
                    <a:cs typeface="Calibri" pitchFamily="34" charset="0"/>
                  </a:rPr>
                  <a:t>Real Time Decision Support System</a:t>
                </a:r>
              </a:p>
              <a:p>
                <a:pPr algn="ctr" defTabSz="913829">
                  <a:spcBef>
                    <a:spcPct val="50000"/>
                  </a:spcBef>
                </a:pPr>
                <a:endParaRPr lang="en-US" sz="1050" noProof="1">
                  <a:solidFill>
                    <a:srgbClr val="000000">
                      <a:lumMod val="65000"/>
                      <a:lumOff val="35000"/>
                    </a:srgbClr>
                  </a:solidFill>
                  <a:latin typeface="Barlow" panose="00000500000000000000" pitchFamily="2" charset="0"/>
                  <a:cs typeface="Calibri" pitchFamily="34" charset="0"/>
                </a:endParaRPr>
              </a:p>
            </p:txBody>
          </p:sp>
          <p:sp>
            <p:nvSpPr>
              <p:cNvPr id="33" name="Line 55" descr="© INSCALE GmbH, 26.05.2010&#10;http://www.presentationload.com/">
                <a:extLst>
                  <a:ext uri="{FF2B5EF4-FFF2-40B4-BE49-F238E27FC236}">
                    <a16:creationId xmlns:a16="http://schemas.microsoft.com/office/drawing/2014/main" id="{298F2DBF-8971-EE21-96AB-12869E987F2F}"/>
                  </a:ext>
                </a:extLst>
              </p:cNvPr>
              <p:cNvSpPr>
                <a:spLocks noChangeShapeType="1"/>
              </p:cNvSpPr>
              <p:nvPr/>
            </p:nvSpPr>
            <p:spPr bwMode="gray">
              <a:xfrm flipV="1">
                <a:off x="8067621" y="2303536"/>
                <a:ext cx="0" cy="254636"/>
              </a:xfrm>
              <a:prstGeom prst="line">
                <a:avLst/>
              </a:prstGeom>
              <a:noFill/>
              <a:ln w="19050">
                <a:solidFill>
                  <a:srgbClr val="B2B2B2"/>
                </a:solidFill>
                <a:prstDash val="sysDot"/>
                <a:round/>
                <a:headEnd/>
                <a:tailEnd/>
              </a:ln>
              <a:effectLst/>
            </p:spPr>
            <p:txBody>
              <a:bodyPr/>
              <a:lstStyle/>
              <a:p>
                <a:pPr defTabSz="914126"/>
                <a:endParaRPr lang="en-US" sz="900">
                  <a:solidFill>
                    <a:srgbClr val="000000"/>
                  </a:solidFill>
                  <a:latin typeface="Barlow" panose="00000500000000000000" pitchFamily="2" charset="0"/>
                  <a:cs typeface="Calibri" pitchFamily="34" charset="0"/>
                </a:endParaRPr>
              </a:p>
            </p:txBody>
          </p:sp>
        </p:grpSp>
        <p:sp>
          <p:nvSpPr>
            <p:cNvPr id="30" name="CuadroTexto 29">
              <a:extLst>
                <a:ext uri="{FF2B5EF4-FFF2-40B4-BE49-F238E27FC236}">
                  <a16:creationId xmlns:a16="http://schemas.microsoft.com/office/drawing/2014/main" id="{EDB2D553-D4C5-5DEF-44C8-01508ABA3577}"/>
                </a:ext>
              </a:extLst>
            </p:cNvPr>
            <p:cNvSpPr txBox="1"/>
            <p:nvPr/>
          </p:nvSpPr>
          <p:spPr>
            <a:xfrm>
              <a:off x="8226215" y="1235143"/>
              <a:ext cx="298698" cy="369318"/>
            </a:xfrm>
            <a:prstGeom prst="rect">
              <a:avLst/>
            </a:prstGeom>
            <a:noFill/>
          </p:spPr>
          <p:txBody>
            <a:bodyPr wrap="square">
              <a:spAutoFit/>
            </a:bodyPr>
            <a:lstStyle/>
            <a:p>
              <a:pPr defTabSz="913829">
                <a:defRPr/>
              </a:pPr>
              <a:r>
                <a:rPr lang="en-AU" sz="1798" b="1">
                  <a:solidFill>
                    <a:srgbClr val="446CAA"/>
                  </a:solidFill>
                  <a:latin typeface="Barlow" pitchFamily="2" charset="77"/>
                </a:rPr>
                <a:t>9</a:t>
              </a:r>
            </a:p>
          </p:txBody>
        </p:sp>
      </p:grpSp>
      <p:pic>
        <p:nvPicPr>
          <p:cNvPr id="37" name="Gráfico 36">
            <a:extLst>
              <a:ext uri="{FF2B5EF4-FFF2-40B4-BE49-F238E27FC236}">
                <a16:creationId xmlns:a16="http://schemas.microsoft.com/office/drawing/2014/main" id="{61956837-9619-4858-D1A3-9C6262F3E9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941" y="4823731"/>
            <a:ext cx="281067" cy="281067"/>
          </a:xfrm>
          <a:prstGeom prst="rect">
            <a:avLst/>
          </a:prstGeom>
        </p:spPr>
      </p:pic>
      <p:sp>
        <p:nvSpPr>
          <p:cNvPr id="2" name="CuadroTexto 1">
            <a:extLst>
              <a:ext uri="{FF2B5EF4-FFF2-40B4-BE49-F238E27FC236}">
                <a16:creationId xmlns:a16="http://schemas.microsoft.com/office/drawing/2014/main" id="{9B2F17BA-7409-55ED-A188-463E7001DD93}"/>
              </a:ext>
            </a:extLst>
          </p:cNvPr>
          <p:cNvSpPr txBox="1"/>
          <p:nvPr/>
        </p:nvSpPr>
        <p:spPr>
          <a:xfrm>
            <a:off x="429516" y="568387"/>
            <a:ext cx="8606426" cy="338450"/>
          </a:xfrm>
          <a:prstGeom prst="rect">
            <a:avLst/>
          </a:prstGeom>
          <a:noFill/>
        </p:spPr>
        <p:txBody>
          <a:bodyPr wrap="square" rtlCol="0">
            <a:spAutoFit/>
          </a:bodyPr>
          <a:lstStyle/>
          <a:p>
            <a:pPr defTabSz="914126"/>
            <a:r>
              <a:rPr lang="nl-NL" sz="1600" dirty="0">
                <a:solidFill>
                  <a:srgbClr val="44546A"/>
                </a:solidFill>
                <a:latin typeface="Barlow" pitchFamily="2" charset="77"/>
              </a:rPr>
              <a:t>Connect everything under a </a:t>
            </a:r>
            <a:r>
              <a:rPr lang="nl-NL" sz="1600" b="1" dirty="0">
                <a:solidFill>
                  <a:srgbClr val="44546A"/>
                </a:solidFill>
                <a:latin typeface="Barlow" pitchFamily="2" charset="77"/>
              </a:rPr>
              <a:t>Real Time Digital Twin</a:t>
            </a:r>
          </a:p>
        </p:txBody>
      </p:sp>
      <p:sp>
        <p:nvSpPr>
          <p:cNvPr id="4" name="CuadroTexto 3">
            <a:extLst>
              <a:ext uri="{FF2B5EF4-FFF2-40B4-BE49-F238E27FC236}">
                <a16:creationId xmlns:a16="http://schemas.microsoft.com/office/drawing/2014/main" id="{F0E98787-4DDA-D2C8-646B-0FBB2396C314}"/>
              </a:ext>
            </a:extLst>
          </p:cNvPr>
          <p:cNvSpPr txBox="1"/>
          <p:nvPr/>
        </p:nvSpPr>
        <p:spPr>
          <a:xfrm>
            <a:off x="1592988" y="979310"/>
            <a:ext cx="1187858" cy="369090"/>
          </a:xfrm>
          <a:prstGeom prst="rect">
            <a:avLst/>
          </a:prstGeom>
          <a:noFill/>
        </p:spPr>
        <p:txBody>
          <a:bodyPr wrap="square">
            <a:spAutoFit/>
          </a:bodyPr>
          <a:lstStyle/>
          <a:p>
            <a:pPr algn="ctr" defTabSz="913829">
              <a:defRPr/>
            </a:pPr>
            <a:r>
              <a:rPr lang="es-ES" sz="1798" b="1" dirty="0">
                <a:solidFill>
                  <a:srgbClr val="446CAA"/>
                </a:solidFill>
                <a:latin typeface="Barlow" pitchFamily="2" charset="77"/>
              </a:rPr>
              <a:t>NEXT ??</a:t>
            </a:r>
            <a:endParaRPr lang="en-US" sz="1798" b="1" dirty="0">
              <a:solidFill>
                <a:srgbClr val="446CAA"/>
              </a:solidFill>
              <a:latin typeface="Barlow" pitchFamily="2" charset="77"/>
            </a:endParaRPr>
          </a:p>
        </p:txBody>
      </p:sp>
      <p:sp>
        <p:nvSpPr>
          <p:cNvPr id="6" name="Rectángulo: esquinas redondeadas 5">
            <a:extLst>
              <a:ext uri="{FF2B5EF4-FFF2-40B4-BE49-F238E27FC236}">
                <a16:creationId xmlns:a16="http://schemas.microsoft.com/office/drawing/2014/main" id="{359F2B4D-6D81-7EA2-82C7-D9ED8203EB16}"/>
              </a:ext>
            </a:extLst>
          </p:cNvPr>
          <p:cNvSpPr/>
          <p:nvPr/>
        </p:nvSpPr>
        <p:spPr>
          <a:xfrm>
            <a:off x="3540499" y="1121398"/>
            <a:ext cx="4491273" cy="717740"/>
          </a:xfrm>
          <a:prstGeom prst="roundRect">
            <a:avLst/>
          </a:prstGeom>
          <a:solidFill>
            <a:srgbClr val="E2B6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438"/>
            <a:endParaRPr lang="en-US" sz="2132" b="1">
              <a:solidFill>
                <a:srgbClr val="000000"/>
              </a:solidFill>
              <a:latin typeface="Barlow" panose="00000500000000000000" pitchFamily="2" charset="0"/>
            </a:endParaRPr>
          </a:p>
        </p:txBody>
      </p:sp>
      <p:sp>
        <p:nvSpPr>
          <p:cNvPr id="7" name="CuadroTexto 6">
            <a:extLst>
              <a:ext uri="{FF2B5EF4-FFF2-40B4-BE49-F238E27FC236}">
                <a16:creationId xmlns:a16="http://schemas.microsoft.com/office/drawing/2014/main" id="{6C42F8E5-D517-F21E-3F7F-5795775D206D}"/>
              </a:ext>
            </a:extLst>
          </p:cNvPr>
          <p:cNvSpPr txBox="1"/>
          <p:nvPr/>
        </p:nvSpPr>
        <p:spPr>
          <a:xfrm>
            <a:off x="3659771" y="1546531"/>
            <a:ext cx="1148842" cy="276914"/>
          </a:xfrm>
          <a:prstGeom prst="rect">
            <a:avLst/>
          </a:prstGeom>
          <a:noFill/>
        </p:spPr>
        <p:txBody>
          <a:bodyPr wrap="square" rtlCol="0">
            <a:spAutoFit/>
          </a:bodyPr>
          <a:lstStyle/>
          <a:p>
            <a:pPr defTabSz="1218438">
              <a:defRPr/>
            </a:pPr>
            <a:r>
              <a:rPr lang="es-ES" sz="1200" b="1">
                <a:solidFill>
                  <a:srgbClr val="426BA9"/>
                </a:solidFill>
                <a:latin typeface="Montserrat" pitchFamily="2" charset="77"/>
              </a:rPr>
              <a:t>APPs</a:t>
            </a:r>
          </a:p>
        </p:txBody>
      </p:sp>
      <p:pic>
        <p:nvPicPr>
          <p:cNvPr id="9" name="Imagen 8" descr="Imagen que contiene Icono&#10;&#10;Descripción generada automáticamente">
            <a:extLst>
              <a:ext uri="{FF2B5EF4-FFF2-40B4-BE49-F238E27FC236}">
                <a16:creationId xmlns:a16="http://schemas.microsoft.com/office/drawing/2014/main" id="{27F1A5BC-7BBC-06BE-F9DD-67D19CF007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7976" y="1169342"/>
            <a:ext cx="1663323" cy="410952"/>
          </a:xfrm>
          <a:prstGeom prst="rect">
            <a:avLst/>
          </a:prstGeom>
        </p:spPr>
      </p:pic>
      <p:pic>
        <p:nvPicPr>
          <p:cNvPr id="10" name="Gráfico 9">
            <a:extLst>
              <a:ext uri="{FF2B5EF4-FFF2-40B4-BE49-F238E27FC236}">
                <a16:creationId xmlns:a16="http://schemas.microsoft.com/office/drawing/2014/main" id="{5250A8C6-30AD-3FD0-16F3-81101761476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5165" y="1236451"/>
            <a:ext cx="381364" cy="410952"/>
          </a:xfrm>
          <a:prstGeom prst="rect">
            <a:avLst/>
          </a:prstGeom>
        </p:spPr>
      </p:pic>
      <p:sp>
        <p:nvSpPr>
          <p:cNvPr id="12" name="CuadroTexto 11">
            <a:extLst>
              <a:ext uri="{FF2B5EF4-FFF2-40B4-BE49-F238E27FC236}">
                <a16:creationId xmlns:a16="http://schemas.microsoft.com/office/drawing/2014/main" id="{035F2CF9-AB89-CD8B-A05C-186E89513A9E}"/>
              </a:ext>
            </a:extLst>
          </p:cNvPr>
          <p:cNvSpPr txBox="1"/>
          <p:nvPr/>
        </p:nvSpPr>
        <p:spPr>
          <a:xfrm>
            <a:off x="6042745" y="1193794"/>
            <a:ext cx="1989027" cy="523059"/>
          </a:xfrm>
          <a:prstGeom prst="rect">
            <a:avLst/>
          </a:prstGeom>
          <a:noFill/>
        </p:spPr>
        <p:txBody>
          <a:bodyPr wrap="square">
            <a:spAutoFit/>
          </a:bodyPr>
          <a:lstStyle/>
          <a:p>
            <a:pPr algn="ctr" defTabSz="1218438"/>
            <a:r>
              <a:rPr lang="en-GB" sz="1400" b="1" dirty="0">
                <a:solidFill>
                  <a:srgbClr val="000000"/>
                </a:solidFill>
                <a:latin typeface="Barlow" pitchFamily="2" charset="77"/>
              </a:rPr>
              <a:t>REAL TIME WHAT IF SCENARIO</a:t>
            </a:r>
          </a:p>
        </p:txBody>
      </p:sp>
      <p:sp>
        <p:nvSpPr>
          <p:cNvPr id="5" name="Slide Number Placeholder 4">
            <a:extLst>
              <a:ext uri="{FF2B5EF4-FFF2-40B4-BE49-F238E27FC236}">
                <a16:creationId xmlns:a16="http://schemas.microsoft.com/office/drawing/2014/main" id="{73490807-1BC6-73BF-7B0E-377DE0E3DC02}"/>
              </a:ext>
            </a:extLst>
          </p:cNvPr>
          <p:cNvSpPr>
            <a:spLocks noGrp="1"/>
          </p:cNvSpPr>
          <p:nvPr>
            <p:ph type="sldNum" sz="quarter" idx="18"/>
          </p:nvPr>
        </p:nvSpPr>
        <p:spPr/>
        <p:txBody>
          <a:bodyPr/>
          <a:lstStyle/>
          <a:p>
            <a:pPr defTabSz="914126"/>
            <a:fld id="{43BEFD68-AC9C-4E6C-AC52-663E7D0852AE}" type="slidenum">
              <a:rPr lang="en-HK">
                <a:solidFill>
                  <a:srgbClr val="000000">
                    <a:tint val="75000"/>
                  </a:srgbClr>
                </a:solidFill>
                <a:latin typeface="Barlow"/>
              </a:rPr>
              <a:pPr defTabSz="914126"/>
              <a:t>28</a:t>
            </a:fld>
            <a:endParaRPr lang="en-HK">
              <a:solidFill>
                <a:srgbClr val="000000">
                  <a:tint val="75000"/>
                </a:srgbClr>
              </a:solidFill>
              <a:latin typeface="Barlow"/>
            </a:endParaRPr>
          </a:p>
        </p:txBody>
      </p:sp>
      <p:sp>
        <p:nvSpPr>
          <p:cNvPr id="11" name="CuadroTexto 10">
            <a:extLst>
              <a:ext uri="{FF2B5EF4-FFF2-40B4-BE49-F238E27FC236}">
                <a16:creationId xmlns:a16="http://schemas.microsoft.com/office/drawing/2014/main" id="{9A861003-68DD-C5C7-81BC-9D1694DD54C9}"/>
              </a:ext>
            </a:extLst>
          </p:cNvPr>
          <p:cNvSpPr txBox="1"/>
          <p:nvPr/>
        </p:nvSpPr>
        <p:spPr>
          <a:xfrm>
            <a:off x="429516" y="175202"/>
            <a:ext cx="8601390" cy="369090"/>
          </a:xfrm>
          <a:prstGeom prst="rect">
            <a:avLst/>
          </a:prstGeom>
          <a:noFill/>
        </p:spPr>
        <p:txBody>
          <a:bodyPr wrap="square">
            <a:spAutoFit/>
          </a:bodyPr>
          <a:lstStyle/>
          <a:p>
            <a:pPr defTabSz="913829">
              <a:defRPr/>
            </a:pPr>
            <a:r>
              <a:rPr lang="en-AU" sz="1798" b="1" dirty="0">
                <a:solidFill>
                  <a:srgbClr val="446CAA"/>
                </a:solidFill>
                <a:latin typeface="Barlow" pitchFamily="2" charset="77"/>
              </a:rPr>
              <a:t>JOURNEY TOWARDS </a:t>
            </a:r>
            <a:r>
              <a:rPr lang="en-US" sz="1798" b="1" dirty="0">
                <a:solidFill>
                  <a:srgbClr val="446CAA"/>
                </a:solidFill>
                <a:latin typeface="Barlow" pitchFamily="2" charset="77"/>
              </a:rPr>
              <a:t>DIGITAL TWINs – REAL TIME DATA CONNECTION</a:t>
            </a:r>
          </a:p>
        </p:txBody>
      </p:sp>
      <p:pic>
        <p:nvPicPr>
          <p:cNvPr id="21" name="Imagen 20">
            <a:extLst>
              <a:ext uri="{FF2B5EF4-FFF2-40B4-BE49-F238E27FC236}">
                <a16:creationId xmlns:a16="http://schemas.microsoft.com/office/drawing/2014/main" id="{ACDAC2F0-AB83-0099-BFCE-E176B91CC20F}"/>
              </a:ext>
            </a:extLst>
          </p:cNvPr>
          <p:cNvPicPr>
            <a:picLocks noChangeAspect="1"/>
          </p:cNvPicPr>
          <p:nvPr/>
        </p:nvPicPr>
        <p:blipFill>
          <a:blip r:embed="rId8"/>
          <a:stretch>
            <a:fillRect/>
          </a:stretch>
        </p:blipFill>
        <p:spPr>
          <a:xfrm>
            <a:off x="3456263" y="1975773"/>
            <a:ext cx="4698352" cy="2591051"/>
          </a:xfrm>
          <a:prstGeom prst="rect">
            <a:avLst/>
          </a:prstGeom>
        </p:spPr>
      </p:pic>
    </p:spTree>
    <p:extLst>
      <p:ext uri="{BB962C8B-B14F-4D97-AF65-F5344CB8AC3E}">
        <p14:creationId xmlns:p14="http://schemas.microsoft.com/office/powerpoint/2010/main" val="3888240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55BCE149-DA72-50DE-E2D7-D65C8FD72D47}"/>
              </a:ext>
            </a:extLst>
          </p:cNvPr>
          <p:cNvSpPr/>
          <p:nvPr/>
        </p:nvSpPr>
        <p:spPr>
          <a:xfrm>
            <a:off x="551118" y="951994"/>
            <a:ext cx="1171337" cy="3319791"/>
          </a:xfrm>
          <a:prstGeom prst="rect">
            <a:avLst/>
          </a:prstGeom>
          <a:solidFill>
            <a:srgbClr val="CCFFCC">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126"/>
            <a:endParaRPr lang="es-ES" sz="1999" b="1">
              <a:solidFill>
                <a:srgbClr val="446CAA"/>
              </a:solidFill>
              <a:latin typeface="Barlow"/>
            </a:endParaRPr>
          </a:p>
          <a:p>
            <a:pPr algn="ctr" defTabSz="914126"/>
            <a:endParaRPr lang="es-ES" sz="1999" b="1">
              <a:solidFill>
                <a:srgbClr val="446CAA"/>
              </a:solidFill>
              <a:latin typeface="Barlow"/>
            </a:endParaRPr>
          </a:p>
          <a:p>
            <a:pPr algn="ctr" defTabSz="914126"/>
            <a:endParaRPr lang="es-ES" sz="1999" b="1">
              <a:solidFill>
                <a:srgbClr val="446CAA"/>
              </a:solidFill>
              <a:latin typeface="Barlow"/>
            </a:endParaRPr>
          </a:p>
        </p:txBody>
      </p:sp>
      <p:grpSp>
        <p:nvGrpSpPr>
          <p:cNvPr id="28" name="Grupo 27">
            <a:extLst>
              <a:ext uri="{FF2B5EF4-FFF2-40B4-BE49-F238E27FC236}">
                <a16:creationId xmlns:a16="http://schemas.microsoft.com/office/drawing/2014/main" id="{5F63C5C3-1CCB-6D8B-216F-E481CF23D765}"/>
              </a:ext>
            </a:extLst>
          </p:cNvPr>
          <p:cNvGrpSpPr/>
          <p:nvPr/>
        </p:nvGrpSpPr>
        <p:grpSpPr>
          <a:xfrm>
            <a:off x="551118" y="1029261"/>
            <a:ext cx="1035540" cy="3127759"/>
            <a:chOff x="7810133" y="962270"/>
            <a:chExt cx="1036179" cy="3129689"/>
          </a:xfrm>
        </p:grpSpPr>
        <p:grpSp>
          <p:nvGrpSpPr>
            <p:cNvPr id="29" name="Grupo 28">
              <a:extLst>
                <a:ext uri="{FF2B5EF4-FFF2-40B4-BE49-F238E27FC236}">
                  <a16:creationId xmlns:a16="http://schemas.microsoft.com/office/drawing/2014/main" id="{C56EBCB6-6ADD-E016-786A-B4FB4AC63577}"/>
                </a:ext>
              </a:extLst>
            </p:cNvPr>
            <p:cNvGrpSpPr/>
            <p:nvPr/>
          </p:nvGrpSpPr>
          <p:grpSpPr>
            <a:xfrm>
              <a:off x="7810133" y="1621030"/>
              <a:ext cx="1036179" cy="2470929"/>
              <a:chOff x="7529605" y="1386790"/>
              <a:chExt cx="1036179" cy="2470929"/>
            </a:xfrm>
          </p:grpSpPr>
          <p:sp>
            <p:nvSpPr>
              <p:cNvPr id="31" name="Freeform 11">
                <a:extLst>
                  <a:ext uri="{FF2B5EF4-FFF2-40B4-BE49-F238E27FC236}">
                    <a16:creationId xmlns:a16="http://schemas.microsoft.com/office/drawing/2014/main" id="{2748DD54-2840-527F-A4E3-7F3D9A1641FA}"/>
                  </a:ext>
                </a:extLst>
              </p:cNvPr>
              <p:cNvSpPr>
                <a:spLocks noEditPoints="1"/>
              </p:cNvSpPr>
              <p:nvPr/>
            </p:nvSpPr>
            <p:spPr bwMode="gray">
              <a:xfrm>
                <a:off x="7714341" y="1386790"/>
                <a:ext cx="608036" cy="609002"/>
              </a:xfrm>
              <a:custGeom>
                <a:avLst/>
                <a:gdLst/>
                <a:ahLst/>
                <a:cxnLst>
                  <a:cxn ang="0">
                    <a:pos x="1071" y="1060"/>
                  </a:cxn>
                  <a:cxn ang="0">
                    <a:pos x="1043" y="1039"/>
                  </a:cxn>
                  <a:cxn ang="0">
                    <a:pos x="994" y="894"/>
                  </a:cxn>
                  <a:cxn ang="0">
                    <a:pos x="959" y="712"/>
                  </a:cxn>
                  <a:cxn ang="0">
                    <a:pos x="863" y="581"/>
                  </a:cxn>
                  <a:cxn ang="0">
                    <a:pos x="835" y="468"/>
                  </a:cxn>
                  <a:cxn ang="0">
                    <a:pos x="876" y="396"/>
                  </a:cxn>
                  <a:cxn ang="0">
                    <a:pos x="966" y="227"/>
                  </a:cxn>
                  <a:cxn ang="0">
                    <a:pos x="992" y="187"/>
                  </a:cxn>
                  <a:cxn ang="0">
                    <a:pos x="1013" y="210"/>
                  </a:cxn>
                  <a:cxn ang="0">
                    <a:pos x="1046" y="200"/>
                  </a:cxn>
                  <a:cxn ang="0">
                    <a:pos x="1057" y="189"/>
                  </a:cxn>
                  <a:cxn ang="0">
                    <a:pos x="1069" y="180"/>
                  </a:cxn>
                  <a:cxn ang="0">
                    <a:pos x="1074" y="178"/>
                  </a:cxn>
                  <a:cxn ang="0">
                    <a:pos x="1082" y="151"/>
                  </a:cxn>
                  <a:cxn ang="0">
                    <a:pos x="1112" y="114"/>
                  </a:cxn>
                  <a:cxn ang="0">
                    <a:pos x="1117" y="89"/>
                  </a:cxn>
                  <a:cxn ang="0">
                    <a:pos x="1020" y="6"/>
                  </a:cxn>
                  <a:cxn ang="0">
                    <a:pos x="859" y="59"/>
                  </a:cxn>
                  <a:cxn ang="0">
                    <a:pos x="742" y="110"/>
                  </a:cxn>
                  <a:cxn ang="0">
                    <a:pos x="505" y="251"/>
                  </a:cxn>
                  <a:cxn ang="0">
                    <a:pos x="394" y="293"/>
                  </a:cxn>
                  <a:cxn ang="0">
                    <a:pos x="413" y="295"/>
                  </a:cxn>
                  <a:cxn ang="0">
                    <a:pos x="392" y="332"/>
                  </a:cxn>
                  <a:cxn ang="0">
                    <a:pos x="411" y="344"/>
                  </a:cxn>
                  <a:cxn ang="0">
                    <a:pos x="432" y="345"/>
                  </a:cxn>
                  <a:cxn ang="0">
                    <a:pos x="477" y="327"/>
                  </a:cxn>
                  <a:cxn ang="0">
                    <a:pos x="515" y="316"/>
                  </a:cxn>
                  <a:cxn ang="0">
                    <a:pos x="452" y="366"/>
                  </a:cxn>
                  <a:cxn ang="0">
                    <a:pos x="367" y="389"/>
                  </a:cxn>
                  <a:cxn ang="0">
                    <a:pos x="402" y="396"/>
                  </a:cxn>
                  <a:cxn ang="0">
                    <a:pos x="352" y="409"/>
                  </a:cxn>
                  <a:cxn ang="0">
                    <a:pos x="363" y="420"/>
                  </a:cxn>
                  <a:cxn ang="0">
                    <a:pos x="362" y="435"/>
                  </a:cxn>
                  <a:cxn ang="0">
                    <a:pos x="409" y="429"/>
                  </a:cxn>
                  <a:cxn ang="0">
                    <a:pos x="369" y="454"/>
                  </a:cxn>
                  <a:cxn ang="0">
                    <a:pos x="425" y="441"/>
                  </a:cxn>
                  <a:cxn ang="0">
                    <a:pos x="443" y="440"/>
                  </a:cxn>
                  <a:cxn ang="0">
                    <a:pos x="502" y="392"/>
                  </a:cxn>
                  <a:cxn ang="0">
                    <a:pos x="658" y="276"/>
                  </a:cxn>
                  <a:cxn ang="0">
                    <a:pos x="640" y="357"/>
                  </a:cxn>
                  <a:cxn ang="0">
                    <a:pos x="577" y="434"/>
                  </a:cxn>
                  <a:cxn ang="0">
                    <a:pos x="480" y="663"/>
                  </a:cxn>
                  <a:cxn ang="0">
                    <a:pos x="325" y="639"/>
                  </a:cxn>
                  <a:cxn ang="0">
                    <a:pos x="188" y="531"/>
                  </a:cxn>
                  <a:cxn ang="0">
                    <a:pos x="60" y="566"/>
                  </a:cxn>
                  <a:cxn ang="0">
                    <a:pos x="68" y="647"/>
                  </a:cxn>
                  <a:cxn ang="0">
                    <a:pos x="146" y="652"/>
                  </a:cxn>
                  <a:cxn ang="0">
                    <a:pos x="166" y="639"/>
                  </a:cxn>
                  <a:cxn ang="0">
                    <a:pos x="396" y="793"/>
                  </a:cxn>
                  <a:cxn ang="0">
                    <a:pos x="597" y="706"/>
                  </a:cxn>
                  <a:cxn ang="0">
                    <a:pos x="669" y="680"/>
                  </a:cxn>
                  <a:cxn ang="0">
                    <a:pos x="721" y="691"/>
                  </a:cxn>
                  <a:cxn ang="0">
                    <a:pos x="791" y="679"/>
                  </a:cxn>
                  <a:cxn ang="0">
                    <a:pos x="908" y="894"/>
                  </a:cxn>
                  <a:cxn ang="0">
                    <a:pos x="932" y="1037"/>
                  </a:cxn>
                  <a:cxn ang="0">
                    <a:pos x="984" y="1119"/>
                  </a:cxn>
                  <a:cxn ang="0">
                    <a:pos x="1164" y="1133"/>
                  </a:cxn>
                  <a:cxn ang="0">
                    <a:pos x="566" y="274"/>
                  </a:cxn>
                  <a:cxn ang="0">
                    <a:pos x="580" y="261"/>
                  </a:cxn>
                </a:cxnLst>
                <a:rect l="0" t="0" r="r" b="b"/>
                <a:pathLst>
                  <a:path w="1173" h="1174">
                    <a:moveTo>
                      <a:pt x="1135" y="1096"/>
                    </a:moveTo>
                    <a:cubicBezTo>
                      <a:pt x="1097" y="1078"/>
                      <a:pt x="1073" y="1067"/>
                      <a:pt x="1071" y="1060"/>
                    </a:cubicBezTo>
                    <a:cubicBezTo>
                      <a:pt x="1069" y="1053"/>
                      <a:pt x="1062" y="1046"/>
                      <a:pt x="1058" y="1040"/>
                    </a:cubicBezTo>
                    <a:cubicBezTo>
                      <a:pt x="1053" y="1034"/>
                      <a:pt x="1043" y="1039"/>
                      <a:pt x="1043" y="1039"/>
                    </a:cubicBezTo>
                    <a:cubicBezTo>
                      <a:pt x="1033" y="1041"/>
                      <a:pt x="1033" y="1041"/>
                      <a:pt x="1033" y="1041"/>
                    </a:cubicBezTo>
                    <a:cubicBezTo>
                      <a:pt x="1033" y="1041"/>
                      <a:pt x="1001" y="982"/>
                      <a:pt x="994" y="894"/>
                    </a:cubicBezTo>
                    <a:cubicBezTo>
                      <a:pt x="988" y="805"/>
                      <a:pt x="967" y="779"/>
                      <a:pt x="967" y="779"/>
                    </a:cubicBezTo>
                    <a:cubicBezTo>
                      <a:pt x="967" y="779"/>
                      <a:pt x="962" y="725"/>
                      <a:pt x="959" y="712"/>
                    </a:cubicBezTo>
                    <a:cubicBezTo>
                      <a:pt x="956" y="700"/>
                      <a:pt x="898" y="634"/>
                      <a:pt x="886" y="624"/>
                    </a:cubicBezTo>
                    <a:cubicBezTo>
                      <a:pt x="874" y="614"/>
                      <a:pt x="878" y="601"/>
                      <a:pt x="863" y="581"/>
                    </a:cubicBezTo>
                    <a:cubicBezTo>
                      <a:pt x="847" y="561"/>
                      <a:pt x="818" y="528"/>
                      <a:pt x="818" y="528"/>
                    </a:cubicBezTo>
                    <a:cubicBezTo>
                      <a:pt x="818" y="528"/>
                      <a:pt x="835" y="478"/>
                      <a:pt x="835" y="468"/>
                    </a:cubicBezTo>
                    <a:cubicBezTo>
                      <a:pt x="835" y="458"/>
                      <a:pt x="883" y="436"/>
                      <a:pt x="879" y="416"/>
                    </a:cubicBezTo>
                    <a:cubicBezTo>
                      <a:pt x="876" y="396"/>
                      <a:pt x="873" y="408"/>
                      <a:pt x="876" y="396"/>
                    </a:cubicBezTo>
                    <a:cubicBezTo>
                      <a:pt x="879" y="384"/>
                      <a:pt x="907" y="346"/>
                      <a:pt x="920" y="324"/>
                    </a:cubicBezTo>
                    <a:cubicBezTo>
                      <a:pt x="934" y="302"/>
                      <a:pt x="966" y="265"/>
                      <a:pt x="966" y="227"/>
                    </a:cubicBezTo>
                    <a:cubicBezTo>
                      <a:pt x="966" y="188"/>
                      <a:pt x="970" y="191"/>
                      <a:pt x="978" y="188"/>
                    </a:cubicBezTo>
                    <a:cubicBezTo>
                      <a:pt x="982" y="186"/>
                      <a:pt x="988" y="186"/>
                      <a:pt x="992" y="187"/>
                    </a:cubicBezTo>
                    <a:cubicBezTo>
                      <a:pt x="995" y="189"/>
                      <a:pt x="997" y="192"/>
                      <a:pt x="1000" y="194"/>
                    </a:cubicBezTo>
                    <a:cubicBezTo>
                      <a:pt x="1002" y="199"/>
                      <a:pt x="1007" y="206"/>
                      <a:pt x="1013" y="210"/>
                    </a:cubicBezTo>
                    <a:cubicBezTo>
                      <a:pt x="1016" y="211"/>
                      <a:pt x="1019" y="212"/>
                      <a:pt x="1023" y="211"/>
                    </a:cubicBezTo>
                    <a:cubicBezTo>
                      <a:pt x="1031" y="214"/>
                      <a:pt x="1041" y="215"/>
                      <a:pt x="1046" y="200"/>
                    </a:cubicBezTo>
                    <a:cubicBezTo>
                      <a:pt x="1046" y="200"/>
                      <a:pt x="1057" y="199"/>
                      <a:pt x="1058" y="196"/>
                    </a:cubicBezTo>
                    <a:cubicBezTo>
                      <a:pt x="1060" y="193"/>
                      <a:pt x="1057" y="189"/>
                      <a:pt x="1057" y="189"/>
                    </a:cubicBezTo>
                    <a:cubicBezTo>
                      <a:pt x="1057" y="189"/>
                      <a:pt x="1064" y="189"/>
                      <a:pt x="1066" y="187"/>
                    </a:cubicBezTo>
                    <a:cubicBezTo>
                      <a:pt x="1066" y="186"/>
                      <a:pt x="1068" y="183"/>
                      <a:pt x="1069" y="180"/>
                    </a:cubicBezTo>
                    <a:cubicBezTo>
                      <a:pt x="1070" y="181"/>
                      <a:pt x="1071" y="180"/>
                      <a:pt x="1072" y="179"/>
                    </a:cubicBezTo>
                    <a:cubicBezTo>
                      <a:pt x="1073" y="179"/>
                      <a:pt x="1073" y="178"/>
                      <a:pt x="1074" y="178"/>
                    </a:cubicBezTo>
                    <a:cubicBezTo>
                      <a:pt x="1078" y="177"/>
                      <a:pt x="1083" y="176"/>
                      <a:pt x="1084" y="169"/>
                    </a:cubicBezTo>
                    <a:cubicBezTo>
                      <a:pt x="1084" y="163"/>
                      <a:pt x="1082" y="157"/>
                      <a:pt x="1082" y="151"/>
                    </a:cubicBezTo>
                    <a:cubicBezTo>
                      <a:pt x="1083" y="148"/>
                      <a:pt x="1085" y="144"/>
                      <a:pt x="1087" y="142"/>
                    </a:cubicBezTo>
                    <a:cubicBezTo>
                      <a:pt x="1094" y="137"/>
                      <a:pt x="1108" y="128"/>
                      <a:pt x="1112" y="114"/>
                    </a:cubicBezTo>
                    <a:cubicBezTo>
                      <a:pt x="1116" y="106"/>
                      <a:pt x="1119" y="98"/>
                      <a:pt x="1117" y="92"/>
                    </a:cubicBezTo>
                    <a:cubicBezTo>
                      <a:pt x="1117" y="91"/>
                      <a:pt x="1117" y="90"/>
                      <a:pt x="1117" y="89"/>
                    </a:cubicBezTo>
                    <a:cubicBezTo>
                      <a:pt x="1118" y="80"/>
                      <a:pt x="1117" y="71"/>
                      <a:pt x="1109" y="59"/>
                    </a:cubicBezTo>
                    <a:cubicBezTo>
                      <a:pt x="1098" y="31"/>
                      <a:pt x="1075" y="0"/>
                      <a:pt x="1020" y="6"/>
                    </a:cubicBezTo>
                    <a:cubicBezTo>
                      <a:pt x="966" y="13"/>
                      <a:pt x="951" y="60"/>
                      <a:pt x="951" y="60"/>
                    </a:cubicBezTo>
                    <a:cubicBezTo>
                      <a:pt x="951" y="60"/>
                      <a:pt x="918" y="35"/>
                      <a:pt x="859" y="59"/>
                    </a:cubicBezTo>
                    <a:cubicBezTo>
                      <a:pt x="859" y="59"/>
                      <a:pt x="831" y="76"/>
                      <a:pt x="817" y="75"/>
                    </a:cubicBezTo>
                    <a:cubicBezTo>
                      <a:pt x="794" y="75"/>
                      <a:pt x="786" y="88"/>
                      <a:pt x="742" y="110"/>
                    </a:cubicBezTo>
                    <a:cubicBezTo>
                      <a:pt x="742" y="110"/>
                      <a:pt x="707" y="127"/>
                      <a:pt x="677" y="136"/>
                    </a:cubicBezTo>
                    <a:cubicBezTo>
                      <a:pt x="616" y="154"/>
                      <a:pt x="532" y="249"/>
                      <a:pt x="505" y="251"/>
                    </a:cubicBezTo>
                    <a:cubicBezTo>
                      <a:pt x="446" y="255"/>
                      <a:pt x="467" y="259"/>
                      <a:pt x="442" y="268"/>
                    </a:cubicBezTo>
                    <a:cubicBezTo>
                      <a:pt x="418" y="276"/>
                      <a:pt x="413" y="284"/>
                      <a:pt x="394" y="293"/>
                    </a:cubicBezTo>
                    <a:cubicBezTo>
                      <a:pt x="394" y="293"/>
                      <a:pt x="384" y="300"/>
                      <a:pt x="398" y="301"/>
                    </a:cubicBezTo>
                    <a:cubicBezTo>
                      <a:pt x="412" y="302"/>
                      <a:pt x="413" y="295"/>
                      <a:pt x="413" y="295"/>
                    </a:cubicBezTo>
                    <a:cubicBezTo>
                      <a:pt x="422" y="296"/>
                      <a:pt x="422" y="296"/>
                      <a:pt x="422" y="296"/>
                    </a:cubicBezTo>
                    <a:cubicBezTo>
                      <a:pt x="422" y="296"/>
                      <a:pt x="388" y="325"/>
                      <a:pt x="392" y="332"/>
                    </a:cubicBezTo>
                    <a:cubicBezTo>
                      <a:pt x="398" y="339"/>
                      <a:pt x="405" y="331"/>
                      <a:pt x="405" y="331"/>
                    </a:cubicBezTo>
                    <a:cubicBezTo>
                      <a:pt x="405" y="331"/>
                      <a:pt x="394" y="349"/>
                      <a:pt x="411" y="344"/>
                    </a:cubicBezTo>
                    <a:cubicBezTo>
                      <a:pt x="421" y="341"/>
                      <a:pt x="426" y="337"/>
                      <a:pt x="428" y="334"/>
                    </a:cubicBezTo>
                    <a:cubicBezTo>
                      <a:pt x="426" y="339"/>
                      <a:pt x="423" y="347"/>
                      <a:pt x="432" y="345"/>
                    </a:cubicBezTo>
                    <a:cubicBezTo>
                      <a:pt x="447" y="342"/>
                      <a:pt x="457" y="326"/>
                      <a:pt x="457" y="326"/>
                    </a:cubicBezTo>
                    <a:cubicBezTo>
                      <a:pt x="457" y="326"/>
                      <a:pt x="460" y="333"/>
                      <a:pt x="477" y="327"/>
                    </a:cubicBezTo>
                    <a:cubicBezTo>
                      <a:pt x="493" y="322"/>
                      <a:pt x="497" y="318"/>
                      <a:pt x="497" y="318"/>
                    </a:cubicBezTo>
                    <a:cubicBezTo>
                      <a:pt x="515" y="316"/>
                      <a:pt x="515" y="316"/>
                      <a:pt x="515" y="316"/>
                    </a:cubicBezTo>
                    <a:cubicBezTo>
                      <a:pt x="515" y="316"/>
                      <a:pt x="494" y="346"/>
                      <a:pt x="484" y="351"/>
                    </a:cubicBezTo>
                    <a:cubicBezTo>
                      <a:pt x="474" y="355"/>
                      <a:pt x="474" y="364"/>
                      <a:pt x="452" y="366"/>
                    </a:cubicBezTo>
                    <a:cubicBezTo>
                      <a:pt x="430" y="368"/>
                      <a:pt x="406" y="384"/>
                      <a:pt x="406" y="384"/>
                    </a:cubicBezTo>
                    <a:cubicBezTo>
                      <a:pt x="406" y="384"/>
                      <a:pt x="366" y="383"/>
                      <a:pt x="367" y="389"/>
                    </a:cubicBezTo>
                    <a:cubicBezTo>
                      <a:pt x="368" y="396"/>
                      <a:pt x="378" y="396"/>
                      <a:pt x="386" y="396"/>
                    </a:cubicBezTo>
                    <a:cubicBezTo>
                      <a:pt x="394" y="396"/>
                      <a:pt x="396" y="393"/>
                      <a:pt x="402" y="396"/>
                    </a:cubicBezTo>
                    <a:cubicBezTo>
                      <a:pt x="409" y="399"/>
                      <a:pt x="385" y="406"/>
                      <a:pt x="385" y="406"/>
                    </a:cubicBezTo>
                    <a:cubicBezTo>
                      <a:pt x="385" y="406"/>
                      <a:pt x="357" y="406"/>
                      <a:pt x="352" y="409"/>
                    </a:cubicBezTo>
                    <a:cubicBezTo>
                      <a:pt x="346" y="413"/>
                      <a:pt x="349" y="419"/>
                      <a:pt x="356" y="419"/>
                    </a:cubicBezTo>
                    <a:cubicBezTo>
                      <a:pt x="363" y="419"/>
                      <a:pt x="363" y="420"/>
                      <a:pt x="363" y="420"/>
                    </a:cubicBezTo>
                    <a:cubicBezTo>
                      <a:pt x="363" y="420"/>
                      <a:pt x="357" y="421"/>
                      <a:pt x="354" y="426"/>
                    </a:cubicBezTo>
                    <a:cubicBezTo>
                      <a:pt x="350" y="430"/>
                      <a:pt x="353" y="435"/>
                      <a:pt x="362" y="435"/>
                    </a:cubicBezTo>
                    <a:cubicBezTo>
                      <a:pt x="371" y="435"/>
                      <a:pt x="390" y="432"/>
                      <a:pt x="390" y="432"/>
                    </a:cubicBezTo>
                    <a:cubicBezTo>
                      <a:pt x="409" y="429"/>
                      <a:pt x="409" y="429"/>
                      <a:pt x="409" y="429"/>
                    </a:cubicBezTo>
                    <a:cubicBezTo>
                      <a:pt x="409" y="429"/>
                      <a:pt x="413" y="434"/>
                      <a:pt x="407" y="435"/>
                    </a:cubicBezTo>
                    <a:cubicBezTo>
                      <a:pt x="400" y="436"/>
                      <a:pt x="366" y="450"/>
                      <a:pt x="369" y="454"/>
                    </a:cubicBezTo>
                    <a:cubicBezTo>
                      <a:pt x="373" y="457"/>
                      <a:pt x="371" y="462"/>
                      <a:pt x="392" y="456"/>
                    </a:cubicBezTo>
                    <a:cubicBezTo>
                      <a:pt x="413" y="449"/>
                      <a:pt x="425" y="441"/>
                      <a:pt x="425" y="441"/>
                    </a:cubicBezTo>
                    <a:cubicBezTo>
                      <a:pt x="425" y="441"/>
                      <a:pt x="419" y="461"/>
                      <a:pt x="429" y="456"/>
                    </a:cubicBezTo>
                    <a:cubicBezTo>
                      <a:pt x="436" y="454"/>
                      <a:pt x="436" y="444"/>
                      <a:pt x="443" y="440"/>
                    </a:cubicBezTo>
                    <a:cubicBezTo>
                      <a:pt x="451" y="437"/>
                      <a:pt x="468" y="430"/>
                      <a:pt x="475" y="416"/>
                    </a:cubicBezTo>
                    <a:cubicBezTo>
                      <a:pt x="483" y="402"/>
                      <a:pt x="502" y="392"/>
                      <a:pt x="502" y="392"/>
                    </a:cubicBezTo>
                    <a:cubicBezTo>
                      <a:pt x="502" y="392"/>
                      <a:pt x="561" y="340"/>
                      <a:pt x="589" y="331"/>
                    </a:cubicBezTo>
                    <a:cubicBezTo>
                      <a:pt x="618" y="322"/>
                      <a:pt x="650" y="276"/>
                      <a:pt x="658" y="276"/>
                    </a:cubicBezTo>
                    <a:cubicBezTo>
                      <a:pt x="666" y="276"/>
                      <a:pt x="719" y="274"/>
                      <a:pt x="719" y="274"/>
                    </a:cubicBezTo>
                    <a:cubicBezTo>
                      <a:pt x="719" y="274"/>
                      <a:pt x="707" y="325"/>
                      <a:pt x="640" y="357"/>
                    </a:cubicBezTo>
                    <a:cubicBezTo>
                      <a:pt x="640" y="357"/>
                      <a:pt x="633" y="382"/>
                      <a:pt x="604" y="398"/>
                    </a:cubicBezTo>
                    <a:cubicBezTo>
                      <a:pt x="575" y="415"/>
                      <a:pt x="584" y="421"/>
                      <a:pt x="577" y="434"/>
                    </a:cubicBezTo>
                    <a:cubicBezTo>
                      <a:pt x="571" y="446"/>
                      <a:pt x="544" y="465"/>
                      <a:pt x="536" y="494"/>
                    </a:cubicBezTo>
                    <a:cubicBezTo>
                      <a:pt x="529" y="524"/>
                      <a:pt x="498" y="644"/>
                      <a:pt x="480" y="663"/>
                    </a:cubicBezTo>
                    <a:cubicBezTo>
                      <a:pt x="462" y="681"/>
                      <a:pt x="447" y="728"/>
                      <a:pt x="428" y="711"/>
                    </a:cubicBezTo>
                    <a:cubicBezTo>
                      <a:pt x="409" y="695"/>
                      <a:pt x="354" y="646"/>
                      <a:pt x="325" y="639"/>
                    </a:cubicBezTo>
                    <a:cubicBezTo>
                      <a:pt x="296" y="633"/>
                      <a:pt x="200" y="600"/>
                      <a:pt x="199" y="590"/>
                    </a:cubicBezTo>
                    <a:cubicBezTo>
                      <a:pt x="198" y="580"/>
                      <a:pt x="199" y="542"/>
                      <a:pt x="188" y="531"/>
                    </a:cubicBezTo>
                    <a:cubicBezTo>
                      <a:pt x="177" y="520"/>
                      <a:pt x="176" y="508"/>
                      <a:pt x="152" y="512"/>
                    </a:cubicBezTo>
                    <a:cubicBezTo>
                      <a:pt x="129" y="517"/>
                      <a:pt x="83" y="556"/>
                      <a:pt x="60" y="566"/>
                    </a:cubicBezTo>
                    <a:cubicBezTo>
                      <a:pt x="38" y="576"/>
                      <a:pt x="0" y="634"/>
                      <a:pt x="16" y="645"/>
                    </a:cubicBezTo>
                    <a:cubicBezTo>
                      <a:pt x="33" y="656"/>
                      <a:pt x="43" y="660"/>
                      <a:pt x="68" y="647"/>
                    </a:cubicBezTo>
                    <a:cubicBezTo>
                      <a:pt x="94" y="634"/>
                      <a:pt x="101" y="643"/>
                      <a:pt x="113" y="644"/>
                    </a:cubicBezTo>
                    <a:cubicBezTo>
                      <a:pt x="124" y="645"/>
                      <a:pt x="141" y="657"/>
                      <a:pt x="146" y="652"/>
                    </a:cubicBezTo>
                    <a:cubicBezTo>
                      <a:pt x="150" y="646"/>
                      <a:pt x="150" y="639"/>
                      <a:pt x="150" y="639"/>
                    </a:cubicBezTo>
                    <a:cubicBezTo>
                      <a:pt x="150" y="639"/>
                      <a:pt x="149" y="632"/>
                      <a:pt x="166" y="639"/>
                    </a:cubicBezTo>
                    <a:cubicBezTo>
                      <a:pt x="182" y="647"/>
                      <a:pt x="287" y="732"/>
                      <a:pt x="327" y="754"/>
                    </a:cubicBezTo>
                    <a:cubicBezTo>
                      <a:pt x="367" y="777"/>
                      <a:pt x="380" y="783"/>
                      <a:pt x="396" y="793"/>
                    </a:cubicBezTo>
                    <a:cubicBezTo>
                      <a:pt x="411" y="803"/>
                      <a:pt x="452" y="840"/>
                      <a:pt x="487" y="798"/>
                    </a:cubicBezTo>
                    <a:cubicBezTo>
                      <a:pt x="521" y="756"/>
                      <a:pt x="591" y="707"/>
                      <a:pt x="597" y="706"/>
                    </a:cubicBezTo>
                    <a:cubicBezTo>
                      <a:pt x="604" y="705"/>
                      <a:pt x="629" y="694"/>
                      <a:pt x="643" y="689"/>
                    </a:cubicBezTo>
                    <a:cubicBezTo>
                      <a:pt x="656" y="685"/>
                      <a:pt x="669" y="680"/>
                      <a:pt x="669" y="680"/>
                    </a:cubicBezTo>
                    <a:cubicBezTo>
                      <a:pt x="674" y="658"/>
                      <a:pt x="674" y="658"/>
                      <a:pt x="674" y="658"/>
                    </a:cubicBezTo>
                    <a:cubicBezTo>
                      <a:pt x="674" y="658"/>
                      <a:pt x="710" y="695"/>
                      <a:pt x="721" y="691"/>
                    </a:cubicBezTo>
                    <a:cubicBezTo>
                      <a:pt x="732" y="688"/>
                      <a:pt x="758" y="679"/>
                      <a:pt x="758" y="679"/>
                    </a:cubicBezTo>
                    <a:cubicBezTo>
                      <a:pt x="758" y="679"/>
                      <a:pt x="786" y="668"/>
                      <a:pt x="791" y="679"/>
                    </a:cubicBezTo>
                    <a:cubicBezTo>
                      <a:pt x="795" y="690"/>
                      <a:pt x="863" y="740"/>
                      <a:pt x="865" y="746"/>
                    </a:cubicBezTo>
                    <a:cubicBezTo>
                      <a:pt x="867" y="751"/>
                      <a:pt x="883" y="867"/>
                      <a:pt x="908" y="894"/>
                    </a:cubicBezTo>
                    <a:cubicBezTo>
                      <a:pt x="934" y="920"/>
                      <a:pt x="951" y="1009"/>
                      <a:pt x="952" y="1016"/>
                    </a:cubicBezTo>
                    <a:cubicBezTo>
                      <a:pt x="953" y="1022"/>
                      <a:pt x="940" y="1016"/>
                      <a:pt x="932" y="1037"/>
                    </a:cubicBezTo>
                    <a:cubicBezTo>
                      <a:pt x="925" y="1058"/>
                      <a:pt x="919" y="1085"/>
                      <a:pt x="926" y="1093"/>
                    </a:cubicBezTo>
                    <a:cubicBezTo>
                      <a:pt x="932" y="1101"/>
                      <a:pt x="953" y="1119"/>
                      <a:pt x="984" y="1119"/>
                    </a:cubicBezTo>
                    <a:cubicBezTo>
                      <a:pt x="1015" y="1119"/>
                      <a:pt x="1038" y="1135"/>
                      <a:pt x="1054" y="1138"/>
                    </a:cubicBezTo>
                    <a:cubicBezTo>
                      <a:pt x="1071" y="1142"/>
                      <a:pt x="1156" y="1174"/>
                      <a:pt x="1164" y="1133"/>
                    </a:cubicBezTo>
                    <a:cubicBezTo>
                      <a:pt x="1164" y="1133"/>
                      <a:pt x="1173" y="1115"/>
                      <a:pt x="1135" y="1096"/>
                    </a:cubicBezTo>
                    <a:close/>
                    <a:moveTo>
                      <a:pt x="566" y="274"/>
                    </a:moveTo>
                    <a:cubicBezTo>
                      <a:pt x="560" y="278"/>
                      <a:pt x="555" y="278"/>
                      <a:pt x="555" y="278"/>
                    </a:cubicBezTo>
                    <a:cubicBezTo>
                      <a:pt x="555" y="278"/>
                      <a:pt x="564" y="265"/>
                      <a:pt x="580" y="261"/>
                    </a:cubicBezTo>
                    <a:cubicBezTo>
                      <a:pt x="580" y="261"/>
                      <a:pt x="572" y="270"/>
                      <a:pt x="566" y="274"/>
                    </a:cubicBezTo>
                    <a:close/>
                  </a:path>
                </a:pathLst>
              </a:custGeom>
              <a:solidFill>
                <a:schemeClr val="accent1"/>
              </a:solidFill>
              <a:ln w="9525">
                <a:noFill/>
                <a:round/>
                <a:headEnd/>
                <a:tailEnd/>
              </a:ln>
            </p:spPr>
            <p:txBody>
              <a:bodyPr vert="horz" wrap="square" lIns="68538" tIns="34269" rIns="68538" bIns="34269" numCol="1" anchor="t" anchorCtr="0" compatLnSpc="1">
                <a:prstTxWarp prst="textNoShape">
                  <a:avLst/>
                </a:prstTxWarp>
              </a:bodyPr>
              <a:lstStyle/>
              <a:p>
                <a:pPr defTabSz="914126"/>
                <a:endParaRPr lang="en-US" sz="1349">
                  <a:solidFill>
                    <a:srgbClr val="000000"/>
                  </a:solidFill>
                  <a:latin typeface="Barlow"/>
                </a:endParaRPr>
              </a:p>
            </p:txBody>
          </p:sp>
          <p:sp>
            <p:nvSpPr>
              <p:cNvPr id="32" name="Text Box 56" descr="© INSCALE GmbH, 26.05.2010&#10;http://www.presentationload.com/">
                <a:extLst>
                  <a:ext uri="{FF2B5EF4-FFF2-40B4-BE49-F238E27FC236}">
                    <a16:creationId xmlns:a16="http://schemas.microsoft.com/office/drawing/2014/main" id="{B6A87ACA-0E0A-3FEC-CED3-E4395324598D}"/>
                  </a:ext>
                </a:extLst>
              </p:cNvPr>
              <p:cNvSpPr txBox="1">
                <a:spLocks noChangeArrowheads="1"/>
              </p:cNvSpPr>
              <p:nvPr/>
            </p:nvSpPr>
            <p:spPr bwMode="gray">
              <a:xfrm>
                <a:off x="7529605" y="2564658"/>
                <a:ext cx="1036179" cy="1293061"/>
              </a:xfrm>
              <a:prstGeom prst="rect">
                <a:avLst/>
              </a:prstGeom>
              <a:noFill/>
              <a:ln w="9525">
                <a:noFill/>
                <a:miter lim="800000"/>
                <a:headEnd/>
                <a:tailEnd/>
              </a:ln>
              <a:effectLst/>
            </p:spPr>
            <p:txBody>
              <a:bodyPr wrap="square" lIns="0" tIns="0" rIns="0" bIns="0" anchor="b" anchorCtr="0">
                <a:spAutoFit/>
              </a:bodyPr>
              <a:lstStyle/>
              <a:p>
                <a:pPr algn="ctr" defTabSz="913829">
                  <a:spcBef>
                    <a:spcPct val="50000"/>
                  </a:spcBef>
                </a:pPr>
                <a:r>
                  <a:rPr lang="en-US" sz="1050" noProof="1">
                    <a:solidFill>
                      <a:srgbClr val="000000">
                        <a:lumMod val="65000"/>
                        <a:lumOff val="35000"/>
                      </a:srgbClr>
                    </a:solidFill>
                    <a:latin typeface="Barlow SemiBold" panose="00000700000000000000" pitchFamily="2" charset="0"/>
                    <a:cs typeface="Calibri" pitchFamily="34" charset="0"/>
                  </a:rPr>
                  <a:t>Smart Operation </a:t>
                </a:r>
                <a:br>
                  <a:rPr lang="en-US" sz="1050" noProof="1">
                    <a:solidFill>
                      <a:srgbClr val="000000">
                        <a:lumMod val="65000"/>
                        <a:lumOff val="35000"/>
                      </a:srgbClr>
                    </a:solidFill>
                    <a:latin typeface="Barlow" panose="00000500000000000000" pitchFamily="2" charset="0"/>
                    <a:cs typeface="Calibri" pitchFamily="34" charset="0"/>
                  </a:rPr>
                </a:br>
                <a:r>
                  <a:rPr lang="en-US" sz="1050" noProof="1">
                    <a:solidFill>
                      <a:srgbClr val="000000">
                        <a:lumMod val="65000"/>
                        <a:lumOff val="35000"/>
                      </a:srgbClr>
                    </a:solidFill>
                    <a:latin typeface="Barlow" panose="00000500000000000000" pitchFamily="2" charset="0"/>
                    <a:cs typeface="Calibri" pitchFamily="34" charset="0"/>
                  </a:rPr>
                  <a:t>Real Time Decision Support System</a:t>
                </a:r>
              </a:p>
              <a:p>
                <a:pPr algn="ctr" defTabSz="913829">
                  <a:spcBef>
                    <a:spcPct val="50000"/>
                  </a:spcBef>
                </a:pPr>
                <a:endParaRPr lang="en-US" sz="1050" noProof="1">
                  <a:solidFill>
                    <a:srgbClr val="000000">
                      <a:lumMod val="65000"/>
                      <a:lumOff val="35000"/>
                    </a:srgbClr>
                  </a:solidFill>
                  <a:latin typeface="Barlow" panose="00000500000000000000" pitchFamily="2" charset="0"/>
                  <a:cs typeface="Calibri" pitchFamily="34" charset="0"/>
                </a:endParaRPr>
              </a:p>
              <a:p>
                <a:pPr algn="ctr" defTabSz="913829">
                  <a:spcBef>
                    <a:spcPct val="50000"/>
                  </a:spcBef>
                </a:pPr>
                <a:r>
                  <a:rPr lang="en-US" sz="1050" b="1" noProof="1">
                    <a:solidFill>
                      <a:srgbClr val="000000">
                        <a:lumMod val="65000"/>
                        <a:lumOff val="35000"/>
                      </a:srgbClr>
                    </a:solidFill>
                    <a:latin typeface="Barlow" panose="00000500000000000000" pitchFamily="2" charset="0"/>
                    <a:cs typeface="Calibri" pitchFamily="34" charset="0"/>
                  </a:rPr>
                  <a:t>Operational Intelligence</a:t>
                </a:r>
              </a:p>
            </p:txBody>
          </p:sp>
          <p:sp>
            <p:nvSpPr>
              <p:cNvPr id="33" name="Line 55" descr="© INSCALE GmbH, 26.05.2010&#10;http://www.presentationload.com/">
                <a:extLst>
                  <a:ext uri="{FF2B5EF4-FFF2-40B4-BE49-F238E27FC236}">
                    <a16:creationId xmlns:a16="http://schemas.microsoft.com/office/drawing/2014/main" id="{298F2DBF-8971-EE21-96AB-12869E987F2F}"/>
                  </a:ext>
                </a:extLst>
              </p:cNvPr>
              <p:cNvSpPr>
                <a:spLocks noChangeShapeType="1"/>
              </p:cNvSpPr>
              <p:nvPr/>
            </p:nvSpPr>
            <p:spPr bwMode="gray">
              <a:xfrm flipV="1">
                <a:off x="8067621" y="2303536"/>
                <a:ext cx="0" cy="254636"/>
              </a:xfrm>
              <a:prstGeom prst="line">
                <a:avLst/>
              </a:prstGeom>
              <a:noFill/>
              <a:ln w="19050">
                <a:solidFill>
                  <a:srgbClr val="B2B2B2"/>
                </a:solidFill>
                <a:prstDash val="sysDot"/>
                <a:round/>
                <a:headEnd/>
                <a:tailEnd/>
              </a:ln>
              <a:effectLst/>
            </p:spPr>
            <p:txBody>
              <a:bodyPr/>
              <a:lstStyle/>
              <a:p>
                <a:pPr defTabSz="914126"/>
                <a:endParaRPr lang="en-US" sz="900">
                  <a:solidFill>
                    <a:srgbClr val="000000"/>
                  </a:solidFill>
                  <a:latin typeface="Barlow" panose="00000500000000000000" pitchFamily="2" charset="0"/>
                  <a:cs typeface="Calibri" pitchFamily="34" charset="0"/>
                </a:endParaRPr>
              </a:p>
            </p:txBody>
          </p:sp>
        </p:grpSp>
        <p:sp>
          <p:nvSpPr>
            <p:cNvPr id="30" name="CuadroTexto 29">
              <a:extLst>
                <a:ext uri="{FF2B5EF4-FFF2-40B4-BE49-F238E27FC236}">
                  <a16:creationId xmlns:a16="http://schemas.microsoft.com/office/drawing/2014/main" id="{EDB2D553-D4C5-5DEF-44C8-01508ABA3577}"/>
                </a:ext>
              </a:extLst>
            </p:cNvPr>
            <p:cNvSpPr txBox="1"/>
            <p:nvPr/>
          </p:nvSpPr>
          <p:spPr>
            <a:xfrm>
              <a:off x="8226215" y="962270"/>
              <a:ext cx="298698" cy="369318"/>
            </a:xfrm>
            <a:prstGeom prst="rect">
              <a:avLst/>
            </a:prstGeom>
            <a:noFill/>
          </p:spPr>
          <p:txBody>
            <a:bodyPr wrap="square">
              <a:spAutoFit/>
            </a:bodyPr>
            <a:lstStyle/>
            <a:p>
              <a:pPr defTabSz="913829">
                <a:defRPr/>
              </a:pPr>
              <a:r>
                <a:rPr lang="en-AU" sz="1798" b="1">
                  <a:solidFill>
                    <a:srgbClr val="446CAA"/>
                  </a:solidFill>
                  <a:latin typeface="Barlow" pitchFamily="2" charset="77"/>
                </a:rPr>
                <a:t>9</a:t>
              </a:r>
            </a:p>
          </p:txBody>
        </p:sp>
      </p:grpSp>
      <p:pic>
        <p:nvPicPr>
          <p:cNvPr id="37" name="Gráfico 36">
            <a:extLst>
              <a:ext uri="{FF2B5EF4-FFF2-40B4-BE49-F238E27FC236}">
                <a16:creationId xmlns:a16="http://schemas.microsoft.com/office/drawing/2014/main" id="{61956837-9619-4858-D1A3-9C6262F3E9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941" y="4823731"/>
            <a:ext cx="281067" cy="281067"/>
          </a:xfrm>
          <a:prstGeom prst="rect">
            <a:avLst/>
          </a:prstGeom>
        </p:spPr>
      </p:pic>
      <p:sp>
        <p:nvSpPr>
          <p:cNvPr id="2" name="CuadroTexto 1">
            <a:extLst>
              <a:ext uri="{FF2B5EF4-FFF2-40B4-BE49-F238E27FC236}">
                <a16:creationId xmlns:a16="http://schemas.microsoft.com/office/drawing/2014/main" id="{9B2F17BA-7409-55ED-A188-463E7001DD93}"/>
              </a:ext>
            </a:extLst>
          </p:cNvPr>
          <p:cNvSpPr txBox="1"/>
          <p:nvPr/>
        </p:nvSpPr>
        <p:spPr>
          <a:xfrm>
            <a:off x="429516" y="568387"/>
            <a:ext cx="8606426" cy="338450"/>
          </a:xfrm>
          <a:prstGeom prst="rect">
            <a:avLst/>
          </a:prstGeom>
          <a:noFill/>
        </p:spPr>
        <p:txBody>
          <a:bodyPr wrap="square" rtlCol="0">
            <a:spAutoFit/>
          </a:bodyPr>
          <a:lstStyle/>
          <a:p>
            <a:pPr defTabSz="914126"/>
            <a:r>
              <a:rPr lang="nl-NL" sz="1600" b="1">
                <a:solidFill>
                  <a:srgbClr val="44546A"/>
                </a:solidFill>
                <a:latin typeface="Barlow" pitchFamily="2" charset="77"/>
              </a:rPr>
              <a:t>WHAT’S NEXT? </a:t>
            </a:r>
            <a:r>
              <a:rPr lang="nl-NL" sz="1600">
                <a:solidFill>
                  <a:srgbClr val="44546A"/>
                </a:solidFill>
                <a:latin typeface="Barlow" pitchFamily="2" charset="77"/>
              </a:rPr>
              <a:t>: Smart Operation– Operational Intelligence</a:t>
            </a:r>
            <a:endParaRPr lang="nl-NL" sz="1600" b="1">
              <a:solidFill>
                <a:srgbClr val="44546A"/>
              </a:solidFill>
              <a:latin typeface="Barlow" pitchFamily="2" charset="77"/>
            </a:endParaRPr>
          </a:p>
        </p:txBody>
      </p:sp>
      <p:pic>
        <p:nvPicPr>
          <p:cNvPr id="5" name="Picture 2">
            <a:extLst>
              <a:ext uri="{FF2B5EF4-FFF2-40B4-BE49-F238E27FC236}">
                <a16:creationId xmlns:a16="http://schemas.microsoft.com/office/drawing/2014/main" id="{9EE39953-E656-49BF-E261-2943D45D91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9531" y="2015275"/>
            <a:ext cx="4049256" cy="2021057"/>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esquinas redondeadas 10">
            <a:extLst>
              <a:ext uri="{FF2B5EF4-FFF2-40B4-BE49-F238E27FC236}">
                <a16:creationId xmlns:a16="http://schemas.microsoft.com/office/drawing/2014/main" id="{ECA80ECD-0789-50F7-8D3B-E07DB6CDF7B0}"/>
              </a:ext>
            </a:extLst>
          </p:cNvPr>
          <p:cNvSpPr/>
          <p:nvPr/>
        </p:nvSpPr>
        <p:spPr>
          <a:xfrm>
            <a:off x="1861807" y="1142922"/>
            <a:ext cx="3926777" cy="658795"/>
          </a:xfrm>
          <a:prstGeom prst="roundRect">
            <a:avLst>
              <a:gd name="adj" fmla="val 6535"/>
            </a:avLst>
          </a:prstGeom>
          <a:solidFill>
            <a:srgbClr val="7F7F7F">
              <a:lumMod val="60000"/>
              <a:lumOff val="40000"/>
            </a:srgbClr>
          </a:solidFill>
          <a:ln w="28575" cap="flat" cmpd="sng" algn="ctr">
            <a:solidFill>
              <a:srgbClr val="D8D8D8">
                <a:lumMod val="75000"/>
              </a:srgbClr>
            </a:solidFill>
            <a:prstDash val="solid"/>
            <a:miter lim="800000"/>
          </a:ln>
          <a:effectLst/>
        </p:spPr>
        <p:txBody>
          <a:bodyPr rtlCol="0" anchor="ctr"/>
          <a:lstStyle/>
          <a:p>
            <a:pPr algn="ctr" defTabSz="1218042">
              <a:defRPr/>
            </a:pPr>
            <a:endParaRPr lang="en-US" sz="1400" kern="0">
              <a:solidFill>
                <a:srgbClr val="000000"/>
              </a:solidFill>
              <a:latin typeface="Barlow" panose="00000500000000000000"/>
            </a:endParaRPr>
          </a:p>
        </p:txBody>
      </p:sp>
      <p:sp>
        <p:nvSpPr>
          <p:cNvPr id="13" name="CuadroTexto 12">
            <a:extLst>
              <a:ext uri="{FF2B5EF4-FFF2-40B4-BE49-F238E27FC236}">
                <a16:creationId xmlns:a16="http://schemas.microsoft.com/office/drawing/2014/main" id="{5345338C-9273-EAE7-DE38-5F9886F5678E}"/>
              </a:ext>
            </a:extLst>
          </p:cNvPr>
          <p:cNvSpPr txBox="1"/>
          <p:nvPr/>
        </p:nvSpPr>
        <p:spPr>
          <a:xfrm>
            <a:off x="1879886" y="1568495"/>
            <a:ext cx="1994924" cy="230761"/>
          </a:xfrm>
          <a:prstGeom prst="rect">
            <a:avLst/>
          </a:prstGeom>
          <a:noFill/>
        </p:spPr>
        <p:txBody>
          <a:bodyPr wrap="square" rtlCol="0">
            <a:spAutoFit/>
          </a:bodyPr>
          <a:lstStyle/>
          <a:p>
            <a:pPr defTabSz="913829">
              <a:defRPr/>
            </a:pPr>
            <a:r>
              <a:rPr lang="es-ES" sz="900" b="1">
                <a:solidFill>
                  <a:srgbClr val="426BA9"/>
                </a:solidFill>
                <a:latin typeface="Montserrat" pitchFamily="2" charset="77"/>
              </a:rPr>
              <a:t>OPERATIONAL INTELLIGENCE</a:t>
            </a:r>
          </a:p>
        </p:txBody>
      </p:sp>
      <p:sp>
        <p:nvSpPr>
          <p:cNvPr id="20" name="CuadroTexto 19">
            <a:extLst>
              <a:ext uri="{FF2B5EF4-FFF2-40B4-BE49-F238E27FC236}">
                <a16:creationId xmlns:a16="http://schemas.microsoft.com/office/drawing/2014/main" id="{E538EBC0-C6DD-5CE1-A48D-A6BAE9DCE16E}"/>
              </a:ext>
            </a:extLst>
          </p:cNvPr>
          <p:cNvSpPr txBox="1"/>
          <p:nvPr/>
        </p:nvSpPr>
        <p:spPr>
          <a:xfrm>
            <a:off x="4210922" y="1234083"/>
            <a:ext cx="1455368" cy="461266"/>
          </a:xfrm>
          <a:prstGeom prst="rect">
            <a:avLst/>
          </a:prstGeom>
          <a:noFill/>
        </p:spPr>
        <p:txBody>
          <a:bodyPr wrap="square">
            <a:spAutoFit/>
          </a:bodyPr>
          <a:lstStyle/>
          <a:p>
            <a:pPr algn="ctr" defTabSz="913829">
              <a:defRPr/>
            </a:pPr>
            <a:r>
              <a:rPr lang="en-US" sz="1199" b="1" spc="30">
                <a:solidFill>
                  <a:srgbClr val="000000">
                    <a:lumMod val="75000"/>
                    <a:lumOff val="25000"/>
                  </a:srgbClr>
                </a:solidFill>
                <a:latin typeface="Barlow"/>
              </a:rPr>
              <a:t>Service Operation Center</a:t>
            </a:r>
            <a:endParaRPr lang="en-US" sz="1199" b="1" spc="30">
              <a:solidFill>
                <a:srgbClr val="000000">
                  <a:lumMod val="75000"/>
                  <a:lumOff val="25000"/>
                </a:srgbClr>
              </a:solidFill>
              <a:latin typeface="Barlow" panose="00000500000000000000" pitchFamily="2" charset="0"/>
            </a:endParaRPr>
          </a:p>
        </p:txBody>
      </p:sp>
      <p:pic>
        <p:nvPicPr>
          <p:cNvPr id="21" name="Imagen 20" descr="Imagen que contiene Icono&#10;&#10;Descripción generada automáticamente">
            <a:extLst>
              <a:ext uri="{FF2B5EF4-FFF2-40B4-BE49-F238E27FC236}">
                <a16:creationId xmlns:a16="http://schemas.microsoft.com/office/drawing/2014/main" id="{328A7649-EE9F-B364-CA90-7BBA60257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2437" y="1202554"/>
            <a:ext cx="1271304" cy="314098"/>
          </a:xfrm>
          <a:prstGeom prst="rect">
            <a:avLst/>
          </a:prstGeom>
        </p:spPr>
      </p:pic>
      <p:pic>
        <p:nvPicPr>
          <p:cNvPr id="38" name="Picture 7">
            <a:extLst>
              <a:ext uri="{FF2B5EF4-FFF2-40B4-BE49-F238E27FC236}">
                <a16:creationId xmlns:a16="http://schemas.microsoft.com/office/drawing/2014/main" id="{B38EF345-2746-23F5-4375-5ACDAE4E5D2E}"/>
              </a:ext>
            </a:extLst>
          </p:cNvPr>
          <p:cNvPicPr>
            <a:picLocks noChangeAspect="1"/>
          </p:cNvPicPr>
          <p:nvPr/>
        </p:nvPicPr>
        <p:blipFill>
          <a:blip r:embed="rId7">
            <a:duotone>
              <a:prstClr val="black"/>
              <a:srgbClr val="0085AD">
                <a:tint val="45000"/>
                <a:satMod val="400000"/>
              </a:srgbClr>
            </a:duotone>
            <a:lum bright="-16000"/>
          </a:blip>
          <a:srcRect/>
          <a:stretch/>
        </p:blipFill>
        <p:spPr>
          <a:xfrm>
            <a:off x="3671364" y="1085335"/>
            <a:ext cx="728153" cy="728153"/>
          </a:xfrm>
          <a:prstGeom prst="rect">
            <a:avLst/>
          </a:prstGeom>
          <a:ln>
            <a:noFill/>
          </a:ln>
        </p:spPr>
      </p:pic>
      <p:pic>
        <p:nvPicPr>
          <p:cNvPr id="39" name="Picture 2">
            <a:extLst>
              <a:ext uri="{FF2B5EF4-FFF2-40B4-BE49-F238E27FC236}">
                <a16:creationId xmlns:a16="http://schemas.microsoft.com/office/drawing/2014/main" id="{8207F5BA-2DA4-6D41-95E2-375AD58DAC9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74270" y="2227289"/>
            <a:ext cx="5363508" cy="2688316"/>
          </a:xfrm>
          <a:prstGeom prst="rect">
            <a:avLst/>
          </a:prstGeom>
          <a:noFill/>
        </p:spPr>
      </p:pic>
      <p:pic>
        <p:nvPicPr>
          <p:cNvPr id="40" name="Imagen 39">
            <a:extLst>
              <a:ext uri="{FF2B5EF4-FFF2-40B4-BE49-F238E27FC236}">
                <a16:creationId xmlns:a16="http://schemas.microsoft.com/office/drawing/2014/main" id="{256AE627-CD2D-304D-9DF0-A3BFBA2D9D17}"/>
              </a:ext>
            </a:extLst>
          </p:cNvPr>
          <p:cNvPicPr>
            <a:picLocks noChangeAspect="1"/>
          </p:cNvPicPr>
          <p:nvPr/>
        </p:nvPicPr>
        <p:blipFill>
          <a:blip r:embed="rId9"/>
          <a:stretch>
            <a:fillRect/>
          </a:stretch>
        </p:blipFill>
        <p:spPr>
          <a:xfrm>
            <a:off x="3633795" y="2417147"/>
            <a:ext cx="4286168" cy="2429317"/>
          </a:xfrm>
          <a:prstGeom prst="rect">
            <a:avLst/>
          </a:prstGeom>
        </p:spPr>
      </p:pic>
      <p:pic>
        <p:nvPicPr>
          <p:cNvPr id="41" name="Imagen 40">
            <a:extLst>
              <a:ext uri="{FF2B5EF4-FFF2-40B4-BE49-F238E27FC236}">
                <a16:creationId xmlns:a16="http://schemas.microsoft.com/office/drawing/2014/main" id="{F36B36FE-0B67-E761-8797-A05D19B1402B}"/>
              </a:ext>
            </a:extLst>
          </p:cNvPr>
          <p:cNvPicPr>
            <a:picLocks noChangeAspect="1"/>
          </p:cNvPicPr>
          <p:nvPr/>
        </p:nvPicPr>
        <p:blipFill>
          <a:blip r:embed="rId10"/>
          <a:stretch>
            <a:fillRect/>
          </a:stretch>
        </p:blipFill>
        <p:spPr>
          <a:xfrm>
            <a:off x="5510207" y="2950069"/>
            <a:ext cx="2988963" cy="1686364"/>
          </a:xfrm>
          <a:prstGeom prst="rect">
            <a:avLst/>
          </a:prstGeom>
        </p:spPr>
      </p:pic>
      <p:sp>
        <p:nvSpPr>
          <p:cNvPr id="42" name="CuadroTexto 41">
            <a:extLst>
              <a:ext uri="{FF2B5EF4-FFF2-40B4-BE49-F238E27FC236}">
                <a16:creationId xmlns:a16="http://schemas.microsoft.com/office/drawing/2014/main" id="{8D7D53B3-EB4A-A185-28DD-5EFB38124308}"/>
              </a:ext>
            </a:extLst>
          </p:cNvPr>
          <p:cNvSpPr txBox="1"/>
          <p:nvPr/>
        </p:nvSpPr>
        <p:spPr>
          <a:xfrm>
            <a:off x="5949214" y="1061011"/>
            <a:ext cx="3143385" cy="1707633"/>
          </a:xfrm>
          <a:prstGeom prst="rect">
            <a:avLst/>
          </a:prstGeom>
          <a:solidFill>
            <a:schemeClr val="bg1"/>
          </a:solidFill>
        </p:spPr>
        <p:txBody>
          <a:bodyPr wrap="square" rtlCol="0">
            <a:spAutoFit/>
          </a:bodyPr>
          <a:lstStyle>
            <a:defPPr>
              <a:defRPr lang="es-ES"/>
            </a:defPPr>
            <a:lvl1pPr>
              <a:defRPr sz="2800" b="1">
                <a:solidFill>
                  <a:srgbClr val="44546A"/>
                </a:solidFill>
                <a:latin typeface="Barlow" pitchFamily="2" charset="77"/>
              </a:defRPr>
            </a:lvl1pPr>
          </a:lstStyle>
          <a:p>
            <a:pPr defTabSz="914126"/>
            <a:r>
              <a:rPr lang="en-US" sz="1500"/>
              <a:t>Advance incident management (Operational Awareness)</a:t>
            </a:r>
          </a:p>
          <a:p>
            <a:pPr defTabSz="914126"/>
            <a:endParaRPr lang="en-US" sz="1500"/>
          </a:p>
          <a:p>
            <a:pPr defTabSz="914126"/>
            <a:r>
              <a:rPr lang="en-US" sz="1500"/>
              <a:t>Full Asset management (BIM)</a:t>
            </a:r>
          </a:p>
          <a:p>
            <a:pPr defTabSz="914126"/>
            <a:endParaRPr lang="en-US" sz="1500"/>
          </a:p>
          <a:p>
            <a:pPr defTabSz="914126"/>
            <a:r>
              <a:rPr lang="en-US" sz="1500"/>
              <a:t>Decision support system  (Macro-perspective)</a:t>
            </a:r>
          </a:p>
        </p:txBody>
      </p:sp>
      <p:sp>
        <p:nvSpPr>
          <p:cNvPr id="4" name="Slide Number Placeholder 3">
            <a:extLst>
              <a:ext uri="{FF2B5EF4-FFF2-40B4-BE49-F238E27FC236}">
                <a16:creationId xmlns:a16="http://schemas.microsoft.com/office/drawing/2014/main" id="{5E22E8EF-3778-4DDC-8AE3-206F323B1C26}"/>
              </a:ext>
            </a:extLst>
          </p:cNvPr>
          <p:cNvSpPr>
            <a:spLocks noGrp="1"/>
          </p:cNvSpPr>
          <p:nvPr>
            <p:ph type="sldNum" sz="quarter" idx="18"/>
          </p:nvPr>
        </p:nvSpPr>
        <p:spPr/>
        <p:txBody>
          <a:bodyPr/>
          <a:lstStyle/>
          <a:p>
            <a:pPr defTabSz="914126"/>
            <a:fld id="{43BEFD68-AC9C-4E6C-AC52-663E7D0852AE}" type="slidenum">
              <a:rPr lang="en-HK">
                <a:solidFill>
                  <a:srgbClr val="000000">
                    <a:tint val="75000"/>
                  </a:srgbClr>
                </a:solidFill>
                <a:latin typeface="Barlow"/>
              </a:rPr>
              <a:pPr defTabSz="914126"/>
              <a:t>29</a:t>
            </a:fld>
            <a:endParaRPr lang="en-HK">
              <a:solidFill>
                <a:srgbClr val="000000">
                  <a:tint val="75000"/>
                </a:srgbClr>
              </a:solidFill>
              <a:latin typeface="Barlow"/>
            </a:endParaRPr>
          </a:p>
        </p:txBody>
      </p:sp>
      <p:sp>
        <p:nvSpPr>
          <p:cNvPr id="6" name="CuadroTexto 5">
            <a:extLst>
              <a:ext uri="{FF2B5EF4-FFF2-40B4-BE49-F238E27FC236}">
                <a16:creationId xmlns:a16="http://schemas.microsoft.com/office/drawing/2014/main" id="{CC6DE0F4-D524-6231-1843-57485E9027FC}"/>
              </a:ext>
            </a:extLst>
          </p:cNvPr>
          <p:cNvSpPr txBox="1"/>
          <p:nvPr/>
        </p:nvSpPr>
        <p:spPr>
          <a:xfrm>
            <a:off x="429516" y="175202"/>
            <a:ext cx="8601390" cy="369090"/>
          </a:xfrm>
          <a:prstGeom prst="rect">
            <a:avLst/>
          </a:prstGeom>
          <a:noFill/>
        </p:spPr>
        <p:txBody>
          <a:bodyPr wrap="square">
            <a:spAutoFit/>
          </a:bodyPr>
          <a:lstStyle/>
          <a:p>
            <a:pPr defTabSz="913829">
              <a:defRPr/>
            </a:pPr>
            <a:r>
              <a:rPr lang="en-AU" sz="1798" b="1" dirty="0">
                <a:solidFill>
                  <a:srgbClr val="446CAA"/>
                </a:solidFill>
                <a:latin typeface="Barlow" pitchFamily="2" charset="77"/>
              </a:rPr>
              <a:t>JOURNEY TOWARDS </a:t>
            </a:r>
            <a:r>
              <a:rPr lang="en-US" sz="1798" b="1" dirty="0">
                <a:solidFill>
                  <a:srgbClr val="446CAA"/>
                </a:solidFill>
                <a:latin typeface="Barlow" pitchFamily="2" charset="77"/>
              </a:rPr>
              <a:t>DIGITAL TWINs – SMART OPERATION</a:t>
            </a:r>
          </a:p>
        </p:txBody>
      </p:sp>
    </p:spTree>
    <p:extLst>
      <p:ext uri="{BB962C8B-B14F-4D97-AF65-F5344CB8AC3E}">
        <p14:creationId xmlns:p14="http://schemas.microsoft.com/office/powerpoint/2010/main" val="374494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51435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244602" y="6359652"/>
              <a:ext cx="11704320" cy="29209"/>
            </a:xfrm>
            <a:custGeom>
              <a:avLst/>
              <a:gdLst/>
              <a:ahLst/>
              <a:cxnLst/>
              <a:rect l="l" t="t" r="r" b="b"/>
              <a:pathLst>
                <a:path w="11704320" h="29210">
                  <a:moveTo>
                    <a:pt x="0" y="28956"/>
                  </a:moveTo>
                  <a:lnTo>
                    <a:pt x="11704320" y="28956"/>
                  </a:lnTo>
                  <a:lnTo>
                    <a:pt x="11704320" y="0"/>
                  </a:lnTo>
                  <a:lnTo>
                    <a:pt x="0" y="0"/>
                  </a:lnTo>
                  <a:lnTo>
                    <a:pt x="0" y="28956"/>
                  </a:lnTo>
                  <a:close/>
                </a:path>
              </a:pathLst>
            </a:custGeom>
            <a:solidFill>
              <a:srgbClr val="0085AC"/>
            </a:solidFill>
          </p:spPr>
          <p:txBody>
            <a:bodyPr wrap="square" lIns="0" tIns="0" rIns="0" bIns="0" rtlCol="0"/>
            <a:lstStyle/>
            <a:p>
              <a:pPr defTabSz="685800">
                <a:defRPr/>
              </a:pPr>
              <a:endParaRPr sz="1350">
                <a:solidFill>
                  <a:prstClr val="black"/>
                </a:solidFill>
                <a:latin typeface="Calibri"/>
              </a:endParaRPr>
            </a:p>
          </p:txBody>
        </p:sp>
        <p:pic>
          <p:nvPicPr>
            <p:cNvPr id="5" name="object 5"/>
            <p:cNvPicPr/>
            <p:nvPr/>
          </p:nvPicPr>
          <p:blipFill>
            <a:blip r:embed="rId3" cstate="print"/>
            <a:stretch>
              <a:fillRect/>
            </a:stretch>
          </p:blipFill>
          <p:spPr>
            <a:xfrm>
              <a:off x="10721340" y="6463284"/>
              <a:ext cx="826007" cy="320039"/>
            </a:xfrm>
            <a:prstGeom prst="rect">
              <a:avLst/>
            </a:prstGeom>
          </p:spPr>
        </p:pic>
        <p:sp>
          <p:nvSpPr>
            <p:cNvPr id="6" name="object 6"/>
            <p:cNvSpPr/>
            <p:nvPr/>
          </p:nvSpPr>
          <p:spPr>
            <a:xfrm>
              <a:off x="10651235" y="6463284"/>
              <a:ext cx="914400" cy="394970"/>
            </a:xfrm>
            <a:custGeom>
              <a:avLst/>
              <a:gdLst/>
              <a:ahLst/>
              <a:cxnLst/>
              <a:rect l="l" t="t" r="r" b="b"/>
              <a:pathLst>
                <a:path w="914400" h="394970">
                  <a:moveTo>
                    <a:pt x="914400" y="0"/>
                  </a:moveTo>
                  <a:lnTo>
                    <a:pt x="0" y="0"/>
                  </a:lnTo>
                  <a:lnTo>
                    <a:pt x="0" y="394715"/>
                  </a:lnTo>
                  <a:lnTo>
                    <a:pt x="914400" y="394715"/>
                  </a:lnTo>
                  <a:lnTo>
                    <a:pt x="914400" y="0"/>
                  </a:lnTo>
                  <a:close/>
                </a:path>
              </a:pathLst>
            </a:custGeom>
            <a:solidFill>
              <a:srgbClr val="000614"/>
            </a:solidFill>
          </p:spPr>
          <p:txBody>
            <a:bodyPr wrap="square" lIns="0" tIns="0" rIns="0" bIns="0" rtlCol="0"/>
            <a:lstStyle/>
            <a:p>
              <a:pPr defTabSz="685800">
                <a:defRPr/>
              </a:pPr>
              <a:endParaRPr sz="1350">
                <a:solidFill>
                  <a:prstClr val="black"/>
                </a:solidFill>
                <a:latin typeface="Calibri"/>
              </a:endParaRPr>
            </a:p>
          </p:txBody>
        </p:sp>
      </p:grpSp>
      <p:sp>
        <p:nvSpPr>
          <p:cNvPr id="7" name="object 7"/>
          <p:cNvSpPr txBox="1">
            <a:spLocks noGrp="1"/>
          </p:cNvSpPr>
          <p:nvPr>
            <p:ph type="title"/>
          </p:nvPr>
        </p:nvSpPr>
        <p:spPr>
          <a:xfrm>
            <a:off x="1553443" y="175308"/>
            <a:ext cx="3751112" cy="516969"/>
          </a:xfrm>
          <a:prstGeom prst="rect">
            <a:avLst/>
          </a:prstGeom>
        </p:spPr>
        <p:txBody>
          <a:bodyPr vert="horz" wrap="square" lIns="0" tIns="9049" rIns="0" bIns="0" rtlCol="0">
            <a:spAutoFit/>
          </a:bodyPr>
          <a:lstStyle/>
          <a:p>
            <a:pPr marL="19050">
              <a:spcBef>
                <a:spcPts val="71"/>
              </a:spcBef>
            </a:pPr>
            <a:r>
              <a:rPr spc="-4" dirty="0"/>
              <a:t>Comprehensive</a:t>
            </a:r>
            <a:r>
              <a:rPr spc="11" dirty="0"/>
              <a:t> </a:t>
            </a:r>
            <a:r>
              <a:rPr spc="-4" dirty="0"/>
              <a:t>Solutions</a:t>
            </a:r>
            <a:r>
              <a:rPr spc="-34" dirty="0"/>
              <a:t> </a:t>
            </a:r>
            <a:r>
              <a:rPr spc="-4" dirty="0"/>
              <a:t>Across</a:t>
            </a:r>
            <a:r>
              <a:rPr spc="8" dirty="0"/>
              <a:t> </a:t>
            </a:r>
            <a:r>
              <a:rPr spc="-4" dirty="0"/>
              <a:t>the</a:t>
            </a:r>
            <a:r>
              <a:rPr spc="8" dirty="0"/>
              <a:t> </a:t>
            </a:r>
            <a:r>
              <a:rPr spc="-15" dirty="0"/>
              <a:t>Water</a:t>
            </a:r>
            <a:r>
              <a:rPr dirty="0"/>
              <a:t> </a:t>
            </a:r>
            <a:r>
              <a:rPr spc="-8" dirty="0"/>
              <a:t>Cycle</a:t>
            </a:r>
          </a:p>
        </p:txBody>
      </p:sp>
      <p:grpSp>
        <p:nvGrpSpPr>
          <p:cNvPr id="8" name="object 8"/>
          <p:cNvGrpSpPr/>
          <p:nvPr/>
        </p:nvGrpSpPr>
        <p:grpSpPr>
          <a:xfrm>
            <a:off x="183452" y="762381"/>
            <a:ext cx="8778240" cy="4029075"/>
            <a:chOff x="244602" y="1016508"/>
            <a:chExt cx="11704320" cy="5372100"/>
          </a:xfrm>
        </p:grpSpPr>
        <p:sp>
          <p:nvSpPr>
            <p:cNvPr id="9" name="object 9"/>
            <p:cNvSpPr/>
            <p:nvPr/>
          </p:nvSpPr>
          <p:spPr>
            <a:xfrm>
              <a:off x="244602" y="6359652"/>
              <a:ext cx="11704320" cy="29209"/>
            </a:xfrm>
            <a:custGeom>
              <a:avLst/>
              <a:gdLst/>
              <a:ahLst/>
              <a:cxnLst/>
              <a:rect l="l" t="t" r="r" b="b"/>
              <a:pathLst>
                <a:path w="11704320" h="29210">
                  <a:moveTo>
                    <a:pt x="0" y="28956"/>
                  </a:moveTo>
                  <a:lnTo>
                    <a:pt x="11704320" y="28956"/>
                  </a:lnTo>
                  <a:lnTo>
                    <a:pt x="11704320" y="0"/>
                  </a:lnTo>
                  <a:lnTo>
                    <a:pt x="0" y="0"/>
                  </a:lnTo>
                  <a:lnTo>
                    <a:pt x="0" y="28956"/>
                  </a:lnTo>
                  <a:close/>
                </a:path>
              </a:pathLst>
            </a:custGeom>
            <a:solidFill>
              <a:srgbClr val="FFFFFF"/>
            </a:solidFill>
          </p:spPr>
          <p:txBody>
            <a:bodyPr wrap="square" lIns="0" tIns="0" rIns="0" bIns="0" rtlCol="0"/>
            <a:lstStyle/>
            <a:p>
              <a:pPr defTabSz="685800">
                <a:defRPr/>
              </a:pPr>
              <a:endParaRPr sz="1350">
                <a:solidFill>
                  <a:prstClr val="black"/>
                </a:solidFill>
                <a:latin typeface="Calibri"/>
              </a:endParaRPr>
            </a:p>
          </p:txBody>
        </p:sp>
        <p:pic>
          <p:nvPicPr>
            <p:cNvPr id="10" name="object 10"/>
            <p:cNvPicPr/>
            <p:nvPr/>
          </p:nvPicPr>
          <p:blipFill>
            <a:blip r:embed="rId4" cstate="print"/>
            <a:stretch>
              <a:fillRect/>
            </a:stretch>
          </p:blipFill>
          <p:spPr>
            <a:xfrm>
              <a:off x="3232404" y="1016508"/>
              <a:ext cx="6588251" cy="1431035"/>
            </a:xfrm>
            <a:prstGeom prst="rect">
              <a:avLst/>
            </a:prstGeom>
          </p:spPr>
        </p:pic>
      </p:grpSp>
      <p:sp>
        <p:nvSpPr>
          <p:cNvPr id="11" name="object 11"/>
          <p:cNvSpPr txBox="1"/>
          <p:nvPr/>
        </p:nvSpPr>
        <p:spPr>
          <a:xfrm>
            <a:off x="3933039" y="4327986"/>
            <a:ext cx="1243489" cy="332783"/>
          </a:xfrm>
          <a:prstGeom prst="rect">
            <a:avLst/>
          </a:prstGeom>
        </p:spPr>
        <p:txBody>
          <a:bodyPr vert="horz" wrap="square" lIns="0" tIns="9525" rIns="0" bIns="0" rtlCol="0">
            <a:spAutoFit/>
          </a:bodyPr>
          <a:lstStyle/>
          <a:p>
            <a:pPr marL="9525" marR="3810" indent="378143" defTabSz="685800">
              <a:spcBef>
                <a:spcPts val="75"/>
              </a:spcBef>
              <a:defRPr/>
            </a:pPr>
            <a:r>
              <a:rPr sz="1050" b="1" spc="-38" dirty="0">
                <a:solidFill>
                  <a:srgbClr val="FFFFFF"/>
                </a:solidFill>
                <a:latin typeface="Arial"/>
                <a:cs typeface="Arial"/>
              </a:rPr>
              <a:t>WATER </a:t>
            </a:r>
            <a:r>
              <a:rPr sz="1050" b="1" spc="-34" dirty="0">
                <a:solidFill>
                  <a:srgbClr val="FFFFFF"/>
                </a:solidFill>
                <a:latin typeface="Arial"/>
                <a:cs typeface="Arial"/>
              </a:rPr>
              <a:t> </a:t>
            </a:r>
            <a:r>
              <a:rPr sz="1050" b="1" spc="4" dirty="0">
                <a:solidFill>
                  <a:srgbClr val="FFFFFF"/>
                </a:solidFill>
                <a:latin typeface="Arial"/>
                <a:cs typeface="Arial"/>
              </a:rPr>
              <a:t>I</a:t>
            </a:r>
            <a:r>
              <a:rPr sz="1050" b="1" spc="-8" dirty="0">
                <a:solidFill>
                  <a:srgbClr val="FFFFFF"/>
                </a:solidFill>
                <a:latin typeface="Arial"/>
                <a:cs typeface="Arial"/>
              </a:rPr>
              <a:t>NFR</a:t>
            </a:r>
            <a:r>
              <a:rPr sz="1050" b="1" spc="-34" dirty="0">
                <a:solidFill>
                  <a:srgbClr val="FFFFFF"/>
                </a:solidFill>
                <a:latin typeface="Arial"/>
                <a:cs typeface="Arial"/>
              </a:rPr>
              <a:t>A</a:t>
            </a:r>
            <a:r>
              <a:rPr sz="1050" b="1" spc="-4" dirty="0">
                <a:solidFill>
                  <a:srgbClr val="FFFFFF"/>
                </a:solidFill>
                <a:latin typeface="Arial"/>
                <a:cs typeface="Arial"/>
              </a:rPr>
              <a:t>S</a:t>
            </a:r>
            <a:r>
              <a:rPr sz="1050" b="1" spc="-8" dirty="0">
                <a:solidFill>
                  <a:srgbClr val="FFFFFF"/>
                </a:solidFill>
                <a:latin typeface="Arial"/>
                <a:cs typeface="Arial"/>
              </a:rPr>
              <a:t>TRUCTURE</a:t>
            </a:r>
            <a:endParaRPr sz="1050">
              <a:solidFill>
                <a:prstClr val="black"/>
              </a:solidFill>
              <a:latin typeface="Arial"/>
              <a:cs typeface="Arial"/>
            </a:endParaRPr>
          </a:p>
        </p:txBody>
      </p:sp>
      <p:sp>
        <p:nvSpPr>
          <p:cNvPr id="12" name="object 12"/>
          <p:cNvSpPr txBox="1"/>
          <p:nvPr/>
        </p:nvSpPr>
        <p:spPr>
          <a:xfrm>
            <a:off x="7162833" y="1800601"/>
            <a:ext cx="594836" cy="333264"/>
          </a:xfrm>
          <a:prstGeom prst="rect">
            <a:avLst/>
          </a:prstGeom>
        </p:spPr>
        <p:txBody>
          <a:bodyPr vert="horz" wrap="square" lIns="0" tIns="10001" rIns="0" bIns="0" rtlCol="0">
            <a:spAutoFit/>
          </a:bodyPr>
          <a:lstStyle/>
          <a:p>
            <a:pPr marL="62865" marR="3810" indent="-53816" defTabSz="685800">
              <a:spcBef>
                <a:spcPts val="79"/>
              </a:spcBef>
              <a:defRPr/>
            </a:pPr>
            <a:r>
              <a:rPr sz="1050" b="1" spc="-34" dirty="0">
                <a:solidFill>
                  <a:srgbClr val="FFFFFF"/>
                </a:solidFill>
                <a:latin typeface="Arial"/>
                <a:cs typeface="Arial"/>
              </a:rPr>
              <a:t>A</a:t>
            </a:r>
            <a:r>
              <a:rPr sz="1050" b="1" dirty="0">
                <a:solidFill>
                  <a:srgbClr val="FFFFFF"/>
                </a:solidFill>
                <a:latin typeface="Arial"/>
                <a:cs typeface="Arial"/>
              </a:rPr>
              <a:t>PP</a:t>
            </a:r>
            <a:r>
              <a:rPr sz="1050" b="1" spc="-8" dirty="0">
                <a:solidFill>
                  <a:srgbClr val="FFFFFF"/>
                </a:solidFill>
                <a:latin typeface="Arial"/>
                <a:cs typeface="Arial"/>
              </a:rPr>
              <a:t>L</a:t>
            </a:r>
            <a:r>
              <a:rPr sz="1050" b="1" spc="4" dirty="0">
                <a:solidFill>
                  <a:srgbClr val="FFFFFF"/>
                </a:solidFill>
                <a:latin typeface="Arial"/>
                <a:cs typeface="Arial"/>
              </a:rPr>
              <a:t>I</a:t>
            </a:r>
            <a:r>
              <a:rPr sz="1050" b="1" dirty="0">
                <a:solidFill>
                  <a:srgbClr val="FFFFFF"/>
                </a:solidFill>
                <a:latin typeface="Arial"/>
                <a:cs typeface="Arial"/>
              </a:rPr>
              <a:t>ED  </a:t>
            </a:r>
            <a:r>
              <a:rPr sz="1050" b="1" spc="-38" dirty="0">
                <a:solidFill>
                  <a:srgbClr val="FFFFFF"/>
                </a:solidFill>
                <a:latin typeface="Arial"/>
                <a:cs typeface="Arial"/>
              </a:rPr>
              <a:t>WATER</a:t>
            </a:r>
            <a:endParaRPr sz="1050">
              <a:solidFill>
                <a:prstClr val="black"/>
              </a:solidFill>
              <a:latin typeface="Arial"/>
              <a:cs typeface="Arial"/>
            </a:endParaRPr>
          </a:p>
        </p:txBody>
      </p:sp>
      <p:sp>
        <p:nvSpPr>
          <p:cNvPr id="13" name="object 13"/>
          <p:cNvSpPr txBox="1"/>
          <p:nvPr/>
        </p:nvSpPr>
        <p:spPr>
          <a:xfrm>
            <a:off x="1268731" y="1313893"/>
            <a:ext cx="1063943" cy="494847"/>
          </a:xfrm>
          <a:prstGeom prst="rect">
            <a:avLst/>
          </a:prstGeom>
        </p:spPr>
        <p:txBody>
          <a:bodyPr vert="horz" wrap="square" lIns="0" tIns="10001" rIns="0" bIns="0" rtlCol="0">
            <a:spAutoFit/>
          </a:bodyPr>
          <a:lstStyle/>
          <a:p>
            <a:pPr marL="9525" marR="3810" algn="ctr" defTabSz="685800">
              <a:spcBef>
                <a:spcPts val="79"/>
              </a:spcBef>
              <a:defRPr/>
            </a:pPr>
            <a:r>
              <a:rPr sz="1050" b="1" spc="11" dirty="0">
                <a:solidFill>
                  <a:srgbClr val="FFFFFF"/>
                </a:solidFill>
                <a:latin typeface="Arial"/>
                <a:cs typeface="Arial"/>
              </a:rPr>
              <a:t>M</a:t>
            </a:r>
            <a:r>
              <a:rPr sz="1050" b="1" spc="-4" dirty="0">
                <a:solidFill>
                  <a:srgbClr val="FFFFFF"/>
                </a:solidFill>
                <a:latin typeface="Arial"/>
                <a:cs typeface="Arial"/>
              </a:rPr>
              <a:t>E</a:t>
            </a:r>
            <a:r>
              <a:rPr sz="1050" b="1" spc="-34" dirty="0">
                <a:solidFill>
                  <a:srgbClr val="FFFFFF"/>
                </a:solidFill>
                <a:latin typeface="Arial"/>
                <a:cs typeface="Arial"/>
              </a:rPr>
              <a:t>A</a:t>
            </a:r>
            <a:r>
              <a:rPr sz="1050" b="1" spc="-4" dirty="0">
                <a:solidFill>
                  <a:srgbClr val="FFFFFF"/>
                </a:solidFill>
                <a:latin typeface="Arial"/>
                <a:cs typeface="Arial"/>
              </a:rPr>
              <a:t>S</a:t>
            </a:r>
            <a:r>
              <a:rPr sz="1050" b="1" spc="-8" dirty="0">
                <a:solidFill>
                  <a:srgbClr val="FFFFFF"/>
                </a:solidFill>
                <a:latin typeface="Arial"/>
                <a:cs typeface="Arial"/>
              </a:rPr>
              <a:t>UR</a:t>
            </a:r>
            <a:r>
              <a:rPr sz="1050" b="1" spc="-4" dirty="0">
                <a:solidFill>
                  <a:srgbClr val="FFFFFF"/>
                </a:solidFill>
                <a:latin typeface="Arial"/>
                <a:cs typeface="Arial"/>
              </a:rPr>
              <a:t>E</a:t>
            </a:r>
            <a:r>
              <a:rPr sz="1050" b="1" spc="11" dirty="0">
                <a:solidFill>
                  <a:srgbClr val="FFFFFF"/>
                </a:solidFill>
                <a:latin typeface="Arial"/>
                <a:cs typeface="Arial"/>
              </a:rPr>
              <a:t>M</a:t>
            </a:r>
            <a:r>
              <a:rPr sz="1050" b="1" spc="-4" dirty="0">
                <a:solidFill>
                  <a:srgbClr val="FFFFFF"/>
                </a:solidFill>
                <a:latin typeface="Arial"/>
                <a:cs typeface="Arial"/>
              </a:rPr>
              <a:t>E</a:t>
            </a:r>
            <a:r>
              <a:rPr sz="1050" b="1" spc="-8" dirty="0">
                <a:solidFill>
                  <a:srgbClr val="FFFFFF"/>
                </a:solidFill>
                <a:latin typeface="Arial"/>
                <a:cs typeface="Arial"/>
              </a:rPr>
              <a:t>NT  </a:t>
            </a:r>
            <a:r>
              <a:rPr sz="1050" b="1" spc="-15" dirty="0">
                <a:solidFill>
                  <a:srgbClr val="FFFFFF"/>
                </a:solidFill>
                <a:latin typeface="Arial"/>
                <a:cs typeface="Arial"/>
              </a:rPr>
              <a:t>AND</a:t>
            </a:r>
            <a:r>
              <a:rPr sz="1050" b="1" dirty="0">
                <a:solidFill>
                  <a:srgbClr val="FFFFFF"/>
                </a:solidFill>
                <a:latin typeface="Arial"/>
                <a:cs typeface="Arial"/>
              </a:rPr>
              <a:t> </a:t>
            </a:r>
            <a:r>
              <a:rPr sz="1050" b="1" spc="-4" dirty="0">
                <a:solidFill>
                  <a:srgbClr val="FFFFFF"/>
                </a:solidFill>
                <a:latin typeface="Arial"/>
                <a:cs typeface="Arial"/>
              </a:rPr>
              <a:t>CONTROL </a:t>
            </a:r>
            <a:r>
              <a:rPr sz="1050" b="1" dirty="0">
                <a:solidFill>
                  <a:srgbClr val="FFFFFF"/>
                </a:solidFill>
                <a:latin typeface="Arial"/>
                <a:cs typeface="Arial"/>
              </a:rPr>
              <a:t> </a:t>
            </a:r>
            <a:r>
              <a:rPr sz="1050" b="1" spc="-4" dirty="0">
                <a:solidFill>
                  <a:srgbClr val="FFFFFF"/>
                </a:solidFill>
                <a:latin typeface="Arial"/>
                <a:cs typeface="Arial"/>
              </a:rPr>
              <a:t>SOLUTIONS</a:t>
            </a:r>
            <a:endParaRPr sz="1050">
              <a:solidFill>
                <a:prstClr val="black"/>
              </a:solidFill>
              <a:latin typeface="Arial"/>
              <a:cs typeface="Arial"/>
            </a:endParaRPr>
          </a:p>
        </p:txBody>
      </p:sp>
      <p:grpSp>
        <p:nvGrpSpPr>
          <p:cNvPr id="14" name="object 14"/>
          <p:cNvGrpSpPr/>
          <p:nvPr/>
        </p:nvGrpSpPr>
        <p:grpSpPr>
          <a:xfrm>
            <a:off x="1465327" y="1009268"/>
            <a:ext cx="6198869" cy="3529965"/>
            <a:chOff x="1953768" y="1345691"/>
            <a:chExt cx="8265159" cy="4706620"/>
          </a:xfrm>
        </p:grpSpPr>
        <p:pic>
          <p:nvPicPr>
            <p:cNvPr id="15" name="object 15"/>
            <p:cNvPicPr/>
            <p:nvPr/>
          </p:nvPicPr>
          <p:blipFill>
            <a:blip r:embed="rId5" cstate="print"/>
            <a:stretch>
              <a:fillRect/>
            </a:stretch>
          </p:blipFill>
          <p:spPr>
            <a:xfrm>
              <a:off x="1953768" y="2328672"/>
              <a:ext cx="3307079" cy="3558539"/>
            </a:xfrm>
            <a:prstGeom prst="rect">
              <a:avLst/>
            </a:prstGeom>
          </p:spPr>
        </p:pic>
        <p:pic>
          <p:nvPicPr>
            <p:cNvPr id="16" name="object 16"/>
            <p:cNvPicPr/>
            <p:nvPr/>
          </p:nvPicPr>
          <p:blipFill>
            <a:blip r:embed="rId6" cstate="print"/>
            <a:stretch>
              <a:fillRect/>
            </a:stretch>
          </p:blipFill>
          <p:spPr>
            <a:xfrm>
              <a:off x="6585204" y="2953512"/>
              <a:ext cx="3633215" cy="3098291"/>
            </a:xfrm>
            <a:prstGeom prst="rect">
              <a:avLst/>
            </a:prstGeom>
          </p:spPr>
        </p:pic>
        <p:pic>
          <p:nvPicPr>
            <p:cNvPr id="17" name="object 17"/>
            <p:cNvPicPr/>
            <p:nvPr/>
          </p:nvPicPr>
          <p:blipFill>
            <a:blip r:embed="rId7" cstate="print"/>
            <a:stretch>
              <a:fillRect/>
            </a:stretch>
          </p:blipFill>
          <p:spPr>
            <a:xfrm>
              <a:off x="2596896" y="1345691"/>
              <a:ext cx="6952487" cy="4329683"/>
            </a:xfrm>
            <a:prstGeom prst="rect">
              <a:avLst/>
            </a:prstGeom>
          </p:spPr>
        </p:pic>
      </p:grpSp>
      <p:pic>
        <p:nvPicPr>
          <p:cNvPr id="18" name="object 18"/>
          <p:cNvPicPr/>
          <p:nvPr/>
        </p:nvPicPr>
        <p:blipFill>
          <a:blip r:embed="rId8" cstate="print"/>
          <a:stretch>
            <a:fillRect/>
          </a:stretch>
        </p:blipFill>
        <p:spPr>
          <a:xfrm>
            <a:off x="8343801" y="4847464"/>
            <a:ext cx="619505" cy="240029"/>
          </a:xfrm>
          <a:prstGeom prst="rect">
            <a:avLst/>
          </a:prstGeom>
        </p:spPr>
      </p:pic>
      <p:sp>
        <p:nvSpPr>
          <p:cNvPr id="19" name="object 19"/>
          <p:cNvSpPr txBox="1">
            <a:spLocks noGrp="1"/>
          </p:cNvSpPr>
          <p:nvPr>
            <p:ph type="ftr" sz="quarter" idx="5"/>
          </p:nvPr>
        </p:nvSpPr>
        <p:spPr>
          <a:xfrm>
            <a:off x="216789" y="4895848"/>
            <a:ext cx="1330980" cy="121732"/>
          </a:xfrm>
          <a:prstGeom prst="rect">
            <a:avLst/>
          </a:prstGeom>
        </p:spPr>
        <p:txBody>
          <a:bodyPr vert="horz" wrap="square" lIns="0" tIns="476" rIns="0" bIns="0" rtlCol="0">
            <a:spAutoFit/>
          </a:bodyPr>
          <a:lstStyle/>
          <a:p>
            <a:pPr marL="9525" defTabSz="685800">
              <a:spcBef>
                <a:spcPts val="4"/>
              </a:spcBef>
            </a:pPr>
            <a:r>
              <a:rPr lang="en-US" dirty="0">
                <a:solidFill>
                  <a:prstClr val="white"/>
                </a:solidFill>
              </a:rPr>
              <a:t>Xylem in India Overview</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atrón de fondo&#10;&#10;Descripción generada automáticamente">
            <a:extLst>
              <a:ext uri="{FF2B5EF4-FFF2-40B4-BE49-F238E27FC236}">
                <a16:creationId xmlns:a16="http://schemas.microsoft.com/office/drawing/2014/main" id="{A4B01B82-14E8-A86B-788B-B5F0038FE78E}"/>
              </a:ext>
            </a:extLst>
          </p:cNvPr>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1411" y="794"/>
            <a:ext cx="9141179" cy="5141914"/>
          </a:xfrm>
          <a:prstGeom prst="rect">
            <a:avLst/>
          </a:prstGeom>
        </p:spPr>
      </p:pic>
      <p:pic>
        <p:nvPicPr>
          <p:cNvPr id="3" name="Gráfico 2">
            <a:extLst>
              <a:ext uri="{FF2B5EF4-FFF2-40B4-BE49-F238E27FC236}">
                <a16:creationId xmlns:a16="http://schemas.microsoft.com/office/drawing/2014/main" id="{952797AB-72F8-1C05-3EF4-2AA9A29B22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552" y="4802651"/>
            <a:ext cx="281067" cy="281067"/>
          </a:xfrm>
          <a:prstGeom prst="rect">
            <a:avLst/>
          </a:prstGeom>
        </p:spPr>
      </p:pic>
      <p:sp>
        <p:nvSpPr>
          <p:cNvPr id="6" name="CuadroTexto 5">
            <a:extLst>
              <a:ext uri="{FF2B5EF4-FFF2-40B4-BE49-F238E27FC236}">
                <a16:creationId xmlns:a16="http://schemas.microsoft.com/office/drawing/2014/main" id="{3C071871-B6BC-F5B6-3990-61B9C40F4EEB}"/>
              </a:ext>
            </a:extLst>
          </p:cNvPr>
          <p:cNvSpPr txBox="1"/>
          <p:nvPr/>
        </p:nvSpPr>
        <p:spPr>
          <a:xfrm>
            <a:off x="831298" y="2670485"/>
            <a:ext cx="6473507" cy="882855"/>
          </a:xfrm>
          <a:prstGeom prst="rect">
            <a:avLst/>
          </a:prstGeom>
          <a:noFill/>
        </p:spPr>
        <p:txBody>
          <a:bodyPr wrap="square" lIns="68559" tIns="34279" rIns="68559" bIns="34279" anchor="t">
            <a:spAutoFit/>
          </a:bodyPr>
          <a:lstStyle/>
          <a:p>
            <a:pPr defTabSz="914126"/>
            <a:r>
              <a:rPr lang="en-US" sz="1762" b="1" dirty="0">
                <a:solidFill>
                  <a:srgbClr val="FFFFFF"/>
                </a:solidFill>
                <a:latin typeface="Barlow"/>
              </a:rPr>
              <a:t>CASE STUDY – Digital Twin in Global Omnium (Valencia) </a:t>
            </a:r>
          </a:p>
          <a:p>
            <a:pPr defTabSz="914126"/>
            <a:endParaRPr lang="en-US" sz="1762" b="1" dirty="0">
              <a:solidFill>
                <a:srgbClr val="FFFFFF"/>
              </a:solidFill>
              <a:latin typeface="Barlow"/>
            </a:endParaRPr>
          </a:p>
          <a:p>
            <a:pPr defTabSz="914126"/>
            <a:r>
              <a:rPr lang="en-US" sz="1762" b="1" dirty="0">
                <a:solidFill>
                  <a:srgbClr val="FFFFFF"/>
                </a:solidFill>
                <a:latin typeface="Barlow"/>
              </a:rPr>
              <a:t>Full functional Digital Twin since 2009</a:t>
            </a:r>
          </a:p>
        </p:txBody>
      </p:sp>
      <p:sp>
        <p:nvSpPr>
          <p:cNvPr id="2" name="Slide Number Placeholder 1">
            <a:extLst>
              <a:ext uri="{FF2B5EF4-FFF2-40B4-BE49-F238E27FC236}">
                <a16:creationId xmlns:a16="http://schemas.microsoft.com/office/drawing/2014/main" id="{96B0B477-2701-7C06-4DAC-0EB3E7D82C7A}"/>
              </a:ext>
            </a:extLst>
          </p:cNvPr>
          <p:cNvSpPr>
            <a:spLocks noGrp="1"/>
          </p:cNvSpPr>
          <p:nvPr>
            <p:ph type="sldNum" sz="quarter" idx="13"/>
          </p:nvPr>
        </p:nvSpPr>
        <p:spPr/>
        <p:txBody>
          <a:bodyPr/>
          <a:lstStyle/>
          <a:p>
            <a:pPr defTabSz="914126"/>
            <a:fld id="{43BEFD68-AC9C-4E6C-AC52-663E7D0852AE}" type="slidenum">
              <a:rPr lang="en-HK">
                <a:solidFill>
                  <a:srgbClr val="000000">
                    <a:tint val="75000"/>
                  </a:srgbClr>
                </a:solidFill>
                <a:latin typeface="Barlow"/>
              </a:rPr>
              <a:pPr defTabSz="914126"/>
              <a:t>30</a:t>
            </a:fld>
            <a:endParaRPr lang="en-HK">
              <a:solidFill>
                <a:srgbClr val="000000">
                  <a:tint val="75000"/>
                </a:srgbClr>
              </a:solidFill>
              <a:latin typeface="Barlow"/>
            </a:endParaRPr>
          </a:p>
        </p:txBody>
      </p:sp>
    </p:spTree>
    <p:extLst>
      <p:ext uri="{BB962C8B-B14F-4D97-AF65-F5344CB8AC3E}">
        <p14:creationId xmlns:p14="http://schemas.microsoft.com/office/powerpoint/2010/main" val="4046135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sostener, parado, mujer, montaña&#10;&#10;Descripción generada automáticamente">
            <a:extLst>
              <a:ext uri="{FF2B5EF4-FFF2-40B4-BE49-F238E27FC236}">
                <a16:creationId xmlns:a16="http://schemas.microsoft.com/office/drawing/2014/main" id="{9475DE9C-B2EC-98EB-DE15-3D17C261539D}"/>
              </a:ext>
            </a:extLst>
          </p:cNvPr>
          <p:cNvPicPr>
            <a:picLocks noChangeAspect="1"/>
          </p:cNvPicPr>
          <p:nvPr/>
        </p:nvPicPr>
        <p:blipFill rotWithShape="1">
          <a:blip r:embed="rId3">
            <a:extLst>
              <a:ext uri="{28A0092B-C50C-407E-A947-70E740481C1C}">
                <a14:useLocalDpi xmlns:a14="http://schemas.microsoft.com/office/drawing/2010/main" val="0"/>
              </a:ext>
            </a:extLst>
          </a:blip>
          <a:srcRect t="6002" b="10100"/>
          <a:stretch/>
        </p:blipFill>
        <p:spPr>
          <a:xfrm>
            <a:off x="-12809" y="793"/>
            <a:ext cx="9153987" cy="5141915"/>
          </a:xfrm>
          <a:prstGeom prst="rect">
            <a:avLst/>
          </a:prstGeom>
        </p:spPr>
      </p:pic>
      <p:sp>
        <p:nvSpPr>
          <p:cNvPr id="26" name="Rectangle 25">
            <a:extLst>
              <a:ext uri="{FF2B5EF4-FFF2-40B4-BE49-F238E27FC236}">
                <a16:creationId xmlns:a16="http://schemas.microsoft.com/office/drawing/2014/main" id="{1D47C0DF-0706-CBF6-706D-D1D96A396A80}"/>
              </a:ext>
            </a:extLst>
          </p:cNvPr>
          <p:cNvSpPr/>
          <p:nvPr/>
        </p:nvSpPr>
        <p:spPr>
          <a:xfrm>
            <a:off x="2821" y="939007"/>
            <a:ext cx="9138359" cy="420917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829">
              <a:defRPr/>
            </a:pPr>
            <a:endParaRPr lang="en-US" sz="1798">
              <a:solidFill>
                <a:srgbClr val="FFFFFF"/>
              </a:solidFill>
              <a:latin typeface="Arial" panose="020B0604020202020204"/>
            </a:endParaRPr>
          </a:p>
        </p:txBody>
      </p:sp>
      <p:sp>
        <p:nvSpPr>
          <p:cNvPr id="45" name="Flecha: pentágono 44">
            <a:extLst>
              <a:ext uri="{FF2B5EF4-FFF2-40B4-BE49-F238E27FC236}">
                <a16:creationId xmlns:a16="http://schemas.microsoft.com/office/drawing/2014/main" id="{CA6F4B31-23E3-400E-BDB3-42387A679189}"/>
              </a:ext>
            </a:extLst>
          </p:cNvPr>
          <p:cNvSpPr/>
          <p:nvPr/>
        </p:nvSpPr>
        <p:spPr>
          <a:xfrm>
            <a:off x="-18080" y="947270"/>
            <a:ext cx="4085475" cy="4209170"/>
          </a:xfrm>
          <a:prstGeom prst="homePlate">
            <a:avLst>
              <a:gd name="adj" fmla="val 75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71">
              <a:defRPr/>
            </a:pPr>
            <a:endParaRPr lang="en-US" sz="1349">
              <a:solidFill>
                <a:srgbClr val="0085AD"/>
              </a:solidFill>
              <a:latin typeface="Open Sans" panose="020B0606030504020204"/>
            </a:endParaRPr>
          </a:p>
        </p:txBody>
      </p:sp>
      <p:sp>
        <p:nvSpPr>
          <p:cNvPr id="76" name="Title 8">
            <a:extLst>
              <a:ext uri="{FF2B5EF4-FFF2-40B4-BE49-F238E27FC236}">
                <a16:creationId xmlns:a16="http://schemas.microsoft.com/office/drawing/2014/main" id="{CBACDFC8-5DCE-4375-96BD-CFF04B866F48}"/>
              </a:ext>
            </a:extLst>
          </p:cNvPr>
          <p:cNvSpPr txBox="1">
            <a:spLocks/>
          </p:cNvSpPr>
          <p:nvPr/>
        </p:nvSpPr>
        <p:spPr>
          <a:xfrm>
            <a:off x="427309" y="159261"/>
            <a:ext cx="8196300" cy="605015"/>
          </a:xfrm>
          <a:prstGeom prst="rect">
            <a:avLst/>
          </a:prstGeom>
        </p:spPr>
        <p:txBody>
          <a:bodyPr>
            <a:noAutofit/>
          </a:bodyPr>
          <a:lstStyle>
            <a:lvl1pPr algn="l" defTabSz="914400" rtl="0" eaLnBrk="1" latinLnBrk="0" hangingPunct="1">
              <a:lnSpc>
                <a:spcPct val="90000"/>
              </a:lnSpc>
              <a:spcBef>
                <a:spcPct val="0"/>
              </a:spcBef>
              <a:buNone/>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defTabSz="685371">
              <a:defRPr/>
            </a:pPr>
            <a:r>
              <a:rPr lang="en-US" sz="1600" b="1">
                <a:solidFill>
                  <a:srgbClr val="FFFFFF"/>
                </a:solidFill>
                <a:latin typeface="Arial" panose="020B0604020202020204"/>
              </a:rPr>
              <a:t>Global Omnium</a:t>
            </a:r>
            <a:r>
              <a:rPr lang="en-US" sz="1600">
                <a:solidFill>
                  <a:srgbClr val="FFFFFF"/>
                </a:solidFill>
                <a:latin typeface="Arial" panose="020B0604020202020204"/>
              </a:rPr>
              <a:t>: a worldwide leader water utility </a:t>
            </a:r>
          </a:p>
          <a:p>
            <a:pPr defTabSz="685371">
              <a:defRPr/>
            </a:pPr>
            <a:r>
              <a:rPr lang="en-US" sz="1600">
                <a:solidFill>
                  <a:srgbClr val="FFFFFF"/>
                </a:solidFill>
                <a:latin typeface="Arial" panose="020B0604020202020204"/>
              </a:rPr>
              <a:t>A Story of a 15-year Digital Transformation</a:t>
            </a:r>
          </a:p>
        </p:txBody>
      </p:sp>
      <p:grpSp>
        <p:nvGrpSpPr>
          <p:cNvPr id="17" name="Grupo 16">
            <a:extLst>
              <a:ext uri="{FF2B5EF4-FFF2-40B4-BE49-F238E27FC236}">
                <a16:creationId xmlns:a16="http://schemas.microsoft.com/office/drawing/2014/main" id="{4AB442B6-A5E7-4F37-91AC-1D3FAA513CA1}"/>
              </a:ext>
            </a:extLst>
          </p:cNvPr>
          <p:cNvGrpSpPr/>
          <p:nvPr/>
        </p:nvGrpSpPr>
        <p:grpSpPr>
          <a:xfrm>
            <a:off x="345600" y="1810662"/>
            <a:ext cx="944683" cy="1216550"/>
            <a:chOff x="907122" y="955638"/>
            <a:chExt cx="1508126" cy="1942139"/>
          </a:xfrm>
        </p:grpSpPr>
        <p:grpSp>
          <p:nvGrpSpPr>
            <p:cNvPr id="61" name="Grupo 60">
              <a:extLst>
                <a:ext uri="{FF2B5EF4-FFF2-40B4-BE49-F238E27FC236}">
                  <a16:creationId xmlns:a16="http://schemas.microsoft.com/office/drawing/2014/main" id="{899AD0EC-4B54-4A9C-A3E7-55A4C5EAB611}"/>
                </a:ext>
              </a:extLst>
            </p:cNvPr>
            <p:cNvGrpSpPr/>
            <p:nvPr/>
          </p:nvGrpSpPr>
          <p:grpSpPr>
            <a:xfrm>
              <a:off x="1046972" y="1529777"/>
              <a:ext cx="1368000" cy="1368000"/>
              <a:chOff x="1046972" y="1529777"/>
              <a:chExt cx="1368000" cy="1368000"/>
            </a:xfrm>
          </p:grpSpPr>
          <p:sp>
            <p:nvSpPr>
              <p:cNvPr id="5" name="Elipse 4">
                <a:extLst>
                  <a:ext uri="{FF2B5EF4-FFF2-40B4-BE49-F238E27FC236}">
                    <a16:creationId xmlns:a16="http://schemas.microsoft.com/office/drawing/2014/main" id="{418D716D-8377-4933-9749-4ABC44E60B75}"/>
                  </a:ext>
                </a:extLst>
              </p:cNvPr>
              <p:cNvSpPr/>
              <p:nvPr/>
            </p:nvSpPr>
            <p:spPr>
              <a:xfrm>
                <a:off x="1046972" y="1529777"/>
                <a:ext cx="1368000" cy="1368000"/>
              </a:xfrm>
              <a:prstGeom prst="teardrop">
                <a:avLst/>
              </a:prstGeom>
              <a:no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71">
                  <a:defRPr/>
                </a:pPr>
                <a:endParaRPr lang="en-US" sz="1349">
                  <a:solidFill>
                    <a:srgbClr val="FFFFFF"/>
                  </a:solidFill>
                  <a:latin typeface="Arial" panose="020B0604020202020204"/>
                </a:endParaRPr>
              </a:p>
            </p:txBody>
          </p:sp>
          <p:sp>
            <p:nvSpPr>
              <p:cNvPr id="7" name="object 12">
                <a:extLst>
                  <a:ext uri="{FF2B5EF4-FFF2-40B4-BE49-F238E27FC236}">
                    <a16:creationId xmlns:a16="http://schemas.microsoft.com/office/drawing/2014/main" id="{22ED652E-42B3-4F24-86E8-8514FAA8D6D3}"/>
                  </a:ext>
                </a:extLst>
              </p:cNvPr>
              <p:cNvSpPr txBox="1"/>
              <p:nvPr/>
            </p:nvSpPr>
            <p:spPr>
              <a:xfrm>
                <a:off x="1118189" y="1973123"/>
                <a:ext cx="1225564" cy="505003"/>
              </a:xfrm>
              <a:prstGeom prst="rect">
                <a:avLst/>
              </a:prstGeom>
            </p:spPr>
            <p:txBody>
              <a:bodyPr vert="horz" wrap="square" lIns="0" tIns="8567" rIns="0" bIns="0" rtlCol="0">
                <a:spAutoFit/>
              </a:bodyPr>
              <a:lstStyle/>
              <a:p>
                <a:pPr marL="9519" algn="ctr" defTabSz="685371">
                  <a:spcBef>
                    <a:spcPts val="68"/>
                  </a:spcBef>
                  <a:defRPr/>
                </a:pPr>
                <a:r>
                  <a:rPr lang="en-US" sz="1999" b="1" spc="-60">
                    <a:solidFill>
                      <a:srgbClr val="FFFFFF"/>
                    </a:solidFill>
                    <a:latin typeface="Arial" panose="020B0604020202020204"/>
                    <a:cs typeface="Montserrat-ExtraBold"/>
                  </a:rPr>
                  <a:t>+</a:t>
                </a:r>
                <a:r>
                  <a:rPr lang="en-US" sz="1999" b="1" spc="-8">
                    <a:solidFill>
                      <a:srgbClr val="FFFFFF"/>
                    </a:solidFill>
                    <a:latin typeface="Arial" panose="020B0604020202020204"/>
                    <a:cs typeface="Montserrat-ExtraBold"/>
                  </a:rPr>
                  <a:t>130</a:t>
                </a:r>
                <a:endParaRPr lang="en-US" sz="1999">
                  <a:solidFill>
                    <a:srgbClr val="FFFFFF"/>
                  </a:solidFill>
                  <a:latin typeface="Arial" panose="020B0604020202020204"/>
                  <a:cs typeface="Montserrat-ExtraBold"/>
                </a:endParaRPr>
              </a:p>
            </p:txBody>
          </p:sp>
        </p:grpSp>
        <p:sp>
          <p:nvSpPr>
            <p:cNvPr id="8" name="object 5">
              <a:extLst>
                <a:ext uri="{FF2B5EF4-FFF2-40B4-BE49-F238E27FC236}">
                  <a16:creationId xmlns:a16="http://schemas.microsoft.com/office/drawing/2014/main" id="{779604F0-9576-4237-89B6-DBFF89FCE077}"/>
                </a:ext>
              </a:extLst>
            </p:cNvPr>
            <p:cNvSpPr txBox="1"/>
            <p:nvPr/>
          </p:nvSpPr>
          <p:spPr>
            <a:xfrm>
              <a:off x="907122" y="955638"/>
              <a:ext cx="1508126" cy="531074"/>
            </a:xfrm>
            <a:prstGeom prst="rect">
              <a:avLst/>
            </a:prstGeom>
          </p:spPr>
          <p:txBody>
            <a:bodyPr vert="horz" wrap="square" lIns="0" tIns="55211" rIns="0" bIns="0" rtlCol="0" anchor="t">
              <a:spAutoFit/>
            </a:bodyPr>
            <a:lstStyle/>
            <a:p>
              <a:pPr marL="9519" algn="r" defTabSz="685371">
                <a:defRPr/>
              </a:pPr>
              <a:r>
                <a:rPr lang="en-US" sz="900" b="1" spc="-4">
                  <a:solidFill>
                    <a:srgbClr val="FFFFFF"/>
                  </a:solidFill>
                  <a:latin typeface="Arial" panose="020B0604020202020204"/>
                </a:rPr>
                <a:t>Years of Experience</a:t>
              </a:r>
              <a:endParaRPr lang="en-US" sz="900" b="1" spc="-4">
                <a:solidFill>
                  <a:srgbClr val="FFFFFF"/>
                </a:solidFill>
                <a:latin typeface="Arial" panose="020B0604020202020204"/>
                <a:ea typeface="Open Sans" panose="020B0606030504020204" pitchFamily="34" charset="0"/>
                <a:cs typeface="Open Sans" panose="020B0606030504020204" pitchFamily="34" charset="0"/>
              </a:endParaRPr>
            </a:p>
          </p:txBody>
        </p:sp>
      </p:grpSp>
      <p:grpSp>
        <p:nvGrpSpPr>
          <p:cNvPr id="15" name="Grupo 14">
            <a:extLst>
              <a:ext uri="{FF2B5EF4-FFF2-40B4-BE49-F238E27FC236}">
                <a16:creationId xmlns:a16="http://schemas.microsoft.com/office/drawing/2014/main" id="{7560EE60-CCAF-4430-A8F4-E842C28A9365}"/>
              </a:ext>
            </a:extLst>
          </p:cNvPr>
          <p:cNvGrpSpPr/>
          <p:nvPr/>
        </p:nvGrpSpPr>
        <p:grpSpPr>
          <a:xfrm>
            <a:off x="-30011" y="3340102"/>
            <a:ext cx="1314220" cy="1211754"/>
            <a:chOff x="1523542" y="3858574"/>
            <a:chExt cx="2098066" cy="1934482"/>
          </a:xfrm>
        </p:grpSpPr>
        <p:grpSp>
          <p:nvGrpSpPr>
            <p:cNvPr id="58" name="Grupo 57">
              <a:extLst>
                <a:ext uri="{FF2B5EF4-FFF2-40B4-BE49-F238E27FC236}">
                  <a16:creationId xmlns:a16="http://schemas.microsoft.com/office/drawing/2014/main" id="{B48CA1AD-2443-4B0E-81AB-7851D461DFC9}"/>
                </a:ext>
              </a:extLst>
            </p:cNvPr>
            <p:cNvGrpSpPr/>
            <p:nvPr/>
          </p:nvGrpSpPr>
          <p:grpSpPr>
            <a:xfrm>
              <a:off x="2253608" y="4425056"/>
              <a:ext cx="1368000" cy="1368000"/>
              <a:chOff x="2253608" y="4440233"/>
              <a:chExt cx="1368000" cy="1368000"/>
            </a:xfrm>
          </p:grpSpPr>
          <p:sp>
            <p:nvSpPr>
              <p:cNvPr id="10" name="Elipse 135">
                <a:extLst>
                  <a:ext uri="{FF2B5EF4-FFF2-40B4-BE49-F238E27FC236}">
                    <a16:creationId xmlns:a16="http://schemas.microsoft.com/office/drawing/2014/main" id="{7C35B30D-AD39-4AE2-B99D-247229AC4F5A}"/>
                  </a:ext>
                </a:extLst>
              </p:cNvPr>
              <p:cNvSpPr/>
              <p:nvPr/>
            </p:nvSpPr>
            <p:spPr>
              <a:xfrm>
                <a:off x="2253608" y="4440233"/>
                <a:ext cx="1368000" cy="1368000"/>
              </a:xfrm>
              <a:prstGeom prst="teardrop">
                <a:avLst/>
              </a:prstGeom>
              <a:no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71">
                  <a:defRPr/>
                </a:pPr>
                <a:endParaRPr lang="en-US" sz="1349">
                  <a:solidFill>
                    <a:srgbClr val="FFFFFF"/>
                  </a:solidFill>
                  <a:latin typeface="Arial" panose="020B0604020202020204"/>
                </a:endParaRPr>
              </a:p>
            </p:txBody>
          </p:sp>
          <p:sp>
            <p:nvSpPr>
              <p:cNvPr id="12" name="object 12">
                <a:extLst>
                  <a:ext uri="{FF2B5EF4-FFF2-40B4-BE49-F238E27FC236}">
                    <a16:creationId xmlns:a16="http://schemas.microsoft.com/office/drawing/2014/main" id="{7FE0477B-F7F4-48F6-A38A-9BDED1DF6678}"/>
                  </a:ext>
                </a:extLst>
              </p:cNvPr>
              <p:cNvSpPr txBox="1"/>
              <p:nvPr/>
            </p:nvSpPr>
            <p:spPr>
              <a:xfrm>
                <a:off x="2344949" y="4814685"/>
                <a:ext cx="1225565" cy="603036"/>
              </a:xfrm>
              <a:prstGeom prst="rect">
                <a:avLst/>
              </a:prstGeom>
            </p:spPr>
            <p:txBody>
              <a:bodyPr vert="horz" wrap="square" lIns="0" tIns="8567" rIns="0" bIns="0" rtlCol="0">
                <a:spAutoFit/>
              </a:bodyPr>
              <a:lstStyle>
                <a:defPPr>
                  <a:defRPr lang="es-ES"/>
                </a:defPPr>
                <a:lvl1pPr marL="12700" algn="ctr">
                  <a:lnSpc>
                    <a:spcPct val="100000"/>
                  </a:lnSpc>
                  <a:spcBef>
                    <a:spcPts val="90"/>
                  </a:spcBef>
                  <a:defRPr sz="3500" b="1" spc="-80">
                    <a:solidFill>
                      <a:srgbClr val="1E7FA2"/>
                    </a:solidFill>
                    <a:latin typeface="Open Sans" panose="020B0606030504020204"/>
                    <a:cs typeface="Montserrat-ExtraBold"/>
                  </a:defRPr>
                </a:lvl1pPr>
              </a:lstStyle>
              <a:p>
                <a:pPr marL="9519" defTabSz="685371">
                  <a:spcBef>
                    <a:spcPts val="68"/>
                  </a:spcBef>
                  <a:defRPr/>
                </a:pPr>
                <a:r>
                  <a:rPr lang="en-US" sz="2398" spc="-60">
                    <a:solidFill>
                      <a:srgbClr val="FFFFFF"/>
                    </a:solidFill>
                    <a:latin typeface="Arial" panose="020B0604020202020204"/>
                  </a:rPr>
                  <a:t>400</a:t>
                </a:r>
              </a:p>
            </p:txBody>
          </p:sp>
        </p:grpSp>
        <p:sp>
          <p:nvSpPr>
            <p:cNvPr id="13" name="object 5">
              <a:extLst>
                <a:ext uri="{FF2B5EF4-FFF2-40B4-BE49-F238E27FC236}">
                  <a16:creationId xmlns:a16="http://schemas.microsoft.com/office/drawing/2014/main" id="{8A82A7AA-8B3D-4890-A18F-84AE7D9A35F2}"/>
                </a:ext>
              </a:extLst>
            </p:cNvPr>
            <p:cNvSpPr txBox="1"/>
            <p:nvPr/>
          </p:nvSpPr>
          <p:spPr>
            <a:xfrm>
              <a:off x="1523542" y="3858574"/>
              <a:ext cx="2088913" cy="531074"/>
            </a:xfrm>
            <a:prstGeom prst="rect">
              <a:avLst/>
            </a:prstGeom>
          </p:spPr>
          <p:txBody>
            <a:bodyPr vert="horz" wrap="square" lIns="0" tIns="55211" rIns="0" bIns="0" rtlCol="0" anchor="t">
              <a:spAutoFit/>
            </a:bodyPr>
            <a:lstStyle/>
            <a:p>
              <a:pPr marL="9519" algn="r" defTabSz="685371">
                <a:defRPr/>
              </a:pPr>
              <a:r>
                <a:rPr lang="en-US" sz="900" b="1" spc="-4">
                  <a:solidFill>
                    <a:srgbClr val="FFFFFF"/>
                  </a:solidFill>
                  <a:latin typeface="Arial" panose="020B0604020202020204"/>
                </a:rPr>
                <a:t>Cities </a:t>
              </a:r>
            </a:p>
            <a:p>
              <a:pPr marL="9519" algn="r" defTabSz="685371">
                <a:defRPr/>
              </a:pPr>
              <a:r>
                <a:rPr lang="en-US" sz="900" b="1" spc="-4">
                  <a:solidFill>
                    <a:srgbClr val="FFFFFF"/>
                  </a:solidFill>
                  <a:latin typeface="Arial" panose="020B0604020202020204"/>
                  <a:ea typeface="Open Sans"/>
                  <a:cs typeface="Open Sans"/>
                </a:rPr>
                <a:t>Managed</a:t>
              </a:r>
              <a:endParaRPr lang="en-US" sz="1050" b="1" spc="-4">
                <a:solidFill>
                  <a:srgbClr val="FFFFFF"/>
                </a:solidFill>
                <a:latin typeface="Arial" panose="020B0604020202020204"/>
                <a:ea typeface="Open Sans"/>
                <a:cs typeface="Open Sans"/>
              </a:endParaRPr>
            </a:p>
          </p:txBody>
        </p:sp>
      </p:grpSp>
      <p:grpSp>
        <p:nvGrpSpPr>
          <p:cNvPr id="18" name="Grupo 17">
            <a:extLst>
              <a:ext uri="{FF2B5EF4-FFF2-40B4-BE49-F238E27FC236}">
                <a16:creationId xmlns:a16="http://schemas.microsoft.com/office/drawing/2014/main" id="{E11C40E8-B9E2-4FB3-A458-2705FB393952}"/>
              </a:ext>
            </a:extLst>
          </p:cNvPr>
          <p:cNvGrpSpPr/>
          <p:nvPr/>
        </p:nvGrpSpPr>
        <p:grpSpPr>
          <a:xfrm>
            <a:off x="1419521" y="1948815"/>
            <a:ext cx="1003600" cy="1074345"/>
            <a:chOff x="2792120" y="1182656"/>
            <a:chExt cx="1602183" cy="1715121"/>
          </a:xfrm>
        </p:grpSpPr>
        <p:grpSp>
          <p:nvGrpSpPr>
            <p:cNvPr id="62" name="Grupo 61">
              <a:extLst>
                <a:ext uri="{FF2B5EF4-FFF2-40B4-BE49-F238E27FC236}">
                  <a16:creationId xmlns:a16="http://schemas.microsoft.com/office/drawing/2014/main" id="{A799A7C1-F87E-4225-86CE-C46D5C38CE9B}"/>
                </a:ext>
              </a:extLst>
            </p:cNvPr>
            <p:cNvGrpSpPr/>
            <p:nvPr/>
          </p:nvGrpSpPr>
          <p:grpSpPr>
            <a:xfrm>
              <a:off x="2981320" y="1529777"/>
              <a:ext cx="1368000" cy="1368000"/>
              <a:chOff x="2981320" y="1529777"/>
              <a:chExt cx="1368000" cy="1368000"/>
            </a:xfrm>
          </p:grpSpPr>
          <p:sp>
            <p:nvSpPr>
              <p:cNvPr id="20" name="Elipse 145">
                <a:extLst>
                  <a:ext uri="{FF2B5EF4-FFF2-40B4-BE49-F238E27FC236}">
                    <a16:creationId xmlns:a16="http://schemas.microsoft.com/office/drawing/2014/main" id="{875011D8-F7FB-42FC-AF78-3B2279A25412}"/>
                  </a:ext>
                </a:extLst>
              </p:cNvPr>
              <p:cNvSpPr/>
              <p:nvPr/>
            </p:nvSpPr>
            <p:spPr>
              <a:xfrm>
                <a:off x="2981320" y="1529777"/>
                <a:ext cx="1368000" cy="1368000"/>
              </a:xfrm>
              <a:prstGeom prst="teardrop">
                <a:avLst/>
              </a:prstGeom>
              <a:no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71">
                  <a:defRPr/>
                </a:pPr>
                <a:endParaRPr lang="en-US" sz="1349">
                  <a:solidFill>
                    <a:srgbClr val="FFFFFF"/>
                  </a:solidFill>
                  <a:latin typeface="Arial" panose="020B0604020202020204"/>
                </a:endParaRPr>
              </a:p>
            </p:txBody>
          </p:sp>
          <p:sp>
            <p:nvSpPr>
              <p:cNvPr id="22" name="object 12">
                <a:extLst>
                  <a:ext uri="{FF2B5EF4-FFF2-40B4-BE49-F238E27FC236}">
                    <a16:creationId xmlns:a16="http://schemas.microsoft.com/office/drawing/2014/main" id="{BEEF647A-5FA5-4B40-94B8-3F6CF1EAB086}"/>
                  </a:ext>
                </a:extLst>
              </p:cNvPr>
              <p:cNvSpPr txBox="1"/>
              <p:nvPr/>
            </p:nvSpPr>
            <p:spPr>
              <a:xfrm>
                <a:off x="3052539" y="1977173"/>
                <a:ext cx="1225564" cy="505003"/>
              </a:xfrm>
              <a:prstGeom prst="rect">
                <a:avLst/>
              </a:prstGeom>
            </p:spPr>
            <p:txBody>
              <a:bodyPr vert="horz" wrap="square" lIns="0" tIns="8567" rIns="0" bIns="0" rtlCol="0">
                <a:spAutoFit/>
              </a:bodyPr>
              <a:lstStyle>
                <a:defPPr>
                  <a:defRPr lang="es-ES"/>
                </a:defPPr>
                <a:lvl1pPr marL="12700" algn="ctr">
                  <a:lnSpc>
                    <a:spcPct val="100000"/>
                  </a:lnSpc>
                  <a:spcBef>
                    <a:spcPts val="90"/>
                  </a:spcBef>
                  <a:defRPr sz="3500" b="1" spc="-80">
                    <a:solidFill>
                      <a:srgbClr val="1E7FA2"/>
                    </a:solidFill>
                    <a:latin typeface="Open Sans" panose="020B0606030504020204"/>
                    <a:cs typeface="Montserrat-ExtraBold"/>
                  </a:defRPr>
                </a:lvl1pPr>
              </a:lstStyle>
              <a:p>
                <a:pPr marL="9519" defTabSz="685371">
                  <a:spcBef>
                    <a:spcPts val="68"/>
                  </a:spcBef>
                  <a:defRPr/>
                </a:pPr>
                <a:r>
                  <a:rPr lang="en-US" sz="1999" spc="-60">
                    <a:solidFill>
                      <a:srgbClr val="FFFFFF"/>
                    </a:solidFill>
                    <a:latin typeface="Arial" panose="020B0604020202020204"/>
                  </a:rPr>
                  <a:t>+3,000</a:t>
                </a:r>
              </a:p>
            </p:txBody>
          </p:sp>
        </p:grpSp>
        <p:sp>
          <p:nvSpPr>
            <p:cNvPr id="23" name="object 5">
              <a:extLst>
                <a:ext uri="{FF2B5EF4-FFF2-40B4-BE49-F238E27FC236}">
                  <a16:creationId xmlns:a16="http://schemas.microsoft.com/office/drawing/2014/main" id="{A01D3412-5DCA-4046-9875-7D1C6B87250A}"/>
                </a:ext>
              </a:extLst>
            </p:cNvPr>
            <p:cNvSpPr txBox="1"/>
            <p:nvPr/>
          </p:nvSpPr>
          <p:spPr>
            <a:xfrm>
              <a:off x="2792120" y="1182656"/>
              <a:ext cx="1602183" cy="310039"/>
            </a:xfrm>
            <a:prstGeom prst="rect">
              <a:avLst/>
            </a:prstGeom>
          </p:spPr>
          <p:txBody>
            <a:bodyPr vert="horz" wrap="square" lIns="0" tIns="55211" rIns="0" bIns="0" rtlCol="0" anchor="ctr">
              <a:spAutoFit/>
            </a:bodyPr>
            <a:lstStyle/>
            <a:p>
              <a:pPr marL="9519" algn="r" defTabSz="685371">
                <a:defRPr/>
              </a:pPr>
              <a:r>
                <a:rPr lang="en-US" sz="900" b="1" spc="-4">
                  <a:solidFill>
                    <a:srgbClr val="FFFFFF"/>
                  </a:solidFill>
                  <a:latin typeface="Arial" panose="020B0604020202020204"/>
                </a:rPr>
                <a:t>Employees</a:t>
              </a:r>
              <a:endParaRPr lang="en-US" sz="900" b="1" spc="-4">
                <a:solidFill>
                  <a:srgbClr val="FFFFFF"/>
                </a:solidFill>
                <a:latin typeface="Arial" panose="020B0604020202020204"/>
                <a:ea typeface="Open Sans" panose="020B0606030504020204" pitchFamily="34" charset="0"/>
                <a:cs typeface="Open Sans" panose="020B0606030504020204" pitchFamily="34" charset="0"/>
              </a:endParaRPr>
            </a:p>
          </p:txBody>
        </p:sp>
      </p:grpSp>
      <p:grpSp>
        <p:nvGrpSpPr>
          <p:cNvPr id="34" name="Grupo 33">
            <a:extLst>
              <a:ext uri="{FF2B5EF4-FFF2-40B4-BE49-F238E27FC236}">
                <a16:creationId xmlns:a16="http://schemas.microsoft.com/office/drawing/2014/main" id="{2A405D89-F9DF-468E-86ED-1A44B6681F03}"/>
              </a:ext>
            </a:extLst>
          </p:cNvPr>
          <p:cNvGrpSpPr/>
          <p:nvPr/>
        </p:nvGrpSpPr>
        <p:grpSpPr>
          <a:xfrm>
            <a:off x="2546676" y="1801900"/>
            <a:ext cx="888166" cy="1215835"/>
            <a:chOff x="4847604" y="956781"/>
            <a:chExt cx="1417898" cy="1940996"/>
          </a:xfrm>
        </p:grpSpPr>
        <p:grpSp>
          <p:nvGrpSpPr>
            <p:cNvPr id="63" name="Grupo 62">
              <a:extLst>
                <a:ext uri="{FF2B5EF4-FFF2-40B4-BE49-F238E27FC236}">
                  <a16:creationId xmlns:a16="http://schemas.microsoft.com/office/drawing/2014/main" id="{808B67C1-5804-4B4C-940E-4FC7681D2E66}"/>
                </a:ext>
              </a:extLst>
            </p:cNvPr>
            <p:cNvGrpSpPr/>
            <p:nvPr/>
          </p:nvGrpSpPr>
          <p:grpSpPr>
            <a:xfrm>
              <a:off x="4847604" y="1529777"/>
              <a:ext cx="1417898" cy="1368000"/>
              <a:chOff x="4847604" y="1529777"/>
              <a:chExt cx="1417898" cy="1368000"/>
            </a:xfrm>
          </p:grpSpPr>
          <p:sp>
            <p:nvSpPr>
              <p:cNvPr id="30" name="Elipse 155">
                <a:extLst>
                  <a:ext uri="{FF2B5EF4-FFF2-40B4-BE49-F238E27FC236}">
                    <a16:creationId xmlns:a16="http://schemas.microsoft.com/office/drawing/2014/main" id="{5536DB8C-D2AE-4E1B-8F93-5E142EDFADA3}"/>
                  </a:ext>
                </a:extLst>
              </p:cNvPr>
              <p:cNvSpPr/>
              <p:nvPr/>
            </p:nvSpPr>
            <p:spPr>
              <a:xfrm>
                <a:off x="4872554" y="1529777"/>
                <a:ext cx="1368000" cy="1368000"/>
              </a:xfrm>
              <a:prstGeom prst="teardrop">
                <a:avLst/>
              </a:prstGeom>
              <a:no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71">
                  <a:defRPr/>
                </a:pPr>
                <a:endParaRPr lang="en-US" sz="1349">
                  <a:solidFill>
                    <a:srgbClr val="FFFFFF"/>
                  </a:solidFill>
                  <a:latin typeface="Arial" panose="020B0604020202020204"/>
                </a:endParaRPr>
              </a:p>
            </p:txBody>
          </p:sp>
          <p:sp>
            <p:nvSpPr>
              <p:cNvPr id="32" name="object 12">
                <a:extLst>
                  <a:ext uri="{FF2B5EF4-FFF2-40B4-BE49-F238E27FC236}">
                    <a16:creationId xmlns:a16="http://schemas.microsoft.com/office/drawing/2014/main" id="{C65C5F04-CA19-4DC8-B080-67FA1776ABBC}"/>
                  </a:ext>
                </a:extLst>
              </p:cNvPr>
              <p:cNvSpPr txBox="1"/>
              <p:nvPr/>
            </p:nvSpPr>
            <p:spPr>
              <a:xfrm>
                <a:off x="4847604" y="1977174"/>
                <a:ext cx="1417898" cy="455679"/>
              </a:xfrm>
              <a:prstGeom prst="rect">
                <a:avLst/>
              </a:prstGeom>
            </p:spPr>
            <p:txBody>
              <a:bodyPr vert="horz" wrap="square" lIns="0" tIns="8567" rIns="0" bIns="0" rtlCol="0">
                <a:spAutoFit/>
              </a:bodyPr>
              <a:lstStyle>
                <a:defPPr>
                  <a:defRPr lang="es-ES"/>
                </a:defPPr>
                <a:lvl1pPr marL="12700" algn="ctr">
                  <a:lnSpc>
                    <a:spcPct val="100000"/>
                  </a:lnSpc>
                  <a:spcBef>
                    <a:spcPts val="90"/>
                  </a:spcBef>
                  <a:defRPr sz="3500" b="1" spc="-80">
                    <a:solidFill>
                      <a:srgbClr val="1E7FA2"/>
                    </a:solidFill>
                    <a:latin typeface="Open Sans" panose="020B0606030504020204"/>
                    <a:cs typeface="Montserrat-ExtraBold"/>
                  </a:defRPr>
                </a:lvl1pPr>
              </a:lstStyle>
              <a:p>
                <a:pPr marL="9519" defTabSz="685371">
                  <a:spcBef>
                    <a:spcPts val="68"/>
                  </a:spcBef>
                  <a:defRPr/>
                </a:pPr>
                <a:r>
                  <a:rPr lang="en-US" sz="1798" spc="-60">
                    <a:solidFill>
                      <a:srgbClr val="FFFFFF"/>
                    </a:solidFill>
                    <a:latin typeface="Arial" panose="020B0604020202020204"/>
                  </a:rPr>
                  <a:t>$450M+</a:t>
                </a:r>
              </a:p>
            </p:txBody>
          </p:sp>
        </p:grpSp>
        <p:sp>
          <p:nvSpPr>
            <p:cNvPr id="33" name="object 5">
              <a:extLst>
                <a:ext uri="{FF2B5EF4-FFF2-40B4-BE49-F238E27FC236}">
                  <a16:creationId xmlns:a16="http://schemas.microsoft.com/office/drawing/2014/main" id="{E8EF2D64-3BC8-44B1-82C0-1BC5C5A56B7C}"/>
                </a:ext>
              </a:extLst>
            </p:cNvPr>
            <p:cNvSpPr txBox="1"/>
            <p:nvPr/>
          </p:nvSpPr>
          <p:spPr>
            <a:xfrm>
              <a:off x="5181085" y="956781"/>
              <a:ext cx="1079822" cy="531074"/>
            </a:xfrm>
            <a:prstGeom prst="rect">
              <a:avLst/>
            </a:prstGeom>
          </p:spPr>
          <p:txBody>
            <a:bodyPr vert="horz" wrap="square" lIns="0" tIns="55211" rIns="0" bIns="0" rtlCol="0" anchor="t">
              <a:spAutoFit/>
            </a:bodyPr>
            <a:lstStyle/>
            <a:p>
              <a:pPr marL="9519" algn="r" defTabSz="685371">
                <a:defRPr/>
              </a:pPr>
              <a:r>
                <a:rPr lang="en-US" sz="900" b="1" spc="-4">
                  <a:solidFill>
                    <a:srgbClr val="FFFFFF"/>
                  </a:solidFill>
                  <a:latin typeface="Arial" panose="020B0604020202020204"/>
                </a:rPr>
                <a:t>Annual Revenues </a:t>
              </a:r>
              <a:endParaRPr lang="en-US" sz="900" b="1" spc="-4">
                <a:solidFill>
                  <a:srgbClr val="FFFFFF"/>
                </a:solidFill>
                <a:latin typeface="Arial" panose="020B0604020202020204"/>
                <a:ea typeface="Open Sans" panose="020B0606030504020204" pitchFamily="34" charset="0"/>
                <a:cs typeface="Open Sans" panose="020B0606030504020204" pitchFamily="34" charset="0"/>
              </a:endParaRPr>
            </a:p>
          </p:txBody>
        </p:sp>
      </p:grpSp>
      <p:grpSp>
        <p:nvGrpSpPr>
          <p:cNvPr id="14" name="Grupo 13">
            <a:extLst>
              <a:ext uri="{FF2B5EF4-FFF2-40B4-BE49-F238E27FC236}">
                <a16:creationId xmlns:a16="http://schemas.microsoft.com/office/drawing/2014/main" id="{8BDE2772-DF83-49B2-ACA8-19117BF664B2}"/>
              </a:ext>
            </a:extLst>
          </p:cNvPr>
          <p:cNvGrpSpPr/>
          <p:nvPr/>
        </p:nvGrpSpPr>
        <p:grpSpPr>
          <a:xfrm>
            <a:off x="1402781" y="3336071"/>
            <a:ext cx="1013395" cy="1215455"/>
            <a:chOff x="3973693" y="3470201"/>
            <a:chExt cx="1617817" cy="1940390"/>
          </a:xfrm>
        </p:grpSpPr>
        <p:grpSp>
          <p:nvGrpSpPr>
            <p:cNvPr id="59" name="Grupo 58">
              <a:extLst>
                <a:ext uri="{FF2B5EF4-FFF2-40B4-BE49-F238E27FC236}">
                  <a16:creationId xmlns:a16="http://schemas.microsoft.com/office/drawing/2014/main" id="{9861FF2D-384D-4435-9318-B124B43DFA17}"/>
                </a:ext>
              </a:extLst>
            </p:cNvPr>
            <p:cNvGrpSpPr/>
            <p:nvPr/>
          </p:nvGrpSpPr>
          <p:grpSpPr>
            <a:xfrm>
              <a:off x="4168924" y="4042591"/>
              <a:ext cx="1368000" cy="1368000"/>
              <a:chOff x="4168924" y="4085648"/>
              <a:chExt cx="1368000" cy="1368000"/>
            </a:xfrm>
          </p:grpSpPr>
          <p:sp>
            <p:nvSpPr>
              <p:cNvPr id="49" name="Elipse 135">
                <a:extLst>
                  <a:ext uri="{FF2B5EF4-FFF2-40B4-BE49-F238E27FC236}">
                    <a16:creationId xmlns:a16="http://schemas.microsoft.com/office/drawing/2014/main" id="{964173E5-94F8-4199-A2B1-D6B8839A0FDA}"/>
                  </a:ext>
                </a:extLst>
              </p:cNvPr>
              <p:cNvSpPr/>
              <p:nvPr/>
            </p:nvSpPr>
            <p:spPr>
              <a:xfrm>
                <a:off x="4168924" y="4085648"/>
                <a:ext cx="1368000" cy="1368000"/>
              </a:xfrm>
              <a:prstGeom prst="teardrop">
                <a:avLst/>
              </a:prstGeom>
              <a:no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71">
                  <a:defRPr/>
                </a:pPr>
                <a:endParaRPr lang="en-US" sz="1349">
                  <a:solidFill>
                    <a:srgbClr val="FFFFFF"/>
                  </a:solidFill>
                  <a:latin typeface="Arial" panose="020B0604020202020204"/>
                </a:endParaRPr>
              </a:p>
            </p:txBody>
          </p:sp>
          <p:sp>
            <p:nvSpPr>
              <p:cNvPr id="47" name="object 12">
                <a:extLst>
                  <a:ext uri="{FF2B5EF4-FFF2-40B4-BE49-F238E27FC236}">
                    <a16:creationId xmlns:a16="http://schemas.microsoft.com/office/drawing/2014/main" id="{FCE6640D-7270-4473-8A4C-7B3C12DFF1B7}"/>
                  </a:ext>
                </a:extLst>
              </p:cNvPr>
              <p:cNvSpPr txBox="1"/>
              <p:nvPr/>
            </p:nvSpPr>
            <p:spPr>
              <a:xfrm>
                <a:off x="4260264" y="4447944"/>
                <a:ext cx="1225566" cy="603036"/>
              </a:xfrm>
              <a:prstGeom prst="rect">
                <a:avLst/>
              </a:prstGeom>
            </p:spPr>
            <p:txBody>
              <a:bodyPr vert="horz" wrap="square" lIns="0" tIns="8567" rIns="0" bIns="0" rtlCol="0">
                <a:spAutoFit/>
              </a:bodyPr>
              <a:lstStyle>
                <a:defPPr>
                  <a:defRPr lang="es-ES"/>
                </a:defPPr>
                <a:lvl1pPr marL="12700" algn="ctr">
                  <a:lnSpc>
                    <a:spcPct val="100000"/>
                  </a:lnSpc>
                  <a:spcBef>
                    <a:spcPts val="90"/>
                  </a:spcBef>
                  <a:defRPr sz="3500" b="1" spc="-80">
                    <a:solidFill>
                      <a:srgbClr val="1E7FA2"/>
                    </a:solidFill>
                    <a:latin typeface="Open Sans" panose="020B0606030504020204"/>
                    <a:cs typeface="Montserrat-ExtraBold"/>
                  </a:defRPr>
                </a:lvl1pPr>
              </a:lstStyle>
              <a:p>
                <a:pPr marL="9519" defTabSz="685371">
                  <a:spcBef>
                    <a:spcPts val="68"/>
                  </a:spcBef>
                  <a:defRPr/>
                </a:pPr>
                <a:r>
                  <a:rPr lang="es-ES" sz="2398" spc="-60">
                    <a:solidFill>
                      <a:srgbClr val="FFFFFF"/>
                    </a:solidFill>
                    <a:latin typeface="Arial" panose="020B0604020202020204"/>
                  </a:rPr>
                  <a:t>30</a:t>
                </a:r>
              </a:p>
            </p:txBody>
          </p:sp>
        </p:grpSp>
        <p:sp>
          <p:nvSpPr>
            <p:cNvPr id="48" name="object 5">
              <a:extLst>
                <a:ext uri="{FF2B5EF4-FFF2-40B4-BE49-F238E27FC236}">
                  <a16:creationId xmlns:a16="http://schemas.microsoft.com/office/drawing/2014/main" id="{1F79FFE1-562E-4E24-9E75-7D782D6D7551}"/>
                </a:ext>
              </a:extLst>
            </p:cNvPr>
            <p:cNvSpPr txBox="1"/>
            <p:nvPr/>
          </p:nvSpPr>
          <p:spPr>
            <a:xfrm>
              <a:off x="3973693" y="3470201"/>
              <a:ext cx="1617817" cy="531074"/>
            </a:xfrm>
            <a:prstGeom prst="rect">
              <a:avLst/>
            </a:prstGeom>
          </p:spPr>
          <p:txBody>
            <a:bodyPr vert="horz" wrap="square" lIns="0" tIns="55211" rIns="0" bIns="0" rtlCol="0" anchor="t">
              <a:spAutoFit/>
            </a:bodyPr>
            <a:lstStyle/>
            <a:p>
              <a:pPr marL="9519" algn="r" defTabSz="685371">
                <a:defRPr/>
              </a:pPr>
              <a:r>
                <a:rPr lang="en-US" sz="900" b="1" spc="-4">
                  <a:solidFill>
                    <a:srgbClr val="FFFFFF"/>
                  </a:solidFill>
                  <a:latin typeface="Arial" panose="020B0604020202020204"/>
                </a:rPr>
                <a:t>Water Treatment Plants </a:t>
              </a:r>
              <a:endParaRPr lang="en-US" sz="900" b="1" spc="-4">
                <a:solidFill>
                  <a:srgbClr val="FFFFFF"/>
                </a:solidFill>
                <a:latin typeface="Arial" panose="020B0604020202020204"/>
                <a:ea typeface="Open Sans" panose="020B0606030504020204" pitchFamily="34" charset="0"/>
                <a:cs typeface="Open Sans" panose="020B0606030504020204" pitchFamily="34" charset="0"/>
              </a:endParaRPr>
            </a:p>
          </p:txBody>
        </p:sp>
      </p:grpSp>
      <p:grpSp>
        <p:nvGrpSpPr>
          <p:cNvPr id="3" name="Grupo 2">
            <a:extLst>
              <a:ext uri="{FF2B5EF4-FFF2-40B4-BE49-F238E27FC236}">
                <a16:creationId xmlns:a16="http://schemas.microsoft.com/office/drawing/2014/main" id="{2DA5F7B3-AC44-4DE0-9212-2E7DE91C5B03}"/>
              </a:ext>
            </a:extLst>
          </p:cNvPr>
          <p:cNvGrpSpPr/>
          <p:nvPr/>
        </p:nvGrpSpPr>
        <p:grpSpPr>
          <a:xfrm>
            <a:off x="2502936" y="3340771"/>
            <a:ext cx="949447" cy="1214177"/>
            <a:chOff x="5977380" y="3472240"/>
            <a:chExt cx="1515730" cy="1938351"/>
          </a:xfrm>
        </p:grpSpPr>
        <p:grpSp>
          <p:nvGrpSpPr>
            <p:cNvPr id="60" name="Grupo 59">
              <a:extLst>
                <a:ext uri="{FF2B5EF4-FFF2-40B4-BE49-F238E27FC236}">
                  <a16:creationId xmlns:a16="http://schemas.microsoft.com/office/drawing/2014/main" id="{F7D1C33D-9E5B-4F04-8645-8699AE504F52}"/>
                </a:ext>
              </a:extLst>
            </p:cNvPr>
            <p:cNvGrpSpPr/>
            <p:nvPr/>
          </p:nvGrpSpPr>
          <p:grpSpPr>
            <a:xfrm>
              <a:off x="6076395" y="4042591"/>
              <a:ext cx="1368000" cy="1368000"/>
              <a:chOff x="6076395" y="4143780"/>
              <a:chExt cx="1368000" cy="1368000"/>
            </a:xfrm>
          </p:grpSpPr>
          <p:sp>
            <p:nvSpPr>
              <p:cNvPr id="55" name="Elipse 135">
                <a:extLst>
                  <a:ext uri="{FF2B5EF4-FFF2-40B4-BE49-F238E27FC236}">
                    <a16:creationId xmlns:a16="http://schemas.microsoft.com/office/drawing/2014/main" id="{1D19D6F5-9B5F-4A18-95DC-69D05593DA5C}"/>
                  </a:ext>
                </a:extLst>
              </p:cNvPr>
              <p:cNvSpPr/>
              <p:nvPr/>
            </p:nvSpPr>
            <p:spPr>
              <a:xfrm>
                <a:off x="6076395" y="4143780"/>
                <a:ext cx="1368000" cy="1368000"/>
              </a:xfrm>
              <a:prstGeom prst="teardrop">
                <a:avLst/>
              </a:prstGeom>
              <a:no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71">
                  <a:defRPr/>
                </a:pPr>
                <a:endParaRPr lang="en-US" sz="1349">
                  <a:solidFill>
                    <a:srgbClr val="FFFFFF"/>
                  </a:solidFill>
                  <a:latin typeface="Arial" panose="020B0604020202020204"/>
                </a:endParaRPr>
              </a:p>
            </p:txBody>
          </p:sp>
          <p:sp>
            <p:nvSpPr>
              <p:cNvPr id="53" name="object 12">
                <a:extLst>
                  <a:ext uri="{FF2B5EF4-FFF2-40B4-BE49-F238E27FC236}">
                    <a16:creationId xmlns:a16="http://schemas.microsoft.com/office/drawing/2014/main" id="{A827D3E7-3B6F-4AE1-939C-3949ACF64FA7}"/>
                  </a:ext>
                </a:extLst>
              </p:cNvPr>
              <p:cNvSpPr txBox="1"/>
              <p:nvPr/>
            </p:nvSpPr>
            <p:spPr>
              <a:xfrm>
                <a:off x="6147614" y="4591177"/>
                <a:ext cx="1225565" cy="566197"/>
              </a:xfrm>
              <a:prstGeom prst="rect">
                <a:avLst/>
              </a:prstGeom>
            </p:spPr>
            <p:txBody>
              <a:bodyPr vert="horz" wrap="square" lIns="0" tIns="8567" rIns="0" bIns="0" rtlCol="0">
                <a:spAutoFit/>
              </a:bodyPr>
              <a:lstStyle>
                <a:defPPr>
                  <a:defRPr lang="es-ES"/>
                </a:defPPr>
                <a:lvl1pPr marL="12700" algn="ctr">
                  <a:lnSpc>
                    <a:spcPct val="100000"/>
                  </a:lnSpc>
                  <a:spcBef>
                    <a:spcPts val="90"/>
                  </a:spcBef>
                  <a:defRPr sz="3500" b="1" spc="-80">
                    <a:solidFill>
                      <a:srgbClr val="1E7FA2"/>
                    </a:solidFill>
                    <a:latin typeface="Open Sans" panose="020B0606030504020204"/>
                    <a:cs typeface="Montserrat-ExtraBold"/>
                  </a:defRPr>
                </a:lvl1pPr>
              </a:lstStyle>
              <a:p>
                <a:pPr marL="9519" defTabSz="685371">
                  <a:spcBef>
                    <a:spcPts val="68"/>
                  </a:spcBef>
                  <a:defRPr/>
                </a:pPr>
                <a:endParaRPr lang="en-US" sz="2248" spc="-60">
                  <a:solidFill>
                    <a:srgbClr val="FFFFFF"/>
                  </a:solidFill>
                  <a:latin typeface="Arial" panose="020B0604020202020204"/>
                </a:endParaRPr>
              </a:p>
            </p:txBody>
          </p:sp>
        </p:grpSp>
        <p:sp>
          <p:nvSpPr>
            <p:cNvPr id="54" name="object 5">
              <a:extLst>
                <a:ext uri="{FF2B5EF4-FFF2-40B4-BE49-F238E27FC236}">
                  <a16:creationId xmlns:a16="http://schemas.microsoft.com/office/drawing/2014/main" id="{7AE858FC-1751-45E6-8519-980CF2FF9D7C}"/>
                </a:ext>
              </a:extLst>
            </p:cNvPr>
            <p:cNvSpPr txBox="1"/>
            <p:nvPr/>
          </p:nvSpPr>
          <p:spPr>
            <a:xfrm>
              <a:off x="5977380" y="3472240"/>
              <a:ext cx="1515730" cy="531074"/>
            </a:xfrm>
            <a:prstGeom prst="rect">
              <a:avLst/>
            </a:prstGeom>
          </p:spPr>
          <p:txBody>
            <a:bodyPr vert="horz" wrap="square" lIns="0" tIns="55211" rIns="0" bIns="0" rtlCol="0" anchor="t">
              <a:spAutoFit/>
            </a:bodyPr>
            <a:lstStyle/>
            <a:p>
              <a:pPr marL="9519" algn="r" defTabSz="685371">
                <a:defRPr/>
              </a:pPr>
              <a:r>
                <a:rPr lang="en-US" sz="900" b="1" spc="-4">
                  <a:solidFill>
                    <a:srgbClr val="FFFFFF"/>
                  </a:solidFill>
                  <a:latin typeface="Arial" panose="020B0604020202020204"/>
                </a:rPr>
                <a:t>Wastewater Treatment Plants </a:t>
              </a:r>
              <a:endParaRPr lang="en-US" sz="900" b="1" spc="-4">
                <a:solidFill>
                  <a:srgbClr val="FFFFFF"/>
                </a:solidFill>
                <a:latin typeface="Arial" panose="020B0604020202020204"/>
                <a:ea typeface="Open Sans" panose="020B0606030504020204" pitchFamily="34" charset="0"/>
                <a:cs typeface="Open Sans" panose="020B0606030504020204" pitchFamily="34" charset="0"/>
              </a:endParaRPr>
            </a:p>
          </p:txBody>
        </p:sp>
      </p:grpSp>
      <p:pic>
        <p:nvPicPr>
          <p:cNvPr id="37" name="Gráfico 36">
            <a:extLst>
              <a:ext uri="{FF2B5EF4-FFF2-40B4-BE49-F238E27FC236}">
                <a16:creationId xmlns:a16="http://schemas.microsoft.com/office/drawing/2014/main" id="{60801AE1-6A7E-4731-8DE0-92799781A580}"/>
              </a:ext>
            </a:extLst>
          </p:cNvPr>
          <p:cNvPicPr>
            <a:picLocks noChangeAspect="1"/>
          </p:cNvPicPr>
          <p:nvPr/>
        </p:nvPicPr>
        <p:blipFill>
          <a:blip r:embed="rId4">
            <a:extLst>
              <a:ext uri="{28A0092B-C50C-407E-A947-70E740481C1C}">
                <a14:useLocalDpi xmlns:a14="http://schemas.microsoft.com/office/drawing/2010/main" val="0"/>
              </a:ext>
            </a:extLst>
          </a:blip>
          <a:srcRect t="3784" b="3784"/>
          <a:stretch/>
        </p:blipFill>
        <p:spPr>
          <a:xfrm>
            <a:off x="210043" y="1053816"/>
            <a:ext cx="1287898" cy="557124"/>
          </a:xfrm>
          <a:prstGeom prst="rect">
            <a:avLst/>
          </a:prstGeom>
        </p:spPr>
      </p:pic>
      <p:sp>
        <p:nvSpPr>
          <p:cNvPr id="102" name="CuadroTexto 101">
            <a:extLst>
              <a:ext uri="{FF2B5EF4-FFF2-40B4-BE49-F238E27FC236}">
                <a16:creationId xmlns:a16="http://schemas.microsoft.com/office/drawing/2014/main" id="{BB6F54F0-DFE2-4E35-B9DD-71F6FA8481BC}"/>
              </a:ext>
            </a:extLst>
          </p:cNvPr>
          <p:cNvSpPr txBox="1"/>
          <p:nvPr/>
        </p:nvSpPr>
        <p:spPr>
          <a:xfrm>
            <a:off x="1572468" y="1157413"/>
            <a:ext cx="2108561" cy="461266"/>
          </a:xfrm>
          <a:prstGeom prst="rect">
            <a:avLst/>
          </a:prstGeom>
          <a:noFill/>
        </p:spPr>
        <p:txBody>
          <a:bodyPr wrap="square" rtlCol="0">
            <a:spAutoFit/>
          </a:bodyPr>
          <a:lstStyle/>
          <a:p>
            <a:pPr defTabSz="685371">
              <a:defRPr/>
            </a:pPr>
            <a:r>
              <a:rPr lang="en-US" sz="1199" b="1" i="1">
                <a:solidFill>
                  <a:srgbClr val="011C38"/>
                </a:solidFill>
                <a:latin typeface="Arial" panose="020B0604020202020204"/>
              </a:rPr>
              <a:t>From a leading European water utility operator…</a:t>
            </a:r>
          </a:p>
        </p:txBody>
      </p:sp>
      <p:grpSp>
        <p:nvGrpSpPr>
          <p:cNvPr id="113" name="Grupo 112">
            <a:extLst>
              <a:ext uri="{FF2B5EF4-FFF2-40B4-BE49-F238E27FC236}">
                <a16:creationId xmlns:a16="http://schemas.microsoft.com/office/drawing/2014/main" id="{5F830098-0E1F-4C20-A42D-36014DEBC8D2}"/>
              </a:ext>
            </a:extLst>
          </p:cNvPr>
          <p:cNvGrpSpPr/>
          <p:nvPr/>
        </p:nvGrpSpPr>
        <p:grpSpPr>
          <a:xfrm>
            <a:off x="5746584" y="937984"/>
            <a:ext cx="3410225" cy="4209170"/>
            <a:chOff x="8069408" y="697610"/>
            <a:chExt cx="5961077" cy="6719663"/>
          </a:xfrm>
          <a:solidFill>
            <a:schemeClr val="bg2">
              <a:alpha val="60000"/>
            </a:schemeClr>
          </a:solidFill>
        </p:grpSpPr>
        <p:sp>
          <p:nvSpPr>
            <p:cNvPr id="81" name="Flecha: cheurón 80">
              <a:extLst>
                <a:ext uri="{FF2B5EF4-FFF2-40B4-BE49-F238E27FC236}">
                  <a16:creationId xmlns:a16="http://schemas.microsoft.com/office/drawing/2014/main" id="{4F0C0075-2176-4D7F-9E61-1F7484D56562}"/>
                </a:ext>
              </a:extLst>
            </p:cNvPr>
            <p:cNvSpPr/>
            <p:nvPr/>
          </p:nvSpPr>
          <p:spPr>
            <a:xfrm>
              <a:off x="8069408" y="697610"/>
              <a:ext cx="5961077" cy="6719663"/>
            </a:xfrm>
            <a:custGeom>
              <a:avLst/>
              <a:gdLst>
                <a:gd name="connsiteX0" fmla="*/ 0 w 3878355"/>
                <a:gd name="connsiteY0" fmla="*/ 0 h 4211769"/>
                <a:gd name="connsiteX1" fmla="*/ 3513169 w 3878355"/>
                <a:gd name="connsiteY1" fmla="*/ 0 h 4211769"/>
                <a:gd name="connsiteX2" fmla="*/ 3878355 w 3878355"/>
                <a:gd name="connsiteY2" fmla="*/ 2105885 h 4211769"/>
                <a:gd name="connsiteX3" fmla="*/ 3513169 w 3878355"/>
                <a:gd name="connsiteY3" fmla="*/ 4211769 h 4211769"/>
                <a:gd name="connsiteX4" fmla="*/ 0 w 3878355"/>
                <a:gd name="connsiteY4" fmla="*/ 4211769 h 4211769"/>
                <a:gd name="connsiteX5" fmla="*/ 365186 w 3878355"/>
                <a:gd name="connsiteY5" fmla="*/ 2105885 h 4211769"/>
                <a:gd name="connsiteX6" fmla="*/ 0 w 3878355"/>
                <a:gd name="connsiteY6" fmla="*/ 0 h 4211769"/>
                <a:gd name="connsiteX0" fmla="*/ 0 w 3551783"/>
                <a:gd name="connsiteY0" fmla="*/ 0 h 4211769"/>
                <a:gd name="connsiteX1" fmla="*/ 3513169 w 3551783"/>
                <a:gd name="connsiteY1" fmla="*/ 0 h 4211769"/>
                <a:gd name="connsiteX2" fmla="*/ 3551783 w 3551783"/>
                <a:gd name="connsiteY2" fmla="*/ 2097721 h 4211769"/>
                <a:gd name="connsiteX3" fmla="*/ 3513169 w 3551783"/>
                <a:gd name="connsiteY3" fmla="*/ 4211769 h 4211769"/>
                <a:gd name="connsiteX4" fmla="*/ 0 w 3551783"/>
                <a:gd name="connsiteY4" fmla="*/ 4211769 h 4211769"/>
                <a:gd name="connsiteX5" fmla="*/ 365186 w 3551783"/>
                <a:gd name="connsiteY5" fmla="*/ 2105885 h 4211769"/>
                <a:gd name="connsiteX6" fmla="*/ 0 w 3551783"/>
                <a:gd name="connsiteY6" fmla="*/ 0 h 4211769"/>
                <a:gd name="connsiteX0" fmla="*/ 0 w 3513169"/>
                <a:gd name="connsiteY0" fmla="*/ 0 h 4211769"/>
                <a:gd name="connsiteX1" fmla="*/ 3513169 w 3513169"/>
                <a:gd name="connsiteY1" fmla="*/ 0 h 4211769"/>
                <a:gd name="connsiteX2" fmla="*/ 3510962 w 3513169"/>
                <a:gd name="connsiteY2" fmla="*/ 2105885 h 4211769"/>
                <a:gd name="connsiteX3" fmla="*/ 3513169 w 3513169"/>
                <a:gd name="connsiteY3" fmla="*/ 4211769 h 4211769"/>
                <a:gd name="connsiteX4" fmla="*/ 0 w 3513169"/>
                <a:gd name="connsiteY4" fmla="*/ 4211769 h 4211769"/>
                <a:gd name="connsiteX5" fmla="*/ 365186 w 3513169"/>
                <a:gd name="connsiteY5" fmla="*/ 2105885 h 4211769"/>
                <a:gd name="connsiteX6" fmla="*/ 0 w 3513169"/>
                <a:gd name="connsiteY6" fmla="*/ 0 h 421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169" h="4211769">
                  <a:moveTo>
                    <a:pt x="0" y="0"/>
                  </a:moveTo>
                  <a:lnTo>
                    <a:pt x="3513169" y="0"/>
                  </a:lnTo>
                  <a:cubicBezTo>
                    <a:pt x="3512433" y="701962"/>
                    <a:pt x="3511698" y="1403923"/>
                    <a:pt x="3510962" y="2105885"/>
                  </a:cubicBezTo>
                  <a:cubicBezTo>
                    <a:pt x="3511698" y="2807846"/>
                    <a:pt x="3512433" y="3509808"/>
                    <a:pt x="3513169" y="4211769"/>
                  </a:cubicBezTo>
                  <a:lnTo>
                    <a:pt x="0" y="4211769"/>
                  </a:lnTo>
                  <a:lnTo>
                    <a:pt x="365186" y="2105885"/>
                  </a:lnTo>
                  <a:lnTo>
                    <a:pt x="0" y="0"/>
                  </a:lnTo>
                  <a:close/>
                </a:path>
              </a:pathLst>
            </a:custGeom>
            <a:solidFill>
              <a:srgbClr val="8EC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71">
                <a:defRPr/>
              </a:pPr>
              <a:endParaRPr lang="es-ES" sz="1349">
                <a:solidFill>
                  <a:srgbClr val="FFFFFF"/>
                </a:solidFill>
                <a:latin typeface="Arial" panose="020B0604020202020204" pitchFamily="34" charset="0"/>
                <a:cs typeface="Arial" panose="020B0604020202020204" pitchFamily="34" charset="0"/>
              </a:endParaRPr>
            </a:p>
          </p:txBody>
        </p:sp>
        <p:pic>
          <p:nvPicPr>
            <p:cNvPr id="42" name="Imagen 41" descr="Imagen que contiene Logotipo&#10;&#10;Descripción generada automáticamente">
              <a:extLst>
                <a:ext uri="{FF2B5EF4-FFF2-40B4-BE49-F238E27FC236}">
                  <a16:creationId xmlns:a16="http://schemas.microsoft.com/office/drawing/2014/main" id="{F2DAC8B6-0C3F-41F7-9340-517EFCF87BE5}"/>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11342306" y="2220744"/>
              <a:ext cx="1483826" cy="405496"/>
            </a:xfrm>
            <a:prstGeom prst="rect">
              <a:avLst/>
            </a:prstGeom>
            <a:noFill/>
          </p:spPr>
        </p:pic>
        <p:pic>
          <p:nvPicPr>
            <p:cNvPr id="94" name="Picture 30">
              <a:extLst>
                <a:ext uri="{FF2B5EF4-FFF2-40B4-BE49-F238E27FC236}">
                  <a16:creationId xmlns:a16="http://schemas.microsoft.com/office/drawing/2014/main" id="{4F73A737-9931-474C-A0E6-03AA2B9379B6}"/>
                </a:ext>
              </a:extLst>
            </p:cNvPr>
            <p:cNvPicPr preferRelativeResize="0">
              <a:picLocks noChangeAspect="1"/>
            </p:cNvPicPr>
            <p:nvPr/>
          </p:nvPicPr>
          <p:blipFill>
            <a:blip r:embed="rId6"/>
            <a:stretch>
              <a:fillRect/>
            </a:stretch>
          </p:blipFill>
          <p:spPr>
            <a:xfrm>
              <a:off x="12212188" y="3358379"/>
              <a:ext cx="1455162" cy="741568"/>
            </a:xfrm>
            <a:prstGeom prst="rect">
              <a:avLst/>
            </a:prstGeom>
            <a:grpFill/>
            <a:ln w="19050">
              <a:noFill/>
            </a:ln>
            <a:effectLst>
              <a:outerShdw blurRad="50800" dist="38100" dir="2700000" algn="tl" rotWithShape="0">
                <a:prstClr val="black">
                  <a:alpha val="40000"/>
                </a:prstClr>
              </a:outerShdw>
            </a:effectLst>
          </p:spPr>
        </p:pic>
        <p:pic>
          <p:nvPicPr>
            <p:cNvPr id="100" name="Imagen 99">
              <a:extLst>
                <a:ext uri="{FF2B5EF4-FFF2-40B4-BE49-F238E27FC236}">
                  <a16:creationId xmlns:a16="http://schemas.microsoft.com/office/drawing/2014/main" id="{E8F5E78C-1871-4E2C-B0E4-22078A5C8564}"/>
                </a:ext>
              </a:extLst>
            </p:cNvPr>
            <p:cNvPicPr>
              <a:picLocks noChangeAspect="1"/>
            </p:cNvPicPr>
            <p:nvPr/>
          </p:nvPicPr>
          <p:blipFill rotWithShape="1">
            <a:blip r:embed="rId7"/>
            <a:srcRect t="18148" r="12759"/>
            <a:stretch/>
          </p:blipFill>
          <p:spPr>
            <a:xfrm>
              <a:off x="10449361" y="2868218"/>
              <a:ext cx="1509485" cy="741568"/>
            </a:xfrm>
            <a:prstGeom prst="rect">
              <a:avLst/>
            </a:prstGeom>
            <a:grpFill/>
            <a:ln w="19050">
              <a:noFill/>
            </a:ln>
            <a:effectLst>
              <a:outerShdw blurRad="50800" dist="38100" dir="2700000" algn="tl" rotWithShape="0">
                <a:prstClr val="black">
                  <a:alpha val="40000"/>
                </a:prstClr>
              </a:outerShdw>
            </a:effectLst>
          </p:spPr>
        </p:pic>
        <p:pic>
          <p:nvPicPr>
            <p:cNvPr id="96" name="Picture 9">
              <a:extLst>
                <a:ext uri="{FF2B5EF4-FFF2-40B4-BE49-F238E27FC236}">
                  <a16:creationId xmlns:a16="http://schemas.microsoft.com/office/drawing/2014/main" id="{D1949A7D-F921-4930-8310-68A42AD60D01}"/>
                </a:ext>
              </a:extLst>
            </p:cNvPr>
            <p:cNvPicPr preferRelativeResize="0">
              <a:picLocks noChangeAspect="1"/>
            </p:cNvPicPr>
            <p:nvPr/>
          </p:nvPicPr>
          <p:blipFill>
            <a:blip r:embed="rId8"/>
            <a:stretch>
              <a:fillRect/>
            </a:stretch>
          </p:blipFill>
          <p:spPr>
            <a:xfrm>
              <a:off x="11981547" y="5155668"/>
              <a:ext cx="1488090" cy="758349"/>
            </a:xfrm>
            <a:prstGeom prst="rect">
              <a:avLst/>
            </a:prstGeom>
            <a:grpFill/>
            <a:ln w="19050">
              <a:noFill/>
            </a:ln>
            <a:effectLst>
              <a:outerShdw blurRad="50800" dist="38100" dir="2700000" algn="tl" rotWithShape="0">
                <a:prstClr val="black">
                  <a:alpha val="40000"/>
                </a:prstClr>
              </a:outerShdw>
            </a:effectLst>
          </p:spPr>
        </p:pic>
        <p:pic>
          <p:nvPicPr>
            <p:cNvPr id="97" name="Imagen 2" descr="Imagen que contiene captura de pantalla&#10;&#10;Descripción generada automáticamente">
              <a:extLst>
                <a:ext uri="{FF2B5EF4-FFF2-40B4-BE49-F238E27FC236}">
                  <a16:creationId xmlns:a16="http://schemas.microsoft.com/office/drawing/2014/main" id="{51D9888A-638F-45F0-A794-662D67E5F5B0}"/>
                </a:ext>
              </a:extLst>
            </p:cNvPr>
            <p:cNvPicPr preferRelativeResize="0">
              <a:picLocks noChangeAspect="1"/>
            </p:cNvPicPr>
            <p:nvPr/>
          </p:nvPicPr>
          <p:blipFill rotWithShape="1">
            <a:blip r:embed="rId9" cstate="print">
              <a:extLst>
                <a:ext uri="{28A0092B-C50C-407E-A947-70E740481C1C}">
                  <a14:useLocalDpi xmlns:a14="http://schemas.microsoft.com/office/drawing/2010/main" val="0"/>
                </a:ext>
              </a:extLst>
            </a:blip>
            <a:srcRect r="5509" b="5072"/>
            <a:stretch/>
          </p:blipFill>
          <p:spPr>
            <a:xfrm>
              <a:off x="8890352" y="3358379"/>
              <a:ext cx="1375005" cy="741568"/>
            </a:xfrm>
            <a:prstGeom prst="rect">
              <a:avLst/>
            </a:prstGeom>
            <a:grpFill/>
            <a:ln w="19050">
              <a:noFill/>
            </a:ln>
            <a:effectLst>
              <a:outerShdw blurRad="50800" dist="38100" dir="2700000" algn="tl" rotWithShape="0">
                <a:prstClr val="black">
                  <a:alpha val="40000"/>
                </a:prstClr>
              </a:outerShdw>
            </a:effectLst>
          </p:spPr>
        </p:pic>
        <p:pic>
          <p:nvPicPr>
            <p:cNvPr id="98" name="Imagen 36">
              <a:extLst>
                <a:ext uri="{FF2B5EF4-FFF2-40B4-BE49-F238E27FC236}">
                  <a16:creationId xmlns:a16="http://schemas.microsoft.com/office/drawing/2014/main" id="{3EA2CD5A-ADC9-48E0-ABE6-1B824C39A2F3}"/>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715077" y="3611026"/>
              <a:ext cx="2812631" cy="1667374"/>
            </a:xfrm>
            <a:prstGeom prst="rect">
              <a:avLst/>
            </a:prstGeom>
            <a:noFill/>
          </p:spPr>
        </p:pic>
        <p:sp>
          <p:nvSpPr>
            <p:cNvPr id="105" name="CuadroTexto 104">
              <a:extLst>
                <a:ext uri="{FF2B5EF4-FFF2-40B4-BE49-F238E27FC236}">
                  <a16:creationId xmlns:a16="http://schemas.microsoft.com/office/drawing/2014/main" id="{C06FBDDD-B90D-4356-AFFB-F4B711CEC460}"/>
                </a:ext>
              </a:extLst>
            </p:cNvPr>
            <p:cNvSpPr txBox="1"/>
            <p:nvPr/>
          </p:nvSpPr>
          <p:spPr>
            <a:xfrm>
              <a:off x="8467361" y="806049"/>
              <a:ext cx="5207661" cy="1325404"/>
            </a:xfrm>
            <a:prstGeom prst="rect">
              <a:avLst/>
            </a:prstGeom>
            <a:noFill/>
          </p:spPr>
          <p:txBody>
            <a:bodyPr wrap="square" rtlCol="0">
              <a:spAutoFit/>
            </a:bodyPr>
            <a:lstStyle/>
            <a:p>
              <a:pPr defTabSz="685371">
                <a:defRPr/>
              </a:pPr>
              <a:r>
                <a:rPr lang="en-US" sz="1199" b="1" i="1">
                  <a:solidFill>
                    <a:srgbClr val="011C38"/>
                  </a:solidFill>
                  <a:latin typeface="Arial" panose="020B0604020202020204" pitchFamily="34" charset="0"/>
                  <a:cs typeface="Arial" panose="020B0604020202020204" pitchFamily="34" charset="0"/>
                </a:rPr>
                <a:t>…to becoming one of the leading smart water companies, providing software &amp; analytics to hundreds </a:t>
              </a:r>
              <a:br>
                <a:rPr lang="en-US" sz="1199" b="1" i="1">
                  <a:solidFill>
                    <a:srgbClr val="011C38"/>
                  </a:solidFill>
                  <a:latin typeface="Arial" panose="020B0604020202020204" pitchFamily="34" charset="0"/>
                  <a:cs typeface="Arial" panose="020B0604020202020204" pitchFamily="34" charset="0"/>
                </a:rPr>
              </a:br>
              <a:r>
                <a:rPr lang="en-US" sz="1199" b="1" i="1">
                  <a:solidFill>
                    <a:srgbClr val="011C38"/>
                  </a:solidFill>
                  <a:latin typeface="Arial" panose="020B0604020202020204" pitchFamily="34" charset="0"/>
                  <a:cs typeface="Arial" panose="020B0604020202020204" pitchFamily="34" charset="0"/>
                </a:rPr>
                <a:t>of utilities globally</a:t>
              </a:r>
            </a:p>
          </p:txBody>
        </p:sp>
        <p:pic>
          <p:nvPicPr>
            <p:cNvPr id="92" name="Picture 8">
              <a:extLst>
                <a:ext uri="{FF2B5EF4-FFF2-40B4-BE49-F238E27FC236}">
                  <a16:creationId xmlns:a16="http://schemas.microsoft.com/office/drawing/2014/main" id="{2E655257-3CFA-4EE5-89CB-55A549A13452}"/>
                </a:ext>
              </a:extLst>
            </p:cNvPr>
            <p:cNvPicPr>
              <a:picLocks noChangeAspect="1"/>
            </p:cNvPicPr>
            <p:nvPr/>
          </p:nvPicPr>
          <p:blipFill rotWithShape="1">
            <a:blip r:embed="rId11"/>
            <a:srcRect l="20830" b="5495"/>
            <a:stretch/>
          </p:blipFill>
          <p:spPr>
            <a:xfrm>
              <a:off x="8890353" y="5163262"/>
              <a:ext cx="1342977" cy="740204"/>
            </a:xfrm>
            <a:prstGeom prst="rect">
              <a:avLst/>
            </a:prstGeom>
            <a:grpFill/>
            <a:ln w="19050">
              <a:noFill/>
            </a:ln>
            <a:effectLst>
              <a:outerShdw blurRad="50800" dist="38100" dir="2700000" algn="tl" rotWithShape="0">
                <a:prstClr val="black">
                  <a:alpha val="40000"/>
                </a:prstClr>
              </a:outerShdw>
            </a:effectLst>
          </p:spPr>
        </p:pic>
      </p:grpSp>
      <p:sp>
        <p:nvSpPr>
          <p:cNvPr id="75" name="CuadroTexto 13">
            <a:extLst>
              <a:ext uri="{FF2B5EF4-FFF2-40B4-BE49-F238E27FC236}">
                <a16:creationId xmlns:a16="http://schemas.microsoft.com/office/drawing/2014/main" id="{398A922D-7490-45C4-9EB1-6B16B66ADFF5}"/>
              </a:ext>
            </a:extLst>
          </p:cNvPr>
          <p:cNvSpPr txBox="1"/>
          <p:nvPr/>
        </p:nvSpPr>
        <p:spPr>
          <a:xfrm>
            <a:off x="6105981" y="4217698"/>
            <a:ext cx="2177322" cy="530722"/>
          </a:xfrm>
          <a:prstGeom prst="rect">
            <a:avLst/>
          </a:prstGeom>
          <a:noFill/>
        </p:spPr>
        <p:txBody>
          <a:bodyPr wrap="square" lIns="91384" tIns="45692" rIns="91384" bIns="45692" rtlCol="0" anchor="t">
            <a:spAutoFit/>
          </a:bodyPr>
          <a:lstStyle>
            <a:defPPr>
              <a:defRPr lang="es-ES"/>
            </a:defPPr>
            <a:lvl1pPr defTabSz="909867">
              <a:defRPr sz="2000" kern="0" spc="-5">
                <a:latin typeface="Verdana Pro SemiBold" panose="020B0704030504040204" pitchFamily="34" charset="0"/>
                <a:ea typeface="DengXian Light" panose="020B0503020204020204" pitchFamily="2" charset="-122"/>
                <a:cs typeface="Rubik"/>
              </a:defRPr>
            </a:lvl1pPr>
          </a:lstStyle>
          <a:p>
            <a:pPr defTabSz="681973">
              <a:defRPr/>
            </a:pPr>
            <a:r>
              <a:rPr lang="en-US" sz="1050" b="1" spc="-4">
                <a:solidFill>
                  <a:srgbClr val="FFFFFF"/>
                </a:solidFill>
                <a:latin typeface="Arial" panose="020B0604020202020204" pitchFamily="34" charset="0"/>
                <a:ea typeface="Open Sans"/>
                <a:cs typeface="Arial" panose="020B0604020202020204" pitchFamily="34" charset="0"/>
              </a:rPr>
              <a:t>Smart Water Simplified</a:t>
            </a:r>
          </a:p>
          <a:p>
            <a:pPr defTabSz="681973">
              <a:defRPr/>
            </a:pPr>
            <a:r>
              <a:rPr lang="en-US" sz="900" spc="-4">
                <a:solidFill>
                  <a:srgbClr val="FFFFFF"/>
                </a:solidFill>
                <a:latin typeface="Arial" panose="020B0604020202020204" pitchFamily="34" charset="0"/>
                <a:ea typeface="Open Sans" panose="020B0606030504020204" pitchFamily="34" charset="0"/>
                <a:cs typeface="Arial" panose="020B0604020202020204" pitchFamily="34" charset="0"/>
              </a:rPr>
              <a:t>10+ bn data points / year connected</a:t>
            </a:r>
          </a:p>
          <a:p>
            <a:pPr defTabSz="681973">
              <a:defRPr/>
            </a:pPr>
            <a:r>
              <a:rPr lang="en-US" sz="900" spc="-4">
                <a:solidFill>
                  <a:srgbClr val="FFFFFF"/>
                </a:solidFill>
                <a:latin typeface="Arial" panose="020B0604020202020204" pitchFamily="34" charset="0"/>
                <a:ea typeface="Open Sans" panose="020B0606030504020204" pitchFamily="34" charset="0"/>
                <a:cs typeface="Arial" panose="020B0604020202020204" pitchFamily="34" charset="0"/>
              </a:rPr>
              <a:t>400+ clients worldwide</a:t>
            </a:r>
          </a:p>
        </p:txBody>
      </p:sp>
      <p:sp>
        <p:nvSpPr>
          <p:cNvPr id="82" name="object 12">
            <a:extLst>
              <a:ext uri="{FF2B5EF4-FFF2-40B4-BE49-F238E27FC236}">
                <a16:creationId xmlns:a16="http://schemas.microsoft.com/office/drawing/2014/main" id="{287ED503-562F-4C15-969D-8AB12D042700}"/>
              </a:ext>
            </a:extLst>
          </p:cNvPr>
          <p:cNvSpPr txBox="1"/>
          <p:nvPr/>
        </p:nvSpPr>
        <p:spPr>
          <a:xfrm>
            <a:off x="2626162" y="3912803"/>
            <a:ext cx="767688" cy="377740"/>
          </a:xfrm>
          <a:prstGeom prst="rect">
            <a:avLst/>
          </a:prstGeom>
        </p:spPr>
        <p:txBody>
          <a:bodyPr vert="horz" wrap="square" lIns="0" tIns="8567" rIns="0" bIns="0" rtlCol="0" anchor="t">
            <a:spAutoFit/>
          </a:bodyPr>
          <a:lstStyle>
            <a:defPPr>
              <a:defRPr lang="es-ES"/>
            </a:defPPr>
            <a:lvl1pPr marL="12700" algn="ctr">
              <a:lnSpc>
                <a:spcPct val="100000"/>
              </a:lnSpc>
              <a:spcBef>
                <a:spcPts val="90"/>
              </a:spcBef>
              <a:defRPr sz="3500" b="1" spc="-80">
                <a:solidFill>
                  <a:srgbClr val="1E7FA2"/>
                </a:solidFill>
                <a:latin typeface="Open Sans" panose="020B0606030504020204"/>
                <a:cs typeface="Montserrat-ExtraBold"/>
              </a:defRPr>
            </a:lvl1pPr>
          </a:lstStyle>
          <a:p>
            <a:pPr marL="9519" defTabSz="685371">
              <a:spcBef>
                <a:spcPts val="68"/>
              </a:spcBef>
              <a:defRPr/>
            </a:pPr>
            <a:r>
              <a:rPr lang="es-ES" sz="2398" spc="-60">
                <a:solidFill>
                  <a:srgbClr val="FFFFFF"/>
                </a:solidFill>
              </a:rPr>
              <a:t>300</a:t>
            </a:r>
          </a:p>
        </p:txBody>
      </p:sp>
      <p:pic>
        <p:nvPicPr>
          <p:cNvPr id="83" name="Picture 82" descr="A picture containing text, clipart&#10;&#10;Description automatically generated">
            <a:extLst>
              <a:ext uri="{FF2B5EF4-FFF2-40B4-BE49-F238E27FC236}">
                <a16:creationId xmlns:a16="http://schemas.microsoft.com/office/drawing/2014/main" id="{02E412B8-D2B8-4A09-8F9A-1A86EF0F9A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69562" y="1904345"/>
            <a:ext cx="848870" cy="196939"/>
          </a:xfrm>
          <a:prstGeom prst="rect">
            <a:avLst/>
          </a:prstGeom>
        </p:spPr>
      </p:pic>
      <p:sp>
        <p:nvSpPr>
          <p:cNvPr id="51" name="Flecha: cheurón 50">
            <a:extLst>
              <a:ext uri="{FF2B5EF4-FFF2-40B4-BE49-F238E27FC236}">
                <a16:creationId xmlns:a16="http://schemas.microsoft.com/office/drawing/2014/main" id="{568E4261-C8C5-491E-8705-A2F8290B1D4F}"/>
              </a:ext>
            </a:extLst>
          </p:cNvPr>
          <p:cNvSpPr/>
          <p:nvPr/>
        </p:nvSpPr>
        <p:spPr>
          <a:xfrm>
            <a:off x="3692080" y="937984"/>
            <a:ext cx="2424553" cy="4209170"/>
          </a:xfrm>
          <a:prstGeom prst="chevron">
            <a:avLst>
              <a:gd name="adj" fmla="val 15167"/>
            </a:avLst>
          </a:prstGeom>
          <a:solidFill>
            <a:srgbClr val="60B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71">
              <a:defRPr/>
            </a:pPr>
            <a:endParaRPr lang="es-ES" sz="1349">
              <a:solidFill>
                <a:srgbClr val="FFFFFF"/>
              </a:solidFill>
              <a:latin typeface="Open Sans" panose="020B0606030504020204"/>
            </a:endParaRPr>
          </a:p>
        </p:txBody>
      </p:sp>
      <p:sp>
        <p:nvSpPr>
          <p:cNvPr id="40" name="Flecha: pentágono 44">
            <a:extLst>
              <a:ext uri="{FF2B5EF4-FFF2-40B4-BE49-F238E27FC236}">
                <a16:creationId xmlns:a16="http://schemas.microsoft.com/office/drawing/2014/main" id="{BB9E64E0-626B-8F0B-BDFB-4706866ED00A}"/>
              </a:ext>
            </a:extLst>
          </p:cNvPr>
          <p:cNvSpPr/>
          <p:nvPr/>
        </p:nvSpPr>
        <p:spPr>
          <a:xfrm>
            <a:off x="3600532" y="940302"/>
            <a:ext cx="2512171" cy="4209170"/>
          </a:xfrm>
          <a:prstGeom prst="homePlate">
            <a:avLst>
              <a:gd name="adj" fmla="val 14637"/>
            </a:avLst>
          </a:prstGeom>
          <a:gradFill>
            <a:gsLst>
              <a:gs pos="100000">
                <a:schemeClr val="bg2">
                  <a:lumMod val="20000"/>
                  <a:lumOff val="80000"/>
                  <a:alpha val="0"/>
                </a:schemeClr>
              </a:gs>
              <a:gs pos="0">
                <a:srgbClr val="011C38">
                  <a:alpha val="11000"/>
                </a:srgb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71">
              <a:defRPr/>
            </a:pPr>
            <a:endParaRPr lang="en-US" sz="1349">
              <a:solidFill>
                <a:srgbClr val="0085AD"/>
              </a:solidFill>
              <a:latin typeface="Open Sans" panose="020B0606030504020204"/>
            </a:endParaRPr>
          </a:p>
        </p:txBody>
      </p:sp>
      <p:grpSp>
        <p:nvGrpSpPr>
          <p:cNvPr id="110" name="Grupo 109">
            <a:extLst>
              <a:ext uri="{FF2B5EF4-FFF2-40B4-BE49-F238E27FC236}">
                <a16:creationId xmlns:a16="http://schemas.microsoft.com/office/drawing/2014/main" id="{97CFE6C4-E07C-45BF-8609-CE0012185A2C}"/>
              </a:ext>
            </a:extLst>
          </p:cNvPr>
          <p:cNvGrpSpPr/>
          <p:nvPr/>
        </p:nvGrpSpPr>
        <p:grpSpPr>
          <a:xfrm>
            <a:off x="4156699" y="1934413"/>
            <a:ext cx="1846948" cy="586991"/>
            <a:chOff x="5782228" y="2458572"/>
            <a:chExt cx="2948528" cy="937090"/>
          </a:xfrm>
        </p:grpSpPr>
        <p:sp>
          <p:nvSpPr>
            <p:cNvPr id="69" name="CuadroTexto 14">
              <a:extLst>
                <a:ext uri="{FF2B5EF4-FFF2-40B4-BE49-F238E27FC236}">
                  <a16:creationId xmlns:a16="http://schemas.microsoft.com/office/drawing/2014/main" id="{1E2E3D82-A06F-4E82-A3EA-E8D002977DDA}"/>
                </a:ext>
              </a:extLst>
            </p:cNvPr>
            <p:cNvSpPr txBox="1"/>
            <p:nvPr/>
          </p:nvSpPr>
          <p:spPr>
            <a:xfrm>
              <a:off x="6454531" y="2585195"/>
              <a:ext cx="2276225" cy="810467"/>
            </a:xfrm>
            <a:prstGeom prst="rect">
              <a:avLst/>
            </a:prstGeom>
            <a:noFill/>
          </p:spPr>
          <p:txBody>
            <a:bodyPr wrap="square" rtlCol="0">
              <a:spAutoFit/>
            </a:bodyPr>
            <a:lstStyle/>
            <a:p>
              <a:pPr marL="9519" defTabSz="685371">
                <a:spcBef>
                  <a:spcPts val="450"/>
                </a:spcBef>
                <a:defRPr/>
              </a:pPr>
              <a:r>
                <a:rPr lang="en-US" sz="900" b="1" spc="-4">
                  <a:solidFill>
                    <a:srgbClr val="FFFFFF"/>
                  </a:solidFill>
                  <a:latin typeface="Arial" panose="020B0604020202020204" pitchFamily="34" charset="0"/>
                  <a:cs typeface="Arial" panose="020B0604020202020204" pitchFamily="34" charset="0"/>
                </a:rPr>
                <a:t>Water scarcity </a:t>
              </a:r>
              <a:r>
                <a:rPr lang="en-US" sz="900" spc="-4">
                  <a:solidFill>
                    <a:srgbClr val="FFFFFF"/>
                  </a:solidFill>
                  <a:latin typeface="Arial" panose="020B0604020202020204" pitchFamily="34" charset="0"/>
                  <a:cs typeface="Arial" panose="020B0604020202020204" pitchFamily="34" charset="0"/>
                </a:rPr>
                <a:t>and</a:t>
              </a:r>
              <a:r>
                <a:rPr lang="en-US" sz="900" b="1" spc="-4">
                  <a:solidFill>
                    <a:srgbClr val="FFFFFF"/>
                  </a:solidFill>
                  <a:latin typeface="Arial" panose="020B0604020202020204" pitchFamily="34" charset="0"/>
                  <a:cs typeface="Arial" panose="020B0604020202020204" pitchFamily="34" charset="0"/>
                </a:rPr>
                <a:t> </a:t>
              </a:r>
              <a:r>
                <a:rPr lang="en-US" sz="900" spc="-4">
                  <a:solidFill>
                    <a:srgbClr val="FFFFFF"/>
                  </a:solidFill>
                  <a:latin typeface="Arial" panose="020B0604020202020204" pitchFamily="34" charset="0"/>
                  <a:cs typeface="Arial" panose="020B0604020202020204" pitchFamily="34" charset="0"/>
                </a:rPr>
                <a:t>increasing</a:t>
              </a:r>
              <a:r>
                <a:rPr lang="en-US" sz="900" b="1" spc="-4">
                  <a:solidFill>
                    <a:srgbClr val="FFFFFF"/>
                  </a:solidFill>
                  <a:latin typeface="Arial" panose="020B0604020202020204" pitchFamily="34" charset="0"/>
                  <a:cs typeface="Arial" panose="020B0604020202020204" pitchFamily="34" charset="0"/>
                </a:rPr>
                <a:t> cost of water treatment</a:t>
              </a:r>
            </a:p>
          </p:txBody>
        </p:sp>
        <p:pic>
          <p:nvPicPr>
            <p:cNvPr id="70" name="Imagen 69">
              <a:extLst>
                <a:ext uri="{FF2B5EF4-FFF2-40B4-BE49-F238E27FC236}">
                  <a16:creationId xmlns:a16="http://schemas.microsoft.com/office/drawing/2014/main" id="{2A1EA6F2-CDA0-4FE0-AB64-4E5585C6551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782228" y="2458572"/>
              <a:ext cx="749155" cy="749154"/>
            </a:xfrm>
            <a:prstGeom prst="rect">
              <a:avLst/>
            </a:prstGeom>
          </p:spPr>
        </p:pic>
      </p:grpSp>
      <p:grpSp>
        <p:nvGrpSpPr>
          <p:cNvPr id="108" name="Grupo 107">
            <a:extLst>
              <a:ext uri="{FF2B5EF4-FFF2-40B4-BE49-F238E27FC236}">
                <a16:creationId xmlns:a16="http://schemas.microsoft.com/office/drawing/2014/main" id="{1F4D0827-F3D6-4BA1-9E15-FF216FF3C067}"/>
              </a:ext>
            </a:extLst>
          </p:cNvPr>
          <p:cNvGrpSpPr/>
          <p:nvPr/>
        </p:nvGrpSpPr>
        <p:grpSpPr>
          <a:xfrm>
            <a:off x="4080483" y="3762325"/>
            <a:ext cx="1728411" cy="646132"/>
            <a:chOff x="5692322" y="4704080"/>
            <a:chExt cx="2759293" cy="1031506"/>
          </a:xfrm>
        </p:grpSpPr>
        <p:sp>
          <p:nvSpPr>
            <p:cNvPr id="73" name="CuadroTexto 20">
              <a:extLst>
                <a:ext uri="{FF2B5EF4-FFF2-40B4-BE49-F238E27FC236}">
                  <a16:creationId xmlns:a16="http://schemas.microsoft.com/office/drawing/2014/main" id="{845D04F8-0FDD-4CC6-9C06-54CDD385C571}"/>
                </a:ext>
              </a:extLst>
            </p:cNvPr>
            <p:cNvSpPr txBox="1"/>
            <p:nvPr/>
          </p:nvSpPr>
          <p:spPr>
            <a:xfrm>
              <a:off x="6182431" y="4704080"/>
              <a:ext cx="2269184" cy="1031506"/>
            </a:xfrm>
            <a:prstGeom prst="rect">
              <a:avLst/>
            </a:prstGeom>
            <a:noFill/>
          </p:spPr>
          <p:txBody>
            <a:bodyPr wrap="square" rtlCol="0">
              <a:spAutoFit/>
            </a:bodyPr>
            <a:lstStyle>
              <a:defPPr>
                <a:defRPr lang="es-ES"/>
              </a:defPPr>
              <a:lvl1pPr marL="12700" lvl="0" algn="ctr">
                <a:spcBef>
                  <a:spcPts val="600"/>
                </a:spcBef>
                <a:defRPr sz="1400" spc="-5">
                  <a:solidFill>
                    <a:schemeClr val="tx1">
                      <a:lumMod val="75000"/>
                      <a:lumOff val="25000"/>
                    </a:schemeClr>
                  </a:solidFill>
                  <a:latin typeface="+mj-lt"/>
                </a:defRPr>
              </a:lvl1pPr>
            </a:lstStyle>
            <a:p>
              <a:pPr marL="9519" algn="l" defTabSz="685371">
                <a:spcBef>
                  <a:spcPts val="450"/>
                </a:spcBef>
                <a:defRPr/>
              </a:pPr>
              <a:r>
                <a:rPr lang="en-US" sz="900" b="1" spc="-4">
                  <a:solidFill>
                    <a:srgbClr val="FFFFFF"/>
                  </a:solidFill>
                  <a:latin typeface="Arial" panose="020B0604020202020204" pitchFamily="34" charset="0"/>
                  <a:cs typeface="Arial" panose="020B0604020202020204" pitchFamily="34" charset="0"/>
                </a:rPr>
                <a:t>Generational gap – </a:t>
              </a:r>
              <a:r>
                <a:rPr lang="en-US" sz="900" spc="-4">
                  <a:solidFill>
                    <a:srgbClr val="FFFFFF"/>
                  </a:solidFill>
                  <a:latin typeface="Arial" panose="020B0604020202020204" pitchFamily="34" charset="0"/>
                  <a:cs typeface="Arial" panose="020B0604020202020204" pitchFamily="34" charset="0"/>
                </a:rPr>
                <a:t>senior operators with know-how, and younger digital-natives</a:t>
              </a:r>
            </a:p>
          </p:txBody>
        </p:sp>
        <p:pic>
          <p:nvPicPr>
            <p:cNvPr id="74" name="Imagen 73">
              <a:extLst>
                <a:ext uri="{FF2B5EF4-FFF2-40B4-BE49-F238E27FC236}">
                  <a16:creationId xmlns:a16="http://schemas.microsoft.com/office/drawing/2014/main" id="{ACA42E57-DDC3-47A1-A74A-0FCBE5790F4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5692322" y="4753507"/>
              <a:ext cx="562029" cy="562029"/>
            </a:xfrm>
            <a:prstGeom prst="rect">
              <a:avLst/>
            </a:prstGeom>
          </p:spPr>
        </p:pic>
      </p:grpSp>
      <p:grpSp>
        <p:nvGrpSpPr>
          <p:cNvPr id="109" name="Grupo 108">
            <a:extLst>
              <a:ext uri="{FF2B5EF4-FFF2-40B4-BE49-F238E27FC236}">
                <a16:creationId xmlns:a16="http://schemas.microsoft.com/office/drawing/2014/main" id="{9DF21CC5-9FBF-47CB-A843-A123A5B11176}"/>
              </a:ext>
            </a:extLst>
          </p:cNvPr>
          <p:cNvGrpSpPr/>
          <p:nvPr/>
        </p:nvGrpSpPr>
        <p:grpSpPr>
          <a:xfrm>
            <a:off x="4235710" y="2819528"/>
            <a:ext cx="1919976" cy="646132"/>
            <a:chOff x="5897000" y="3861659"/>
            <a:chExt cx="3065117" cy="1031510"/>
          </a:xfrm>
        </p:grpSpPr>
        <p:sp>
          <p:nvSpPr>
            <p:cNvPr id="77" name="CuadroTexto 14">
              <a:extLst>
                <a:ext uri="{FF2B5EF4-FFF2-40B4-BE49-F238E27FC236}">
                  <a16:creationId xmlns:a16="http://schemas.microsoft.com/office/drawing/2014/main" id="{C9B95BC0-7270-4BDE-B6DD-DC0B4B898B24}"/>
                </a:ext>
              </a:extLst>
            </p:cNvPr>
            <p:cNvSpPr txBox="1"/>
            <p:nvPr/>
          </p:nvSpPr>
          <p:spPr>
            <a:xfrm>
              <a:off x="6483439" y="3861659"/>
              <a:ext cx="2478678" cy="1031510"/>
            </a:xfrm>
            <a:prstGeom prst="rect">
              <a:avLst/>
            </a:prstGeom>
            <a:noFill/>
          </p:spPr>
          <p:txBody>
            <a:bodyPr wrap="square" rtlCol="0">
              <a:spAutoFit/>
            </a:bodyPr>
            <a:lstStyle>
              <a:defPPr>
                <a:defRPr lang="es-ES"/>
              </a:defPPr>
              <a:lvl1pPr marL="12700" lvl="0" algn="ctr">
                <a:spcBef>
                  <a:spcPts val="600"/>
                </a:spcBef>
                <a:defRPr sz="1400" spc="-5">
                  <a:solidFill>
                    <a:schemeClr val="tx1">
                      <a:lumMod val="75000"/>
                      <a:lumOff val="25000"/>
                    </a:schemeClr>
                  </a:solidFill>
                  <a:latin typeface="+mj-lt"/>
                </a:defRPr>
              </a:lvl1pPr>
            </a:lstStyle>
            <a:p>
              <a:pPr marL="9519" algn="l" defTabSz="685371">
                <a:spcBef>
                  <a:spcPts val="450"/>
                </a:spcBef>
                <a:defRPr/>
              </a:pPr>
              <a:r>
                <a:rPr lang="en-US" sz="900" b="1" spc="-4">
                  <a:solidFill>
                    <a:srgbClr val="FFFFFF"/>
                  </a:solidFill>
                  <a:latin typeface="Arial" panose="020B0604020202020204" pitchFamily="34" charset="0"/>
                  <a:cs typeface="Arial" panose="020B0604020202020204" pitchFamily="34" charset="0"/>
                </a:rPr>
                <a:t>Information siloes </a:t>
              </a:r>
              <a:r>
                <a:rPr lang="en-US" sz="900" spc="-4">
                  <a:solidFill>
                    <a:srgbClr val="FFFFFF"/>
                  </a:solidFill>
                  <a:latin typeface="Arial" panose="020B0604020202020204" pitchFamily="34" charset="0"/>
                  <a:cs typeface="Arial" panose="020B0604020202020204" pitchFamily="34" charset="0"/>
                </a:rPr>
                <a:t>between areas and technologies (SCADAs, GIS, CMMS, ERP)</a:t>
              </a:r>
            </a:p>
          </p:txBody>
        </p:sp>
        <p:pic>
          <p:nvPicPr>
            <p:cNvPr id="78" name="Imagen 77">
              <a:extLst>
                <a:ext uri="{FF2B5EF4-FFF2-40B4-BE49-F238E27FC236}">
                  <a16:creationId xmlns:a16="http://schemas.microsoft.com/office/drawing/2014/main" id="{A3B90B91-F277-43B9-BC2B-837E40FB2C9F}"/>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5897000" y="3953959"/>
              <a:ext cx="577272" cy="577273"/>
            </a:xfrm>
            <a:prstGeom prst="rect">
              <a:avLst/>
            </a:prstGeom>
          </p:spPr>
        </p:pic>
      </p:grpSp>
      <p:sp>
        <p:nvSpPr>
          <p:cNvPr id="104" name="CuadroTexto 103">
            <a:extLst>
              <a:ext uri="{FF2B5EF4-FFF2-40B4-BE49-F238E27FC236}">
                <a16:creationId xmlns:a16="http://schemas.microsoft.com/office/drawing/2014/main" id="{61DF7E1E-7613-4553-849E-72F2CBFAD2AD}"/>
              </a:ext>
            </a:extLst>
          </p:cNvPr>
          <p:cNvSpPr txBox="1"/>
          <p:nvPr/>
        </p:nvSpPr>
        <p:spPr>
          <a:xfrm>
            <a:off x="4088297" y="1024300"/>
            <a:ext cx="1716415" cy="645747"/>
          </a:xfrm>
          <a:prstGeom prst="rect">
            <a:avLst/>
          </a:prstGeom>
          <a:noFill/>
        </p:spPr>
        <p:txBody>
          <a:bodyPr wrap="square" rtlCol="0">
            <a:spAutoFit/>
          </a:bodyPr>
          <a:lstStyle/>
          <a:p>
            <a:pPr defTabSz="685371">
              <a:defRPr/>
            </a:pPr>
            <a:r>
              <a:rPr lang="en-US" sz="1199" b="1" i="1">
                <a:solidFill>
                  <a:srgbClr val="011C38"/>
                </a:solidFill>
                <a:latin typeface="Arial" panose="020B0604020202020204" pitchFamily="34" charset="0"/>
                <a:cs typeface="Arial" panose="020B0604020202020204" pitchFamily="34" charset="0"/>
              </a:rPr>
              <a:t>…to a holistic Transformation started in 2005…</a:t>
            </a:r>
          </a:p>
        </p:txBody>
      </p:sp>
      <p:pic>
        <p:nvPicPr>
          <p:cNvPr id="4" name="Gráfico 3">
            <a:extLst>
              <a:ext uri="{FF2B5EF4-FFF2-40B4-BE49-F238E27FC236}">
                <a16:creationId xmlns:a16="http://schemas.microsoft.com/office/drawing/2014/main" id="{F99BF307-42DD-C958-FD86-F1AC177D157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9552" y="4802651"/>
            <a:ext cx="281067" cy="281067"/>
          </a:xfrm>
          <a:prstGeom prst="rect">
            <a:avLst/>
          </a:prstGeom>
        </p:spPr>
      </p:pic>
    </p:spTree>
    <p:extLst>
      <p:ext uri="{BB962C8B-B14F-4D97-AF65-F5344CB8AC3E}">
        <p14:creationId xmlns:p14="http://schemas.microsoft.com/office/powerpoint/2010/main" val="900155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áfico 19">
            <a:extLst>
              <a:ext uri="{FF2B5EF4-FFF2-40B4-BE49-F238E27FC236}">
                <a16:creationId xmlns:a16="http://schemas.microsoft.com/office/drawing/2014/main" id="{8968D99E-96D9-C9AB-C06A-28BA9FAFE13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3803" y="4802650"/>
            <a:ext cx="281067" cy="281067"/>
          </a:xfrm>
          <a:prstGeom prst="rect">
            <a:avLst/>
          </a:prstGeom>
        </p:spPr>
      </p:pic>
      <p:sp>
        <p:nvSpPr>
          <p:cNvPr id="21" name="CuadroTexto 20">
            <a:extLst>
              <a:ext uri="{FF2B5EF4-FFF2-40B4-BE49-F238E27FC236}">
                <a16:creationId xmlns:a16="http://schemas.microsoft.com/office/drawing/2014/main" id="{2A314860-25C5-5FD4-4DDF-464CC59A4DFD}"/>
              </a:ext>
            </a:extLst>
          </p:cNvPr>
          <p:cNvSpPr txBox="1"/>
          <p:nvPr/>
        </p:nvSpPr>
        <p:spPr>
          <a:xfrm>
            <a:off x="710692" y="223856"/>
            <a:ext cx="8130088" cy="461395"/>
          </a:xfrm>
          <a:prstGeom prst="rect">
            <a:avLst/>
          </a:prstGeom>
          <a:noFill/>
        </p:spPr>
        <p:txBody>
          <a:bodyPr wrap="square">
            <a:spAutoFit/>
          </a:bodyPr>
          <a:lstStyle/>
          <a:p>
            <a:pPr defTabSz="914126"/>
            <a:r>
              <a:rPr lang="en-GB" sz="2399">
                <a:solidFill>
                  <a:srgbClr val="446CAA"/>
                </a:solidFill>
                <a:latin typeface="Barlow"/>
              </a:rPr>
              <a:t>GLOBAL OMNIUM’S </a:t>
            </a:r>
            <a:r>
              <a:rPr lang="en-GB" sz="2399" b="1">
                <a:solidFill>
                  <a:srgbClr val="446CAA"/>
                </a:solidFill>
                <a:latin typeface="Barlow"/>
              </a:rPr>
              <a:t>DIGITAL TWIN</a:t>
            </a:r>
          </a:p>
        </p:txBody>
      </p:sp>
      <p:sp>
        <p:nvSpPr>
          <p:cNvPr id="22" name="Slide Number Placeholder 21">
            <a:extLst>
              <a:ext uri="{FF2B5EF4-FFF2-40B4-BE49-F238E27FC236}">
                <a16:creationId xmlns:a16="http://schemas.microsoft.com/office/drawing/2014/main" id="{160F8780-06FA-93C7-5CA6-6E87D7B54BEC}"/>
              </a:ext>
            </a:extLst>
          </p:cNvPr>
          <p:cNvSpPr>
            <a:spLocks noGrp="1"/>
          </p:cNvSpPr>
          <p:nvPr>
            <p:ph type="sldNum" sz="quarter" idx="11"/>
          </p:nvPr>
        </p:nvSpPr>
        <p:spPr/>
        <p:txBody>
          <a:bodyPr/>
          <a:lstStyle/>
          <a:p>
            <a:pPr defTabSz="914126"/>
            <a:fld id="{43BEFD68-AC9C-4E6C-AC52-663E7D0852AE}" type="slidenum">
              <a:rPr lang="en-HK">
                <a:solidFill>
                  <a:srgbClr val="000000">
                    <a:tint val="75000"/>
                  </a:srgbClr>
                </a:solidFill>
                <a:latin typeface="Barlow"/>
              </a:rPr>
              <a:pPr defTabSz="914126"/>
              <a:t>32</a:t>
            </a:fld>
            <a:endParaRPr lang="en-HK">
              <a:solidFill>
                <a:srgbClr val="000000">
                  <a:tint val="75000"/>
                </a:srgbClr>
              </a:solidFill>
              <a:latin typeface="Barlow"/>
            </a:endParaRPr>
          </a:p>
        </p:txBody>
      </p:sp>
      <p:pic>
        <p:nvPicPr>
          <p:cNvPr id="79" name="Imagen 78" descr="Una pantalla de un video juego&#10;&#10;Descripción generada automáticamente con confianza media">
            <a:extLst>
              <a:ext uri="{FF2B5EF4-FFF2-40B4-BE49-F238E27FC236}">
                <a16:creationId xmlns:a16="http://schemas.microsoft.com/office/drawing/2014/main" id="{655511B7-A766-A946-6A5C-40C0F85D67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7212" y="1602278"/>
            <a:ext cx="3681271" cy="2072034"/>
          </a:xfrm>
          <a:prstGeom prst="rect">
            <a:avLst/>
          </a:prstGeom>
        </p:spPr>
      </p:pic>
      <p:grpSp>
        <p:nvGrpSpPr>
          <p:cNvPr id="80" name="Grupo 79">
            <a:extLst>
              <a:ext uri="{FF2B5EF4-FFF2-40B4-BE49-F238E27FC236}">
                <a16:creationId xmlns:a16="http://schemas.microsoft.com/office/drawing/2014/main" id="{3C2CF41B-0B40-B128-2980-3ACE3D45A084}"/>
              </a:ext>
            </a:extLst>
          </p:cNvPr>
          <p:cNvGrpSpPr/>
          <p:nvPr/>
        </p:nvGrpSpPr>
        <p:grpSpPr>
          <a:xfrm>
            <a:off x="688088" y="2489872"/>
            <a:ext cx="1863306" cy="2199916"/>
            <a:chOff x="587502" y="3058345"/>
            <a:chExt cx="2639275" cy="3116065"/>
          </a:xfrm>
        </p:grpSpPr>
        <p:sp>
          <p:nvSpPr>
            <p:cNvPr id="81" name="Rectángulo: esquinas redondeadas 34">
              <a:extLst>
                <a:ext uri="{FF2B5EF4-FFF2-40B4-BE49-F238E27FC236}">
                  <a16:creationId xmlns:a16="http://schemas.microsoft.com/office/drawing/2014/main" id="{67C75988-45E6-87F1-0B62-285A90A5C7C8}"/>
                </a:ext>
              </a:extLst>
            </p:cNvPr>
            <p:cNvSpPr/>
            <p:nvPr/>
          </p:nvSpPr>
          <p:spPr>
            <a:xfrm>
              <a:off x="855192" y="3058345"/>
              <a:ext cx="2371585" cy="590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96908" tIns="0" bIns="26992" rtlCol="0" anchor="ctr"/>
            <a:lstStyle/>
            <a:p>
              <a:pPr defTabSz="914126">
                <a:lnSpc>
                  <a:spcPct val="80000"/>
                </a:lnSpc>
                <a:spcAft>
                  <a:spcPts val="75"/>
                </a:spcAft>
              </a:pPr>
              <a:r>
                <a:rPr lang="en-US" sz="788">
                  <a:solidFill>
                    <a:srgbClr val="FFFFFF"/>
                  </a:solidFill>
                  <a:latin typeface="Barlow" pitchFamily="2" charset="77"/>
                </a:rPr>
                <a:t>+250 km. mains (24”-64”)</a:t>
              </a:r>
            </a:p>
            <a:p>
              <a:pPr defTabSz="914126">
                <a:lnSpc>
                  <a:spcPct val="80000"/>
                </a:lnSpc>
                <a:spcAft>
                  <a:spcPts val="75"/>
                </a:spcAft>
              </a:pPr>
              <a:r>
                <a:rPr lang="en-US" sz="788">
                  <a:solidFill>
                    <a:srgbClr val="FFFFFF"/>
                  </a:solidFill>
                  <a:latin typeface="Barlow" pitchFamily="2" charset="77"/>
                </a:rPr>
                <a:t>+850 km. network (4”-48”)</a:t>
              </a:r>
            </a:p>
          </p:txBody>
        </p:sp>
        <p:sp>
          <p:nvSpPr>
            <p:cNvPr id="82" name="Elipse 81">
              <a:extLst>
                <a:ext uri="{FF2B5EF4-FFF2-40B4-BE49-F238E27FC236}">
                  <a16:creationId xmlns:a16="http://schemas.microsoft.com/office/drawing/2014/main" id="{7647028C-6134-74EB-7E62-0F7EC3C50EEC}"/>
                </a:ext>
              </a:extLst>
            </p:cNvPr>
            <p:cNvSpPr/>
            <p:nvPr/>
          </p:nvSpPr>
          <p:spPr>
            <a:xfrm>
              <a:off x="592591" y="3074882"/>
              <a:ext cx="576000" cy="57600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26992" rtlCol="0" anchor="ctr"/>
            <a:lstStyle/>
            <a:p>
              <a:pPr defTabSz="914126">
                <a:lnSpc>
                  <a:spcPct val="80000"/>
                </a:lnSpc>
              </a:pPr>
              <a:endParaRPr lang="es-ES" sz="825">
                <a:solidFill>
                  <a:srgbClr val="426BA9">
                    <a:lumMod val="50000"/>
                  </a:srgbClr>
                </a:solidFill>
                <a:latin typeface="Barlow" pitchFamily="2" charset="77"/>
              </a:endParaRPr>
            </a:p>
          </p:txBody>
        </p:sp>
        <p:pic>
          <p:nvPicPr>
            <p:cNvPr id="83" name="Imagen 82" descr="Forma&#10;&#10;Descripción generada automáticamente con confianza baja">
              <a:extLst>
                <a:ext uri="{FF2B5EF4-FFF2-40B4-BE49-F238E27FC236}">
                  <a16:creationId xmlns:a16="http://schemas.microsoft.com/office/drawing/2014/main" id="{421F301B-24E1-2ED3-5EDC-12BB09EC58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793" y="3169599"/>
              <a:ext cx="393305" cy="393305"/>
            </a:xfrm>
            <a:prstGeom prst="rect">
              <a:avLst/>
            </a:prstGeom>
          </p:spPr>
        </p:pic>
        <p:sp>
          <p:nvSpPr>
            <p:cNvPr id="84" name="Rectángulo: esquinas redondeadas 37">
              <a:extLst>
                <a:ext uri="{FF2B5EF4-FFF2-40B4-BE49-F238E27FC236}">
                  <a16:creationId xmlns:a16="http://schemas.microsoft.com/office/drawing/2014/main" id="{95F55D5F-6683-3575-1D1B-AD07F85DD428}"/>
                </a:ext>
              </a:extLst>
            </p:cNvPr>
            <p:cNvSpPr/>
            <p:nvPr/>
          </p:nvSpPr>
          <p:spPr>
            <a:xfrm>
              <a:off x="855192" y="3730782"/>
              <a:ext cx="2371585" cy="8436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96908" tIns="0" bIns="26992" rtlCol="0" anchor="ctr"/>
            <a:lstStyle/>
            <a:p>
              <a:pPr defTabSz="914126">
                <a:lnSpc>
                  <a:spcPct val="80000"/>
                </a:lnSpc>
                <a:spcAft>
                  <a:spcPts val="75"/>
                </a:spcAft>
              </a:pPr>
              <a:r>
                <a:rPr lang="en-US" sz="788">
                  <a:solidFill>
                    <a:srgbClr val="FFFFFF"/>
                  </a:solidFill>
                  <a:latin typeface="Barlow" pitchFamily="2" charset="77"/>
                </a:rPr>
                <a:t>204 flowmeters</a:t>
              </a:r>
            </a:p>
            <a:p>
              <a:pPr defTabSz="914126">
                <a:lnSpc>
                  <a:spcPct val="80000"/>
                </a:lnSpc>
                <a:spcAft>
                  <a:spcPts val="75"/>
                </a:spcAft>
              </a:pPr>
              <a:r>
                <a:rPr lang="en-US" sz="788">
                  <a:solidFill>
                    <a:srgbClr val="FFFFFF"/>
                  </a:solidFill>
                  <a:latin typeface="Barlow" pitchFamily="2" charset="77"/>
                </a:rPr>
                <a:t>426 pressure transducers</a:t>
              </a:r>
            </a:p>
            <a:p>
              <a:pPr defTabSz="914126">
                <a:lnSpc>
                  <a:spcPct val="80000"/>
                </a:lnSpc>
                <a:spcAft>
                  <a:spcPts val="75"/>
                </a:spcAft>
              </a:pPr>
              <a:r>
                <a:rPr lang="en-US" sz="788">
                  <a:solidFill>
                    <a:srgbClr val="FFFFFF"/>
                  </a:solidFill>
                  <a:latin typeface="Barlow" pitchFamily="2" charset="77"/>
                </a:rPr>
                <a:t>28 water tanks level</a:t>
              </a:r>
            </a:p>
            <a:p>
              <a:pPr defTabSz="914126">
                <a:lnSpc>
                  <a:spcPct val="80000"/>
                </a:lnSpc>
                <a:spcAft>
                  <a:spcPts val="75"/>
                </a:spcAft>
              </a:pPr>
              <a:r>
                <a:rPr lang="en-US" sz="788">
                  <a:solidFill>
                    <a:srgbClr val="FFFFFF"/>
                  </a:solidFill>
                  <a:latin typeface="Barlow" pitchFamily="2" charset="77"/>
                </a:rPr>
                <a:t>254 control valves</a:t>
              </a:r>
            </a:p>
            <a:p>
              <a:pPr defTabSz="914126">
                <a:lnSpc>
                  <a:spcPct val="80000"/>
                </a:lnSpc>
                <a:spcAft>
                  <a:spcPts val="75"/>
                </a:spcAft>
              </a:pPr>
              <a:r>
                <a:rPr lang="en-US" sz="788">
                  <a:solidFill>
                    <a:srgbClr val="FFFFFF"/>
                  </a:solidFill>
                  <a:latin typeface="Barlow" pitchFamily="2" charset="77"/>
                </a:rPr>
                <a:t>47 pump stations</a:t>
              </a:r>
            </a:p>
          </p:txBody>
        </p:sp>
        <p:sp>
          <p:nvSpPr>
            <p:cNvPr id="85" name="Elipse 84">
              <a:extLst>
                <a:ext uri="{FF2B5EF4-FFF2-40B4-BE49-F238E27FC236}">
                  <a16:creationId xmlns:a16="http://schemas.microsoft.com/office/drawing/2014/main" id="{79723DCF-10EF-44D3-D630-DFE56ABC0666}"/>
                </a:ext>
              </a:extLst>
            </p:cNvPr>
            <p:cNvSpPr/>
            <p:nvPr/>
          </p:nvSpPr>
          <p:spPr>
            <a:xfrm>
              <a:off x="592591" y="3861729"/>
              <a:ext cx="576000" cy="57600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26992" rtlCol="0" anchor="ctr"/>
            <a:lstStyle/>
            <a:p>
              <a:pPr defTabSz="914126">
                <a:lnSpc>
                  <a:spcPct val="80000"/>
                </a:lnSpc>
              </a:pPr>
              <a:endParaRPr lang="es-ES" sz="825">
                <a:solidFill>
                  <a:srgbClr val="426BA9">
                    <a:lumMod val="50000"/>
                  </a:srgbClr>
                </a:solidFill>
                <a:latin typeface="Barlow" pitchFamily="2" charset="77"/>
              </a:endParaRPr>
            </a:p>
          </p:txBody>
        </p:sp>
        <p:pic>
          <p:nvPicPr>
            <p:cNvPr id="86" name="Imagen 85" descr="Forma&#10;&#10;Descripción generada automáticamente con confianza baja">
              <a:extLst>
                <a:ext uri="{FF2B5EF4-FFF2-40B4-BE49-F238E27FC236}">
                  <a16:creationId xmlns:a16="http://schemas.microsoft.com/office/drawing/2014/main" id="{57763508-F870-D8F5-10ED-24B4FBD091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219" y="3957037"/>
              <a:ext cx="390878" cy="390878"/>
            </a:xfrm>
            <a:prstGeom prst="rect">
              <a:avLst/>
            </a:prstGeom>
          </p:spPr>
        </p:pic>
        <p:sp>
          <p:nvSpPr>
            <p:cNvPr id="87" name="Rectángulo: esquinas redondeadas 43">
              <a:extLst>
                <a:ext uri="{FF2B5EF4-FFF2-40B4-BE49-F238E27FC236}">
                  <a16:creationId xmlns:a16="http://schemas.microsoft.com/office/drawing/2014/main" id="{3EF05660-C53F-A53C-08C9-10D2CDDA01FC}"/>
                </a:ext>
              </a:extLst>
            </p:cNvPr>
            <p:cNvSpPr/>
            <p:nvPr/>
          </p:nvSpPr>
          <p:spPr>
            <a:xfrm>
              <a:off x="851081" y="4640892"/>
              <a:ext cx="2371585" cy="57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96908" tIns="0" bIns="26992" rtlCol="0" anchor="ctr"/>
            <a:lstStyle/>
            <a:p>
              <a:pPr defTabSz="914126">
                <a:lnSpc>
                  <a:spcPct val="80000"/>
                </a:lnSpc>
              </a:pPr>
              <a:r>
                <a:rPr lang="en-US" sz="788">
                  <a:solidFill>
                    <a:srgbClr val="FFFFFF"/>
                  </a:solidFill>
                  <a:latin typeface="Barlow" pitchFamily="2" charset="77"/>
                </a:rPr>
                <a:t>+400k smart meters</a:t>
              </a:r>
            </a:p>
          </p:txBody>
        </p:sp>
        <p:sp>
          <p:nvSpPr>
            <p:cNvPr id="88" name="Elipse 87">
              <a:extLst>
                <a:ext uri="{FF2B5EF4-FFF2-40B4-BE49-F238E27FC236}">
                  <a16:creationId xmlns:a16="http://schemas.microsoft.com/office/drawing/2014/main" id="{D5700B98-2097-46A7-58BD-BC2A343DA82B}"/>
                </a:ext>
              </a:extLst>
            </p:cNvPr>
            <p:cNvSpPr/>
            <p:nvPr/>
          </p:nvSpPr>
          <p:spPr>
            <a:xfrm>
              <a:off x="592591" y="4642076"/>
              <a:ext cx="576000" cy="57600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26992" rtlCol="0" anchor="ctr"/>
            <a:lstStyle/>
            <a:p>
              <a:pPr defTabSz="914126">
                <a:lnSpc>
                  <a:spcPct val="80000"/>
                </a:lnSpc>
              </a:pPr>
              <a:endParaRPr lang="es-ES" sz="825">
                <a:solidFill>
                  <a:srgbClr val="426BA9">
                    <a:lumMod val="50000"/>
                  </a:srgbClr>
                </a:solidFill>
                <a:latin typeface="Barlow" pitchFamily="2" charset="77"/>
              </a:endParaRPr>
            </a:p>
          </p:txBody>
        </p:sp>
        <p:pic>
          <p:nvPicPr>
            <p:cNvPr id="89" name="Imagen 88" descr="Forma&#10;&#10;Descripción generada automáticamente con confianza baja">
              <a:extLst>
                <a:ext uri="{FF2B5EF4-FFF2-40B4-BE49-F238E27FC236}">
                  <a16:creationId xmlns:a16="http://schemas.microsoft.com/office/drawing/2014/main" id="{44ACB06C-76C7-BC8A-88AB-3420B87811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226" y="4703138"/>
              <a:ext cx="452613" cy="452613"/>
            </a:xfrm>
            <a:prstGeom prst="rect">
              <a:avLst/>
            </a:prstGeom>
          </p:spPr>
        </p:pic>
        <p:sp>
          <p:nvSpPr>
            <p:cNvPr id="90" name="Rectángulo: esquinas redondeadas 45">
              <a:extLst>
                <a:ext uri="{FF2B5EF4-FFF2-40B4-BE49-F238E27FC236}">
                  <a16:creationId xmlns:a16="http://schemas.microsoft.com/office/drawing/2014/main" id="{556A0FAB-576F-2512-7343-296EB90D07A2}"/>
                </a:ext>
              </a:extLst>
            </p:cNvPr>
            <p:cNvSpPr/>
            <p:nvPr/>
          </p:nvSpPr>
          <p:spPr>
            <a:xfrm>
              <a:off x="858708" y="5285686"/>
              <a:ext cx="2363958" cy="8887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96908" tIns="0" bIns="26992" rtlCol="0" anchor="ctr"/>
            <a:lstStyle/>
            <a:p>
              <a:pPr defTabSz="914126">
                <a:lnSpc>
                  <a:spcPct val="80000"/>
                </a:lnSpc>
                <a:spcAft>
                  <a:spcPts val="225"/>
                </a:spcAft>
              </a:pPr>
              <a:r>
                <a:rPr lang="en-US" sz="788">
                  <a:solidFill>
                    <a:srgbClr val="FFFFFF"/>
                  </a:solidFill>
                  <a:latin typeface="Barlow" pitchFamily="2" charset="77"/>
                </a:rPr>
                <a:t>Demand forecasting</a:t>
              </a:r>
            </a:p>
            <a:p>
              <a:pPr defTabSz="914126">
                <a:lnSpc>
                  <a:spcPct val="80000"/>
                </a:lnSpc>
                <a:spcAft>
                  <a:spcPts val="225"/>
                </a:spcAft>
              </a:pPr>
              <a:r>
                <a:rPr lang="en-US" sz="788">
                  <a:solidFill>
                    <a:srgbClr val="FFFFFF"/>
                  </a:solidFill>
                  <a:latin typeface="Barlow" pitchFamily="2" charset="77"/>
                </a:rPr>
                <a:t>3</a:t>
              </a:r>
              <a:r>
                <a:rPr lang="en-US" sz="788" baseline="30000">
                  <a:solidFill>
                    <a:srgbClr val="FFFFFF"/>
                  </a:solidFill>
                  <a:latin typeface="Barlow" pitchFamily="2" charset="77"/>
                </a:rPr>
                <a:t>rd</a:t>
              </a:r>
              <a:r>
                <a:rPr lang="en-US" sz="788">
                  <a:solidFill>
                    <a:srgbClr val="FFFFFF"/>
                  </a:solidFill>
                  <a:latin typeface="Barlow" pitchFamily="2" charset="77"/>
                </a:rPr>
                <a:t> party data aggregation</a:t>
              </a:r>
            </a:p>
            <a:p>
              <a:pPr defTabSz="914126">
                <a:lnSpc>
                  <a:spcPct val="80000"/>
                </a:lnSpc>
                <a:spcAft>
                  <a:spcPts val="225"/>
                </a:spcAft>
              </a:pPr>
              <a:r>
                <a:rPr lang="en-US" sz="788">
                  <a:solidFill>
                    <a:srgbClr val="FFFFFF"/>
                  </a:solidFill>
                  <a:latin typeface="Barlow" pitchFamily="2" charset="77"/>
                </a:rPr>
                <a:t>Indicators</a:t>
              </a:r>
            </a:p>
            <a:p>
              <a:pPr defTabSz="914126">
                <a:lnSpc>
                  <a:spcPct val="80000"/>
                </a:lnSpc>
                <a:spcAft>
                  <a:spcPts val="225"/>
                </a:spcAft>
              </a:pPr>
              <a:r>
                <a:rPr lang="en-US" sz="788">
                  <a:solidFill>
                    <a:srgbClr val="FFFFFF"/>
                  </a:solidFill>
                  <a:latin typeface="Barlow" pitchFamily="2" charset="77"/>
                </a:rPr>
                <a:t>Leak detection for virtual DMAs</a:t>
              </a:r>
            </a:p>
          </p:txBody>
        </p:sp>
        <p:sp>
          <p:nvSpPr>
            <p:cNvPr id="91" name="Elipse 90">
              <a:extLst>
                <a:ext uri="{FF2B5EF4-FFF2-40B4-BE49-F238E27FC236}">
                  <a16:creationId xmlns:a16="http://schemas.microsoft.com/office/drawing/2014/main" id="{7810615B-0948-35B3-C432-6ACB610AE2A7}"/>
                </a:ext>
              </a:extLst>
            </p:cNvPr>
            <p:cNvSpPr/>
            <p:nvPr/>
          </p:nvSpPr>
          <p:spPr>
            <a:xfrm>
              <a:off x="587502" y="5468474"/>
              <a:ext cx="576000" cy="57600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bIns="26992" rtlCol="0" anchor="ctr"/>
            <a:lstStyle/>
            <a:p>
              <a:pPr defTabSz="914126">
                <a:lnSpc>
                  <a:spcPct val="80000"/>
                </a:lnSpc>
              </a:pPr>
              <a:endParaRPr lang="es-ES" sz="825">
                <a:solidFill>
                  <a:srgbClr val="426BA9">
                    <a:lumMod val="50000"/>
                  </a:srgbClr>
                </a:solidFill>
                <a:latin typeface="Barlow" pitchFamily="2" charset="77"/>
              </a:endParaRPr>
            </a:p>
          </p:txBody>
        </p:sp>
        <p:pic>
          <p:nvPicPr>
            <p:cNvPr id="92" name="Imagen 91" descr="Forma&#10;&#10;Descripción generada automáticamente con confianza baja">
              <a:extLst>
                <a:ext uri="{FF2B5EF4-FFF2-40B4-BE49-F238E27FC236}">
                  <a16:creationId xmlns:a16="http://schemas.microsoft.com/office/drawing/2014/main" id="{5FC151D4-66E7-421C-9DF4-1205A7A5F8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495" y="5550888"/>
              <a:ext cx="411171" cy="411171"/>
            </a:xfrm>
            <a:prstGeom prst="rect">
              <a:avLst/>
            </a:prstGeom>
          </p:spPr>
        </p:pic>
      </p:grpSp>
      <p:sp>
        <p:nvSpPr>
          <p:cNvPr id="93" name="CuadroTexto 13">
            <a:extLst>
              <a:ext uri="{FF2B5EF4-FFF2-40B4-BE49-F238E27FC236}">
                <a16:creationId xmlns:a16="http://schemas.microsoft.com/office/drawing/2014/main" id="{ADC04F9B-37EA-567C-88AA-522030C4DE05}"/>
              </a:ext>
            </a:extLst>
          </p:cNvPr>
          <p:cNvSpPr txBox="1"/>
          <p:nvPr/>
        </p:nvSpPr>
        <p:spPr>
          <a:xfrm>
            <a:off x="3552424" y="3839004"/>
            <a:ext cx="2267665" cy="230761"/>
          </a:xfrm>
          <a:prstGeom prst="rect">
            <a:avLst/>
          </a:prstGeom>
          <a:solidFill>
            <a:schemeClr val="bg2"/>
          </a:solidFill>
        </p:spPr>
        <p:txBody>
          <a:bodyPr wrap="square" rtlCol="0">
            <a:spAutoFit/>
          </a:bodyPr>
          <a:lstStyle>
            <a:defPPr>
              <a:defRPr lang="es-ES"/>
            </a:defPPr>
            <a:lvl1pPr defTabSz="909867">
              <a:defRPr sz="2000" kern="0" spc="-5">
                <a:latin typeface="Verdana Pro SemiBold" panose="020B0704030504040204" pitchFamily="34" charset="0"/>
                <a:ea typeface="DengXian Light" panose="020B0503020204020204" pitchFamily="2" charset="-122"/>
                <a:cs typeface="Rubik"/>
              </a:defRPr>
            </a:lvl1pPr>
          </a:lstStyle>
          <a:p>
            <a:pPr algn="ctr" defTabSz="909594">
              <a:lnSpc>
                <a:spcPct val="80000"/>
              </a:lnSpc>
            </a:pPr>
            <a:r>
              <a:rPr lang="en-US" sz="1125">
                <a:solidFill>
                  <a:srgbClr val="000000"/>
                </a:solidFill>
                <a:latin typeface="Barlow" pitchFamily="2" charset="77"/>
              </a:rPr>
              <a:t>Real-time connected digital twin</a:t>
            </a:r>
          </a:p>
        </p:txBody>
      </p:sp>
      <p:grpSp>
        <p:nvGrpSpPr>
          <p:cNvPr id="94" name="Grupo 93">
            <a:extLst>
              <a:ext uri="{FF2B5EF4-FFF2-40B4-BE49-F238E27FC236}">
                <a16:creationId xmlns:a16="http://schemas.microsoft.com/office/drawing/2014/main" id="{9280F433-6794-4FF4-2EC7-808D9D82CFCB}"/>
              </a:ext>
            </a:extLst>
          </p:cNvPr>
          <p:cNvGrpSpPr/>
          <p:nvPr/>
        </p:nvGrpSpPr>
        <p:grpSpPr>
          <a:xfrm>
            <a:off x="6502294" y="951160"/>
            <a:ext cx="1870541" cy="2742243"/>
            <a:chOff x="9088029" y="1231199"/>
            <a:chExt cx="2649522" cy="3884243"/>
          </a:xfrm>
        </p:grpSpPr>
        <p:sp>
          <p:nvSpPr>
            <p:cNvPr id="95" name="Rectángulo: esquinas redondeadas 61">
              <a:extLst>
                <a:ext uri="{FF2B5EF4-FFF2-40B4-BE49-F238E27FC236}">
                  <a16:creationId xmlns:a16="http://schemas.microsoft.com/office/drawing/2014/main" id="{EB478F32-93D4-C1FC-DBA7-50B2C3C014E1}"/>
                </a:ext>
              </a:extLst>
            </p:cNvPr>
            <p:cNvSpPr/>
            <p:nvPr/>
          </p:nvSpPr>
          <p:spPr>
            <a:xfrm>
              <a:off x="9370173" y="4538920"/>
              <a:ext cx="2357150" cy="57600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defTabSz="914126">
                <a:lnSpc>
                  <a:spcPct val="80000"/>
                </a:lnSpc>
              </a:pPr>
              <a:r>
                <a:rPr lang="en-US" sz="825">
                  <a:ln>
                    <a:solidFill>
                      <a:srgbClr val="454445"/>
                    </a:solidFill>
                  </a:ln>
                  <a:solidFill>
                    <a:srgbClr val="454445"/>
                  </a:solidFill>
                  <a:latin typeface="Barlow" pitchFamily="2" charset="77"/>
                </a:rPr>
                <a:t>Energy saving strategy</a:t>
              </a:r>
            </a:p>
          </p:txBody>
        </p:sp>
        <p:sp>
          <p:nvSpPr>
            <p:cNvPr id="96" name="Elipse 95">
              <a:extLst>
                <a:ext uri="{FF2B5EF4-FFF2-40B4-BE49-F238E27FC236}">
                  <a16:creationId xmlns:a16="http://schemas.microsoft.com/office/drawing/2014/main" id="{5ED5EDB5-42EB-CDF6-E51C-8F74DF437960}"/>
                </a:ext>
              </a:extLst>
            </p:cNvPr>
            <p:cNvSpPr/>
            <p:nvPr/>
          </p:nvSpPr>
          <p:spPr>
            <a:xfrm>
              <a:off x="9098990" y="4539442"/>
              <a:ext cx="576000" cy="57600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lnSpc>
                  <a:spcPct val="80000"/>
                </a:lnSpc>
              </a:pPr>
              <a:endParaRPr lang="es-ES" sz="825">
                <a:solidFill>
                  <a:srgbClr val="426BA9">
                    <a:lumMod val="50000"/>
                  </a:srgbClr>
                </a:solidFill>
                <a:latin typeface="Barlow" pitchFamily="2" charset="77"/>
              </a:endParaRPr>
            </a:p>
          </p:txBody>
        </p:sp>
        <p:pic>
          <p:nvPicPr>
            <p:cNvPr id="97" name="Imagen 96" descr="Forma&#10;&#10;Descripción generada automáticamente con confianza baja">
              <a:extLst>
                <a:ext uri="{FF2B5EF4-FFF2-40B4-BE49-F238E27FC236}">
                  <a16:creationId xmlns:a16="http://schemas.microsoft.com/office/drawing/2014/main" id="{3EA3957B-C509-A1A2-F52E-98F3D5E3B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0702" y="4618041"/>
              <a:ext cx="412574" cy="412574"/>
            </a:xfrm>
            <a:prstGeom prst="rect">
              <a:avLst/>
            </a:prstGeom>
          </p:spPr>
        </p:pic>
        <p:sp>
          <p:nvSpPr>
            <p:cNvPr id="98" name="Rectángulo: esquinas redondeadas 50">
              <a:extLst>
                <a:ext uri="{FF2B5EF4-FFF2-40B4-BE49-F238E27FC236}">
                  <a16:creationId xmlns:a16="http://schemas.microsoft.com/office/drawing/2014/main" id="{1A1BFE2E-B3C3-1DE2-6E8F-CD0997355488}"/>
                </a:ext>
              </a:extLst>
            </p:cNvPr>
            <p:cNvSpPr/>
            <p:nvPr/>
          </p:nvSpPr>
          <p:spPr>
            <a:xfrm>
              <a:off x="9359716" y="1237019"/>
              <a:ext cx="2360420" cy="57600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0" bIns="26992" rtlCol="0" anchor="ctr" anchorCtr="1"/>
            <a:lstStyle/>
            <a:p>
              <a:pPr algn="ctr" defTabSz="914126">
                <a:lnSpc>
                  <a:spcPct val="80000"/>
                </a:lnSpc>
              </a:pPr>
              <a:r>
                <a:rPr lang="en-US" sz="825">
                  <a:ln>
                    <a:solidFill>
                      <a:srgbClr val="454445"/>
                    </a:solidFill>
                  </a:ln>
                  <a:solidFill>
                    <a:srgbClr val="454445"/>
                  </a:solidFill>
                  <a:latin typeface="Barlow" pitchFamily="2" charset="77"/>
                </a:rPr>
                <a:t>Operators training</a:t>
              </a:r>
            </a:p>
          </p:txBody>
        </p:sp>
        <p:sp>
          <p:nvSpPr>
            <p:cNvPr id="99" name="Elipse 98">
              <a:extLst>
                <a:ext uri="{FF2B5EF4-FFF2-40B4-BE49-F238E27FC236}">
                  <a16:creationId xmlns:a16="http://schemas.microsoft.com/office/drawing/2014/main" id="{980707E1-CF2C-CAF8-503B-EF651CF7FE31}"/>
                </a:ext>
              </a:extLst>
            </p:cNvPr>
            <p:cNvSpPr/>
            <p:nvPr/>
          </p:nvSpPr>
          <p:spPr>
            <a:xfrm>
              <a:off x="9088029" y="1231199"/>
              <a:ext cx="576000" cy="57600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lnSpc>
                  <a:spcPct val="80000"/>
                </a:lnSpc>
              </a:pPr>
              <a:endParaRPr lang="es-ES" sz="825">
                <a:solidFill>
                  <a:srgbClr val="426BA9">
                    <a:lumMod val="50000"/>
                  </a:srgbClr>
                </a:solidFill>
                <a:latin typeface="Barlow" pitchFamily="2" charset="77"/>
              </a:endParaRPr>
            </a:p>
          </p:txBody>
        </p:sp>
        <p:pic>
          <p:nvPicPr>
            <p:cNvPr id="100" name="Imagen 99" descr="Forma&#10;&#10;Descripción generada automáticamente con confianza baja">
              <a:extLst>
                <a:ext uri="{FF2B5EF4-FFF2-40B4-BE49-F238E27FC236}">
                  <a16:creationId xmlns:a16="http://schemas.microsoft.com/office/drawing/2014/main" id="{17681BA2-AEA2-ED5B-8A09-90C3B8D549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77986" y="1346610"/>
              <a:ext cx="371013" cy="371014"/>
            </a:xfrm>
            <a:prstGeom prst="rect">
              <a:avLst/>
            </a:prstGeom>
          </p:spPr>
        </p:pic>
        <p:sp>
          <p:nvSpPr>
            <p:cNvPr id="101" name="Rectángulo: esquinas redondeadas 52">
              <a:extLst>
                <a:ext uri="{FF2B5EF4-FFF2-40B4-BE49-F238E27FC236}">
                  <a16:creationId xmlns:a16="http://schemas.microsoft.com/office/drawing/2014/main" id="{4A09BBD6-154C-C3EC-E056-B377FB2812F6}"/>
                </a:ext>
              </a:extLst>
            </p:cNvPr>
            <p:cNvSpPr/>
            <p:nvPr/>
          </p:nvSpPr>
          <p:spPr>
            <a:xfrm>
              <a:off x="9370174" y="1908768"/>
              <a:ext cx="2357150" cy="57600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defTabSz="914126">
                <a:lnSpc>
                  <a:spcPct val="80000"/>
                </a:lnSpc>
              </a:pPr>
              <a:r>
                <a:rPr lang="en-US" sz="825">
                  <a:ln>
                    <a:solidFill>
                      <a:srgbClr val="454445"/>
                    </a:solidFill>
                  </a:ln>
                  <a:solidFill>
                    <a:srgbClr val="454445"/>
                  </a:solidFill>
                  <a:latin typeface="Barlow" pitchFamily="2" charset="77"/>
                </a:rPr>
                <a:t>Hidden failure detection</a:t>
              </a:r>
            </a:p>
          </p:txBody>
        </p:sp>
        <p:sp>
          <p:nvSpPr>
            <p:cNvPr id="102" name="Elipse 101">
              <a:extLst>
                <a:ext uri="{FF2B5EF4-FFF2-40B4-BE49-F238E27FC236}">
                  <a16:creationId xmlns:a16="http://schemas.microsoft.com/office/drawing/2014/main" id="{3D0FFC70-A109-EBF6-3A3D-C38B8DB23745}"/>
                </a:ext>
              </a:extLst>
            </p:cNvPr>
            <p:cNvSpPr/>
            <p:nvPr/>
          </p:nvSpPr>
          <p:spPr>
            <a:xfrm>
              <a:off x="9098990" y="1909290"/>
              <a:ext cx="576000" cy="57600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lnSpc>
                  <a:spcPct val="80000"/>
                </a:lnSpc>
              </a:pPr>
              <a:endParaRPr lang="es-ES" sz="825">
                <a:solidFill>
                  <a:srgbClr val="426BA9">
                    <a:lumMod val="50000"/>
                  </a:srgbClr>
                </a:solidFill>
                <a:latin typeface="Barlow" pitchFamily="2" charset="77"/>
              </a:endParaRPr>
            </a:p>
          </p:txBody>
        </p:sp>
        <p:pic>
          <p:nvPicPr>
            <p:cNvPr id="103" name="Imagen 102" descr="Forma&#10;&#10;Descripción generada automáticamente con confianza baja">
              <a:extLst>
                <a:ext uri="{FF2B5EF4-FFF2-40B4-BE49-F238E27FC236}">
                  <a16:creationId xmlns:a16="http://schemas.microsoft.com/office/drawing/2014/main" id="{F3BEE4DC-85BA-4D29-7269-16B2C45BE9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22738" y="1998343"/>
              <a:ext cx="339620" cy="339621"/>
            </a:xfrm>
            <a:prstGeom prst="rect">
              <a:avLst/>
            </a:prstGeom>
          </p:spPr>
        </p:pic>
        <p:sp>
          <p:nvSpPr>
            <p:cNvPr id="104" name="Rectángulo: esquinas redondeadas 54">
              <a:extLst>
                <a:ext uri="{FF2B5EF4-FFF2-40B4-BE49-F238E27FC236}">
                  <a16:creationId xmlns:a16="http://schemas.microsoft.com/office/drawing/2014/main" id="{FBFE32D2-975B-C011-9A2C-0352DB934803}"/>
                </a:ext>
              </a:extLst>
            </p:cNvPr>
            <p:cNvSpPr/>
            <p:nvPr/>
          </p:nvSpPr>
          <p:spPr>
            <a:xfrm>
              <a:off x="9370174" y="2588590"/>
              <a:ext cx="2357150" cy="57600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defTabSz="914126">
                <a:lnSpc>
                  <a:spcPct val="80000"/>
                </a:lnSpc>
              </a:pPr>
              <a:r>
                <a:rPr lang="en-US" sz="825">
                  <a:ln>
                    <a:solidFill>
                      <a:srgbClr val="454445"/>
                    </a:solidFill>
                  </a:ln>
                  <a:solidFill>
                    <a:srgbClr val="454445"/>
                  </a:solidFill>
                  <a:latin typeface="Barlow" pitchFamily="2" charset="77"/>
                </a:rPr>
                <a:t>What-if analysis</a:t>
              </a:r>
            </a:p>
          </p:txBody>
        </p:sp>
        <p:sp>
          <p:nvSpPr>
            <p:cNvPr id="105" name="Elipse 104">
              <a:extLst>
                <a:ext uri="{FF2B5EF4-FFF2-40B4-BE49-F238E27FC236}">
                  <a16:creationId xmlns:a16="http://schemas.microsoft.com/office/drawing/2014/main" id="{82BA3095-8A94-4EC1-8F27-4D2E06604A79}"/>
                </a:ext>
              </a:extLst>
            </p:cNvPr>
            <p:cNvSpPr/>
            <p:nvPr/>
          </p:nvSpPr>
          <p:spPr>
            <a:xfrm>
              <a:off x="9098990" y="2589111"/>
              <a:ext cx="576000" cy="57600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lnSpc>
                  <a:spcPct val="80000"/>
                </a:lnSpc>
              </a:pPr>
              <a:endParaRPr lang="es-ES" sz="825">
                <a:solidFill>
                  <a:srgbClr val="426BA9">
                    <a:lumMod val="50000"/>
                  </a:srgbClr>
                </a:solidFill>
                <a:latin typeface="Barlow" pitchFamily="2" charset="77"/>
              </a:endParaRPr>
            </a:p>
          </p:txBody>
        </p:sp>
        <p:sp>
          <p:nvSpPr>
            <p:cNvPr id="106" name="Rectángulo: esquinas redondeadas 56">
              <a:extLst>
                <a:ext uri="{FF2B5EF4-FFF2-40B4-BE49-F238E27FC236}">
                  <a16:creationId xmlns:a16="http://schemas.microsoft.com/office/drawing/2014/main" id="{33658432-AAB8-AE51-95A6-72C179A1BB10}"/>
                </a:ext>
              </a:extLst>
            </p:cNvPr>
            <p:cNvSpPr/>
            <p:nvPr/>
          </p:nvSpPr>
          <p:spPr>
            <a:xfrm>
              <a:off x="9380401" y="3245637"/>
              <a:ext cx="2357150" cy="57600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defTabSz="914126">
                <a:lnSpc>
                  <a:spcPct val="80000"/>
                </a:lnSpc>
              </a:pPr>
              <a:r>
                <a:rPr lang="en-US" sz="825">
                  <a:ln>
                    <a:solidFill>
                      <a:srgbClr val="454445"/>
                    </a:solidFill>
                  </a:ln>
                  <a:solidFill>
                    <a:srgbClr val="454445"/>
                  </a:solidFill>
                  <a:latin typeface="Barlow" pitchFamily="2" charset="77"/>
                </a:rPr>
                <a:t>Future simulations</a:t>
              </a:r>
            </a:p>
          </p:txBody>
        </p:sp>
        <p:sp>
          <p:nvSpPr>
            <p:cNvPr id="107" name="Elipse 106">
              <a:extLst>
                <a:ext uri="{FF2B5EF4-FFF2-40B4-BE49-F238E27FC236}">
                  <a16:creationId xmlns:a16="http://schemas.microsoft.com/office/drawing/2014/main" id="{0FCFA54A-4D1A-75FA-DCBA-88A837A518AF}"/>
                </a:ext>
              </a:extLst>
            </p:cNvPr>
            <p:cNvSpPr/>
            <p:nvPr/>
          </p:nvSpPr>
          <p:spPr>
            <a:xfrm>
              <a:off x="9109218" y="3246158"/>
              <a:ext cx="576000" cy="57600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lnSpc>
                  <a:spcPct val="80000"/>
                </a:lnSpc>
              </a:pPr>
              <a:endParaRPr lang="es-ES" sz="825">
                <a:solidFill>
                  <a:srgbClr val="426BA9">
                    <a:lumMod val="50000"/>
                  </a:srgbClr>
                </a:solidFill>
                <a:latin typeface="Barlow" pitchFamily="2" charset="77"/>
              </a:endParaRPr>
            </a:p>
          </p:txBody>
        </p:sp>
        <p:pic>
          <p:nvPicPr>
            <p:cNvPr id="108" name="Imagen 107" descr="Forma&#10;&#10;Descripción generada automáticamente con confianza baja">
              <a:extLst>
                <a:ext uri="{FF2B5EF4-FFF2-40B4-BE49-F238E27FC236}">
                  <a16:creationId xmlns:a16="http://schemas.microsoft.com/office/drawing/2014/main" id="{6BCB0719-FA26-CBD4-92E6-3BFEBE19424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44935" y="3376617"/>
              <a:ext cx="330847" cy="330847"/>
            </a:xfrm>
            <a:prstGeom prst="rect">
              <a:avLst/>
            </a:prstGeom>
          </p:spPr>
        </p:pic>
        <p:pic>
          <p:nvPicPr>
            <p:cNvPr id="109" name="Imagen 108" descr="Forma&#10;&#10;Descripción generada automáticamente con confianza baja">
              <a:extLst>
                <a:ext uri="{FF2B5EF4-FFF2-40B4-BE49-F238E27FC236}">
                  <a16:creationId xmlns:a16="http://schemas.microsoft.com/office/drawing/2014/main" id="{F27F7C82-E640-7F7A-80E1-8D848235154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9191066" y="2732435"/>
              <a:ext cx="357934" cy="357934"/>
            </a:xfrm>
            <a:prstGeom prst="rect">
              <a:avLst/>
            </a:prstGeom>
          </p:spPr>
        </p:pic>
        <p:sp>
          <p:nvSpPr>
            <p:cNvPr id="110" name="Rectángulo: esquinas redondeadas 59">
              <a:extLst>
                <a:ext uri="{FF2B5EF4-FFF2-40B4-BE49-F238E27FC236}">
                  <a16:creationId xmlns:a16="http://schemas.microsoft.com/office/drawing/2014/main" id="{225B2430-98C7-2158-4A10-7E1DCA9F592C}"/>
                </a:ext>
              </a:extLst>
            </p:cNvPr>
            <p:cNvSpPr/>
            <p:nvPr/>
          </p:nvSpPr>
          <p:spPr>
            <a:xfrm>
              <a:off x="9370173" y="3898608"/>
              <a:ext cx="2357150" cy="57600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defTabSz="914126">
                <a:lnSpc>
                  <a:spcPct val="80000"/>
                </a:lnSpc>
              </a:pPr>
              <a:r>
                <a:rPr lang="en-US" sz="825">
                  <a:ln>
                    <a:solidFill>
                      <a:srgbClr val="454445"/>
                    </a:solidFill>
                  </a:ln>
                  <a:solidFill>
                    <a:srgbClr val="454445"/>
                  </a:solidFill>
                  <a:latin typeface="Barlow" pitchFamily="2" charset="77"/>
                </a:rPr>
                <a:t>Maintenance scheduling</a:t>
              </a:r>
            </a:p>
          </p:txBody>
        </p:sp>
        <p:sp>
          <p:nvSpPr>
            <p:cNvPr id="111" name="Elipse 110">
              <a:extLst>
                <a:ext uri="{FF2B5EF4-FFF2-40B4-BE49-F238E27FC236}">
                  <a16:creationId xmlns:a16="http://schemas.microsoft.com/office/drawing/2014/main" id="{2B1A8D79-CE6E-F7AB-B285-B5F8A0203E4D}"/>
                </a:ext>
              </a:extLst>
            </p:cNvPr>
            <p:cNvSpPr/>
            <p:nvPr/>
          </p:nvSpPr>
          <p:spPr>
            <a:xfrm>
              <a:off x="9098990" y="3899130"/>
              <a:ext cx="576000" cy="576000"/>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lnSpc>
                  <a:spcPct val="80000"/>
                </a:lnSpc>
              </a:pPr>
              <a:endParaRPr lang="es-ES" sz="825">
                <a:solidFill>
                  <a:srgbClr val="426BA9">
                    <a:lumMod val="50000"/>
                  </a:srgbClr>
                </a:solidFill>
                <a:latin typeface="Barlow" pitchFamily="2" charset="77"/>
              </a:endParaRPr>
            </a:p>
          </p:txBody>
        </p:sp>
        <p:pic>
          <p:nvPicPr>
            <p:cNvPr id="112" name="Imagen 111" descr="Forma&#10;&#10;Descripción generada automáticamente con confianza baja">
              <a:extLst>
                <a:ext uri="{FF2B5EF4-FFF2-40B4-BE49-F238E27FC236}">
                  <a16:creationId xmlns:a16="http://schemas.microsoft.com/office/drawing/2014/main" id="{6EC1EA6F-6FEB-0480-FAAA-3D1CFC0E6EE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36750" y="4021316"/>
              <a:ext cx="339032" cy="339032"/>
            </a:xfrm>
            <a:prstGeom prst="rect">
              <a:avLst/>
            </a:prstGeom>
          </p:spPr>
        </p:pic>
      </p:grpSp>
      <p:grpSp>
        <p:nvGrpSpPr>
          <p:cNvPr id="113" name="Grupo 112">
            <a:extLst>
              <a:ext uri="{FF2B5EF4-FFF2-40B4-BE49-F238E27FC236}">
                <a16:creationId xmlns:a16="http://schemas.microsoft.com/office/drawing/2014/main" id="{B19ABCDE-31AA-47AD-CCF7-B7A712897929}"/>
              </a:ext>
            </a:extLst>
          </p:cNvPr>
          <p:cNvGrpSpPr/>
          <p:nvPr/>
        </p:nvGrpSpPr>
        <p:grpSpPr>
          <a:xfrm>
            <a:off x="6511174" y="3828350"/>
            <a:ext cx="1861663" cy="884491"/>
            <a:chOff x="9100605" y="5206875"/>
            <a:chExt cx="2636947" cy="1252834"/>
          </a:xfrm>
        </p:grpSpPr>
        <p:sp>
          <p:nvSpPr>
            <p:cNvPr id="114" name="Rectángulo: esquinas redondeadas 63">
              <a:extLst>
                <a:ext uri="{FF2B5EF4-FFF2-40B4-BE49-F238E27FC236}">
                  <a16:creationId xmlns:a16="http://schemas.microsoft.com/office/drawing/2014/main" id="{8F536B0E-86CE-F13C-8BF1-6BAFAB58B83D}"/>
                </a:ext>
              </a:extLst>
            </p:cNvPr>
            <p:cNvSpPr/>
            <p:nvPr/>
          </p:nvSpPr>
          <p:spPr>
            <a:xfrm>
              <a:off x="9379509" y="5206875"/>
              <a:ext cx="2349439" cy="5760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defTabSz="914126">
                <a:lnSpc>
                  <a:spcPct val="80000"/>
                </a:lnSpc>
              </a:pPr>
              <a:r>
                <a:rPr lang="en-US" sz="825">
                  <a:solidFill>
                    <a:srgbClr val="FFFFFF"/>
                  </a:solidFill>
                  <a:latin typeface="Barlow" pitchFamily="2" charset="77"/>
                </a:rPr>
                <a:t>Real-time quality model</a:t>
              </a:r>
            </a:p>
          </p:txBody>
        </p:sp>
        <p:sp>
          <p:nvSpPr>
            <p:cNvPr id="115" name="Elipse 114">
              <a:extLst>
                <a:ext uri="{FF2B5EF4-FFF2-40B4-BE49-F238E27FC236}">
                  <a16:creationId xmlns:a16="http://schemas.microsoft.com/office/drawing/2014/main" id="{9A24BE63-535F-BAF5-04F7-5D1A48BBF42D}"/>
                </a:ext>
              </a:extLst>
            </p:cNvPr>
            <p:cNvSpPr/>
            <p:nvPr/>
          </p:nvSpPr>
          <p:spPr>
            <a:xfrm>
              <a:off x="9100605" y="5213832"/>
              <a:ext cx="576000" cy="576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defTabSz="914126">
                <a:lnSpc>
                  <a:spcPct val="80000"/>
                </a:lnSpc>
              </a:pPr>
              <a:endParaRPr lang="es-ES" sz="825">
                <a:solidFill>
                  <a:srgbClr val="426BA9">
                    <a:lumMod val="50000"/>
                  </a:srgbClr>
                </a:solidFill>
                <a:latin typeface="Barlow" pitchFamily="2" charset="77"/>
              </a:endParaRPr>
            </a:p>
          </p:txBody>
        </p:sp>
        <p:pic>
          <p:nvPicPr>
            <p:cNvPr id="116" name="Imagen 115" descr="Forma&#10;&#10;Descripción generada automáticamente con confianza baja">
              <a:extLst>
                <a:ext uri="{FF2B5EF4-FFF2-40B4-BE49-F238E27FC236}">
                  <a16:creationId xmlns:a16="http://schemas.microsoft.com/office/drawing/2014/main" id="{402F58A0-2285-7253-C329-14D09CDFA0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15139" y="5322281"/>
              <a:ext cx="370596" cy="370596"/>
            </a:xfrm>
            <a:prstGeom prst="rect">
              <a:avLst/>
            </a:prstGeom>
          </p:spPr>
        </p:pic>
        <p:sp>
          <p:nvSpPr>
            <p:cNvPr id="117" name="Rectángulo: esquinas redondeadas 67">
              <a:extLst>
                <a:ext uri="{FF2B5EF4-FFF2-40B4-BE49-F238E27FC236}">
                  <a16:creationId xmlns:a16="http://schemas.microsoft.com/office/drawing/2014/main" id="{0F4E55D1-1E8D-C89A-51B8-EC3B26B0AE2A}"/>
                </a:ext>
              </a:extLst>
            </p:cNvPr>
            <p:cNvSpPr/>
            <p:nvPr/>
          </p:nvSpPr>
          <p:spPr>
            <a:xfrm>
              <a:off x="9388113" y="5883709"/>
              <a:ext cx="2349439" cy="5760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defTabSz="914126">
                <a:lnSpc>
                  <a:spcPct val="80000"/>
                </a:lnSpc>
              </a:pPr>
              <a:r>
                <a:rPr lang="en-US" sz="825">
                  <a:solidFill>
                    <a:srgbClr val="FFFFFF"/>
                  </a:solidFill>
                  <a:latin typeface="Barlow" pitchFamily="2" charset="77"/>
                </a:rPr>
                <a:t>Breakdown &amp; safety alarm</a:t>
              </a:r>
            </a:p>
          </p:txBody>
        </p:sp>
        <p:sp>
          <p:nvSpPr>
            <p:cNvPr id="118" name="Elipse 117">
              <a:extLst>
                <a:ext uri="{FF2B5EF4-FFF2-40B4-BE49-F238E27FC236}">
                  <a16:creationId xmlns:a16="http://schemas.microsoft.com/office/drawing/2014/main" id="{1CFD3144-CD0F-6040-FCF2-B3924AE7A2AD}"/>
                </a:ext>
              </a:extLst>
            </p:cNvPr>
            <p:cNvSpPr/>
            <p:nvPr/>
          </p:nvSpPr>
          <p:spPr>
            <a:xfrm>
              <a:off x="9144995" y="5876752"/>
              <a:ext cx="576000" cy="576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defTabSz="914126">
                <a:lnSpc>
                  <a:spcPct val="80000"/>
                </a:lnSpc>
              </a:pPr>
              <a:endParaRPr lang="es-ES" sz="825">
                <a:solidFill>
                  <a:srgbClr val="426BA9">
                    <a:lumMod val="50000"/>
                  </a:srgbClr>
                </a:solidFill>
                <a:latin typeface="Barlow" pitchFamily="2" charset="77"/>
              </a:endParaRPr>
            </a:p>
          </p:txBody>
        </p:sp>
        <p:pic>
          <p:nvPicPr>
            <p:cNvPr id="119" name="Imagen 118" descr="Forma&#10;&#10;Descripción generada automáticamente con confianza baja">
              <a:extLst>
                <a:ext uri="{FF2B5EF4-FFF2-40B4-BE49-F238E27FC236}">
                  <a16:creationId xmlns:a16="http://schemas.microsoft.com/office/drawing/2014/main" id="{925DB030-3E20-448E-272A-C9558320319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44936" y="5987933"/>
              <a:ext cx="383224" cy="383224"/>
            </a:xfrm>
            <a:prstGeom prst="rect">
              <a:avLst/>
            </a:prstGeom>
          </p:spPr>
        </p:pic>
      </p:grpSp>
      <p:grpSp>
        <p:nvGrpSpPr>
          <p:cNvPr id="120" name="Grupo 119">
            <a:extLst>
              <a:ext uri="{FF2B5EF4-FFF2-40B4-BE49-F238E27FC236}">
                <a16:creationId xmlns:a16="http://schemas.microsoft.com/office/drawing/2014/main" id="{0248D05A-E135-286B-296B-B15265E22D09}"/>
              </a:ext>
            </a:extLst>
          </p:cNvPr>
          <p:cNvGrpSpPr/>
          <p:nvPr/>
        </p:nvGrpSpPr>
        <p:grpSpPr>
          <a:xfrm>
            <a:off x="692335" y="917620"/>
            <a:ext cx="1866926" cy="1482346"/>
            <a:chOff x="921516" y="1222812"/>
            <a:chExt cx="2490003" cy="1977072"/>
          </a:xfrm>
        </p:grpSpPr>
        <p:sp>
          <p:nvSpPr>
            <p:cNvPr id="121" name="Rectángulo: esquinas redondeadas 5">
              <a:extLst>
                <a:ext uri="{FF2B5EF4-FFF2-40B4-BE49-F238E27FC236}">
                  <a16:creationId xmlns:a16="http://schemas.microsoft.com/office/drawing/2014/main" id="{6A9B38B4-A8C5-F799-5376-A9A050713E49}"/>
                </a:ext>
              </a:extLst>
            </p:cNvPr>
            <p:cNvSpPr/>
            <p:nvPr/>
          </p:nvSpPr>
          <p:spPr>
            <a:xfrm>
              <a:off x="1168784" y="1222812"/>
              <a:ext cx="2233115" cy="546516"/>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6908" tIns="0" rtlCol="0" anchor="ctr"/>
            <a:lstStyle/>
            <a:p>
              <a:pPr defTabSz="914126">
                <a:lnSpc>
                  <a:spcPct val="80000"/>
                </a:lnSpc>
              </a:pPr>
              <a:r>
                <a:rPr lang="en-US" sz="788">
                  <a:solidFill>
                    <a:srgbClr val="000000"/>
                  </a:solidFill>
                  <a:latin typeface="Barlow" pitchFamily="2" charset="77"/>
                </a:rPr>
                <a:t>Valencia &amp; metropolitan area</a:t>
              </a:r>
            </a:p>
            <a:p>
              <a:pPr defTabSz="914126">
                <a:lnSpc>
                  <a:spcPct val="80000"/>
                </a:lnSpc>
              </a:pPr>
              <a:r>
                <a:rPr lang="en-US" sz="788">
                  <a:solidFill>
                    <a:srgbClr val="000000"/>
                  </a:solidFill>
                  <a:latin typeface="Barlow" pitchFamily="2" charset="77"/>
                </a:rPr>
                <a:t>48 municipalities</a:t>
              </a:r>
            </a:p>
            <a:p>
              <a:pPr defTabSz="914126">
                <a:lnSpc>
                  <a:spcPct val="80000"/>
                </a:lnSpc>
              </a:pPr>
              <a:r>
                <a:rPr lang="en-US" sz="788">
                  <a:solidFill>
                    <a:srgbClr val="000000"/>
                  </a:solidFill>
                  <a:latin typeface="Barlow" pitchFamily="2" charset="77"/>
                </a:rPr>
                <a:t>1.6 million inhabitants</a:t>
              </a:r>
            </a:p>
          </p:txBody>
        </p:sp>
        <p:sp>
          <p:nvSpPr>
            <p:cNvPr id="122" name="Elipse 121">
              <a:extLst>
                <a:ext uri="{FF2B5EF4-FFF2-40B4-BE49-F238E27FC236}">
                  <a16:creationId xmlns:a16="http://schemas.microsoft.com/office/drawing/2014/main" id="{35237FE3-8E46-5585-E10F-0C25614034A7}"/>
                </a:ext>
              </a:extLst>
            </p:cNvPr>
            <p:cNvSpPr/>
            <p:nvPr/>
          </p:nvSpPr>
          <p:spPr>
            <a:xfrm>
              <a:off x="921516" y="1222812"/>
              <a:ext cx="542369" cy="54236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defTabSz="914126">
                <a:lnSpc>
                  <a:spcPct val="80000"/>
                </a:lnSpc>
              </a:pPr>
              <a:endParaRPr lang="es-ES" sz="825">
                <a:solidFill>
                  <a:srgbClr val="426BA9">
                    <a:lumMod val="50000"/>
                  </a:srgbClr>
                </a:solidFill>
                <a:latin typeface="Barlow" pitchFamily="2" charset="77"/>
              </a:endParaRPr>
            </a:p>
          </p:txBody>
        </p:sp>
        <p:pic>
          <p:nvPicPr>
            <p:cNvPr id="123" name="Imagen 122" descr="Forma&#10;&#10;Descripción generada automáticamente con confianza baja">
              <a:extLst>
                <a:ext uri="{FF2B5EF4-FFF2-40B4-BE49-F238E27FC236}">
                  <a16:creationId xmlns:a16="http://schemas.microsoft.com/office/drawing/2014/main" id="{33544BCD-07C7-95D0-6494-3FCE383F1A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6699" y="1302372"/>
              <a:ext cx="363458" cy="363458"/>
            </a:xfrm>
            <a:prstGeom prst="rect">
              <a:avLst/>
            </a:prstGeom>
          </p:spPr>
        </p:pic>
        <p:sp>
          <p:nvSpPr>
            <p:cNvPr id="124" name="Rectángulo: esquinas redondeadas 32">
              <a:extLst>
                <a:ext uri="{FF2B5EF4-FFF2-40B4-BE49-F238E27FC236}">
                  <a16:creationId xmlns:a16="http://schemas.microsoft.com/office/drawing/2014/main" id="{408FC521-4B2C-9AFA-5C12-23100924E128}"/>
                </a:ext>
              </a:extLst>
            </p:cNvPr>
            <p:cNvSpPr/>
            <p:nvPr/>
          </p:nvSpPr>
          <p:spPr>
            <a:xfrm>
              <a:off x="1168508" y="1891677"/>
              <a:ext cx="2233115" cy="543083"/>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6908" tIns="0" rtlCol="0" anchor="ctr"/>
            <a:lstStyle/>
            <a:p>
              <a:pPr defTabSz="914126">
                <a:lnSpc>
                  <a:spcPct val="80000"/>
                </a:lnSpc>
              </a:pPr>
              <a:r>
                <a:rPr lang="en-US" sz="788">
                  <a:solidFill>
                    <a:srgbClr val="000000"/>
                  </a:solidFill>
                  <a:latin typeface="Barlow" pitchFamily="2" charset="77"/>
                </a:rPr>
                <a:t>+250 km. mains (24”-64”)</a:t>
              </a:r>
            </a:p>
            <a:p>
              <a:pPr defTabSz="914126">
                <a:lnSpc>
                  <a:spcPct val="80000"/>
                </a:lnSpc>
              </a:pPr>
              <a:r>
                <a:rPr lang="en-US" sz="788">
                  <a:solidFill>
                    <a:srgbClr val="000000"/>
                  </a:solidFill>
                  <a:latin typeface="Barlow" pitchFamily="2" charset="77"/>
                </a:rPr>
                <a:t>+1,400 km. network (2”-48”)</a:t>
              </a:r>
            </a:p>
          </p:txBody>
        </p:sp>
        <p:sp>
          <p:nvSpPr>
            <p:cNvPr id="125" name="Elipse 124">
              <a:extLst>
                <a:ext uri="{FF2B5EF4-FFF2-40B4-BE49-F238E27FC236}">
                  <a16:creationId xmlns:a16="http://schemas.microsoft.com/office/drawing/2014/main" id="{9E6C2495-5DB8-1594-5A89-D9766DE997EC}"/>
                </a:ext>
              </a:extLst>
            </p:cNvPr>
            <p:cNvSpPr/>
            <p:nvPr/>
          </p:nvSpPr>
          <p:spPr>
            <a:xfrm>
              <a:off x="921516" y="1887530"/>
              <a:ext cx="542369" cy="54236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defTabSz="914126">
                <a:lnSpc>
                  <a:spcPct val="80000"/>
                </a:lnSpc>
              </a:pPr>
              <a:endParaRPr lang="es-ES" sz="825">
                <a:solidFill>
                  <a:srgbClr val="426BA9">
                    <a:lumMod val="50000"/>
                  </a:srgbClr>
                </a:solidFill>
                <a:latin typeface="Barlow" pitchFamily="2" charset="77"/>
              </a:endParaRPr>
            </a:p>
          </p:txBody>
        </p:sp>
        <p:pic>
          <p:nvPicPr>
            <p:cNvPr id="126" name="Imagen 125" descr="Forma&#10;&#10;Descripción generada automáticamente con confianza baja">
              <a:extLst>
                <a:ext uri="{FF2B5EF4-FFF2-40B4-BE49-F238E27FC236}">
                  <a16:creationId xmlns:a16="http://schemas.microsoft.com/office/drawing/2014/main" id="{55D50AED-EFF8-AE1F-5538-AF6197D2677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0286" y="1957429"/>
              <a:ext cx="377578" cy="377578"/>
            </a:xfrm>
            <a:prstGeom prst="rect">
              <a:avLst/>
            </a:prstGeom>
          </p:spPr>
        </p:pic>
        <p:sp>
          <p:nvSpPr>
            <p:cNvPr id="127" name="Rectángulo: esquinas redondeadas 65">
              <a:extLst>
                <a:ext uri="{FF2B5EF4-FFF2-40B4-BE49-F238E27FC236}">
                  <a16:creationId xmlns:a16="http://schemas.microsoft.com/office/drawing/2014/main" id="{AFA63E94-A7D1-0418-FC2A-775867142454}"/>
                </a:ext>
              </a:extLst>
            </p:cNvPr>
            <p:cNvSpPr/>
            <p:nvPr/>
          </p:nvSpPr>
          <p:spPr>
            <a:xfrm>
              <a:off x="1178404" y="2530518"/>
              <a:ext cx="2233115" cy="669366"/>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96908" tIns="0" rIns="53983" rtlCol="0" anchor="ctr"/>
            <a:lstStyle/>
            <a:p>
              <a:pPr defTabSz="914126">
                <a:lnSpc>
                  <a:spcPct val="80000"/>
                </a:lnSpc>
              </a:pPr>
              <a:r>
                <a:rPr lang="en-US" sz="788">
                  <a:solidFill>
                    <a:srgbClr val="000000"/>
                  </a:solidFill>
                  <a:latin typeface="Barlow" pitchFamily="2" charset="77"/>
                </a:rPr>
                <a:t>+1,700 data/sec (hydraulic, water quality, physical security, energy, assets status, alarms,…)</a:t>
              </a:r>
            </a:p>
          </p:txBody>
        </p:sp>
        <p:sp>
          <p:nvSpPr>
            <p:cNvPr id="128" name="Elipse 127">
              <a:extLst>
                <a:ext uri="{FF2B5EF4-FFF2-40B4-BE49-F238E27FC236}">
                  <a16:creationId xmlns:a16="http://schemas.microsoft.com/office/drawing/2014/main" id="{6271D946-81B6-C477-4EEC-D31DD50F15C0}"/>
                </a:ext>
              </a:extLst>
            </p:cNvPr>
            <p:cNvSpPr/>
            <p:nvPr/>
          </p:nvSpPr>
          <p:spPr>
            <a:xfrm>
              <a:off x="931412" y="2613937"/>
              <a:ext cx="542369" cy="54236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defTabSz="914126">
                <a:lnSpc>
                  <a:spcPct val="80000"/>
                </a:lnSpc>
              </a:pPr>
              <a:endParaRPr lang="es-ES" sz="825">
                <a:solidFill>
                  <a:srgbClr val="426BA9">
                    <a:lumMod val="50000"/>
                  </a:srgbClr>
                </a:solidFill>
                <a:latin typeface="Barlow" pitchFamily="2" charset="77"/>
              </a:endParaRPr>
            </a:p>
          </p:txBody>
        </p:sp>
        <p:pic>
          <p:nvPicPr>
            <p:cNvPr id="129" name="Imagen 128" descr="Forma&#10;&#10;Descripción generada automáticamente con confianza baja">
              <a:extLst>
                <a:ext uri="{FF2B5EF4-FFF2-40B4-BE49-F238E27FC236}">
                  <a16:creationId xmlns:a16="http://schemas.microsoft.com/office/drawing/2014/main" id="{04553483-6F8F-3B5B-9110-31293360636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2574" y="2720518"/>
              <a:ext cx="334720" cy="334720"/>
            </a:xfrm>
            <a:prstGeom prst="rect">
              <a:avLst/>
            </a:prstGeom>
          </p:spPr>
        </p:pic>
      </p:grpSp>
      <p:pic>
        <p:nvPicPr>
          <p:cNvPr id="130" name="Gráfico 129">
            <a:extLst>
              <a:ext uri="{FF2B5EF4-FFF2-40B4-BE49-F238E27FC236}">
                <a16:creationId xmlns:a16="http://schemas.microsoft.com/office/drawing/2014/main" id="{F998F161-2031-1B03-8CFE-6911923EC3F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009397" y="1048026"/>
            <a:ext cx="406651" cy="438202"/>
          </a:xfrm>
          <a:prstGeom prst="rect">
            <a:avLst/>
          </a:prstGeom>
        </p:spPr>
      </p:pic>
      <p:sp>
        <p:nvSpPr>
          <p:cNvPr id="132" name="CuadroTexto 13">
            <a:extLst>
              <a:ext uri="{FF2B5EF4-FFF2-40B4-BE49-F238E27FC236}">
                <a16:creationId xmlns:a16="http://schemas.microsoft.com/office/drawing/2014/main" id="{E069A8F2-C239-948A-500B-8ABE8385E6E6}"/>
              </a:ext>
            </a:extLst>
          </p:cNvPr>
          <p:cNvSpPr txBox="1"/>
          <p:nvPr/>
        </p:nvSpPr>
        <p:spPr>
          <a:xfrm>
            <a:off x="5595214" y="1082272"/>
            <a:ext cx="907081" cy="424601"/>
          </a:xfrm>
          <a:prstGeom prst="rect">
            <a:avLst/>
          </a:prstGeom>
          <a:noFill/>
        </p:spPr>
        <p:txBody>
          <a:bodyPr wrap="square" rtlCol="0">
            <a:spAutoFit/>
          </a:bodyPr>
          <a:lstStyle>
            <a:defPPr>
              <a:defRPr lang="es-ES"/>
            </a:defPPr>
            <a:lvl1pPr defTabSz="909867">
              <a:defRPr sz="2000" kern="0" spc="-5">
                <a:latin typeface="Verdana Pro SemiBold" panose="020B0704030504040204" pitchFamily="34" charset="0"/>
                <a:ea typeface="DengXian Light" panose="020B0503020204020204" pitchFamily="2" charset="-122"/>
                <a:cs typeface="Rubik"/>
              </a:defRPr>
            </a:lvl1pPr>
          </a:lstStyle>
          <a:p>
            <a:pPr defTabSz="909594">
              <a:lnSpc>
                <a:spcPct val="80000"/>
              </a:lnSpc>
            </a:pPr>
            <a:r>
              <a:rPr lang="es-ES" sz="900">
                <a:solidFill>
                  <a:srgbClr val="000000"/>
                </a:solidFill>
                <a:latin typeface="Barlow" pitchFamily="2" charset="77"/>
              </a:rPr>
              <a:t>R</a:t>
            </a:r>
            <a:r>
              <a:rPr lang="en-US" sz="900">
                <a:solidFill>
                  <a:srgbClr val="000000"/>
                </a:solidFill>
                <a:latin typeface="Barlow" pitchFamily="2" charset="77"/>
              </a:rPr>
              <a:t>EAL TIME WHAT IF SCENARIOS</a:t>
            </a:r>
          </a:p>
        </p:txBody>
      </p:sp>
      <p:sp>
        <p:nvSpPr>
          <p:cNvPr id="133" name="Rectángulo 132">
            <a:extLst>
              <a:ext uri="{FF2B5EF4-FFF2-40B4-BE49-F238E27FC236}">
                <a16:creationId xmlns:a16="http://schemas.microsoft.com/office/drawing/2014/main" id="{CE5CEC30-FBAB-D529-BEE2-B89C210F2A1B}"/>
              </a:ext>
            </a:extLst>
          </p:cNvPr>
          <p:cNvSpPr/>
          <p:nvPr/>
        </p:nvSpPr>
        <p:spPr>
          <a:xfrm>
            <a:off x="3554381" y="4129222"/>
            <a:ext cx="406651" cy="216916"/>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26992" rIns="0" bIns="0" rtlCol="0" anchor="ctr"/>
          <a:lstStyle/>
          <a:p>
            <a:pPr algn="ctr" defTabSz="914126"/>
            <a:r>
              <a:rPr lang="es-ES" sz="1350" b="1">
                <a:solidFill>
                  <a:srgbClr val="FFFFFF"/>
                </a:solidFill>
                <a:latin typeface="Barlow"/>
              </a:rPr>
              <a:t>96%</a:t>
            </a:r>
          </a:p>
        </p:txBody>
      </p:sp>
      <p:sp>
        <p:nvSpPr>
          <p:cNvPr id="134" name="CuadroTexto 133">
            <a:extLst>
              <a:ext uri="{FF2B5EF4-FFF2-40B4-BE49-F238E27FC236}">
                <a16:creationId xmlns:a16="http://schemas.microsoft.com/office/drawing/2014/main" id="{E8F77473-3E5C-4833-D1B2-88C98A2C6D75}"/>
              </a:ext>
            </a:extLst>
          </p:cNvPr>
          <p:cNvSpPr txBox="1"/>
          <p:nvPr/>
        </p:nvSpPr>
        <p:spPr>
          <a:xfrm>
            <a:off x="3478534" y="4301866"/>
            <a:ext cx="1140389" cy="242299"/>
          </a:xfrm>
          <a:prstGeom prst="rect">
            <a:avLst/>
          </a:prstGeom>
          <a:noFill/>
        </p:spPr>
        <p:txBody>
          <a:bodyPr wrap="square" rtlCol="0">
            <a:spAutoFit/>
          </a:bodyPr>
          <a:lstStyle/>
          <a:p>
            <a:pPr defTabSz="914126"/>
            <a:r>
              <a:rPr lang="es-ES" sz="975" err="1">
                <a:solidFill>
                  <a:srgbClr val="426BA9">
                    <a:lumMod val="50000"/>
                  </a:srgbClr>
                </a:solidFill>
                <a:latin typeface="Barlow" pitchFamily="2" charset="77"/>
              </a:rPr>
              <a:t>Flow</a:t>
            </a:r>
            <a:r>
              <a:rPr lang="es-ES" sz="975">
                <a:solidFill>
                  <a:srgbClr val="426BA9">
                    <a:lumMod val="50000"/>
                  </a:srgbClr>
                </a:solidFill>
                <a:latin typeface="Barlow" pitchFamily="2" charset="77"/>
              </a:rPr>
              <a:t> </a:t>
            </a:r>
            <a:r>
              <a:rPr lang="es-ES" sz="975" err="1">
                <a:solidFill>
                  <a:srgbClr val="426BA9">
                    <a:lumMod val="50000"/>
                  </a:srgbClr>
                </a:solidFill>
                <a:latin typeface="Barlow" pitchFamily="2" charset="77"/>
              </a:rPr>
              <a:t>accuracy</a:t>
            </a:r>
            <a:endParaRPr lang="es-ES" sz="975">
              <a:solidFill>
                <a:srgbClr val="426BA9">
                  <a:lumMod val="50000"/>
                </a:srgbClr>
              </a:solidFill>
              <a:latin typeface="Barlow" pitchFamily="2" charset="77"/>
            </a:endParaRPr>
          </a:p>
        </p:txBody>
      </p:sp>
      <p:sp>
        <p:nvSpPr>
          <p:cNvPr id="135" name="Rectángulo 134">
            <a:extLst>
              <a:ext uri="{FF2B5EF4-FFF2-40B4-BE49-F238E27FC236}">
                <a16:creationId xmlns:a16="http://schemas.microsoft.com/office/drawing/2014/main" id="{85D2E284-A09B-DE33-D898-91AF0C33CD9F}"/>
              </a:ext>
            </a:extLst>
          </p:cNvPr>
          <p:cNvSpPr/>
          <p:nvPr/>
        </p:nvSpPr>
        <p:spPr>
          <a:xfrm>
            <a:off x="4775737" y="4129222"/>
            <a:ext cx="406651" cy="216916"/>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26992" rIns="0" bIns="0" rtlCol="0" anchor="ctr"/>
          <a:lstStyle/>
          <a:p>
            <a:pPr algn="ctr" defTabSz="914126"/>
            <a:r>
              <a:rPr lang="es-ES" sz="1350" b="1">
                <a:solidFill>
                  <a:srgbClr val="FFFFFF"/>
                </a:solidFill>
                <a:latin typeface="Barlow"/>
              </a:rPr>
              <a:t>98%</a:t>
            </a:r>
          </a:p>
        </p:txBody>
      </p:sp>
      <p:sp>
        <p:nvSpPr>
          <p:cNvPr id="136" name="CuadroTexto 135">
            <a:extLst>
              <a:ext uri="{FF2B5EF4-FFF2-40B4-BE49-F238E27FC236}">
                <a16:creationId xmlns:a16="http://schemas.microsoft.com/office/drawing/2014/main" id="{68489115-FE9E-A3E1-360A-D7F2CBF9DF1E}"/>
              </a:ext>
            </a:extLst>
          </p:cNvPr>
          <p:cNvSpPr txBox="1"/>
          <p:nvPr/>
        </p:nvSpPr>
        <p:spPr>
          <a:xfrm>
            <a:off x="4699891" y="4301866"/>
            <a:ext cx="1514394" cy="242299"/>
          </a:xfrm>
          <a:prstGeom prst="rect">
            <a:avLst/>
          </a:prstGeom>
          <a:noFill/>
        </p:spPr>
        <p:txBody>
          <a:bodyPr wrap="square" rtlCol="0">
            <a:spAutoFit/>
          </a:bodyPr>
          <a:lstStyle/>
          <a:p>
            <a:pPr defTabSz="914126"/>
            <a:r>
              <a:rPr lang="es-ES" sz="975" err="1">
                <a:solidFill>
                  <a:srgbClr val="426BA9">
                    <a:lumMod val="50000"/>
                  </a:srgbClr>
                </a:solidFill>
                <a:latin typeface="Barlow" pitchFamily="2" charset="77"/>
              </a:rPr>
              <a:t>Pressure</a:t>
            </a:r>
            <a:r>
              <a:rPr lang="es-ES" sz="975">
                <a:solidFill>
                  <a:srgbClr val="426BA9">
                    <a:lumMod val="50000"/>
                  </a:srgbClr>
                </a:solidFill>
                <a:latin typeface="Barlow" pitchFamily="2" charset="77"/>
              </a:rPr>
              <a:t> </a:t>
            </a:r>
            <a:r>
              <a:rPr lang="es-ES" sz="975" err="1">
                <a:solidFill>
                  <a:srgbClr val="426BA9">
                    <a:lumMod val="50000"/>
                  </a:srgbClr>
                </a:solidFill>
                <a:latin typeface="Barlow" pitchFamily="2" charset="77"/>
              </a:rPr>
              <a:t>accuracy</a:t>
            </a:r>
            <a:endParaRPr lang="es-ES" sz="975">
              <a:solidFill>
                <a:srgbClr val="426BA9">
                  <a:lumMod val="50000"/>
                </a:srgbClr>
              </a:solidFill>
              <a:latin typeface="Barlow" pitchFamily="2" charset="77"/>
            </a:endParaRPr>
          </a:p>
        </p:txBody>
      </p:sp>
      <p:pic>
        <p:nvPicPr>
          <p:cNvPr id="138" name="Imagen 137" descr="Imagen que contiene Icono&#10;&#10;Descripción generada automáticamente">
            <a:extLst>
              <a:ext uri="{FF2B5EF4-FFF2-40B4-BE49-F238E27FC236}">
                <a16:creationId xmlns:a16="http://schemas.microsoft.com/office/drawing/2014/main" id="{D8955654-B923-27D1-22E7-AD98C9CF9D5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919138" y="1100925"/>
            <a:ext cx="1487404" cy="367488"/>
          </a:xfrm>
          <a:prstGeom prst="rect">
            <a:avLst/>
          </a:prstGeom>
        </p:spPr>
      </p:pic>
    </p:spTree>
    <p:extLst>
      <p:ext uri="{BB962C8B-B14F-4D97-AF65-F5344CB8AC3E}">
        <p14:creationId xmlns:p14="http://schemas.microsoft.com/office/powerpoint/2010/main" val="2513893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áfico 19">
            <a:extLst>
              <a:ext uri="{FF2B5EF4-FFF2-40B4-BE49-F238E27FC236}">
                <a16:creationId xmlns:a16="http://schemas.microsoft.com/office/drawing/2014/main" id="{8968D99E-96D9-C9AB-C06A-28BA9FAFE13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3803" y="4802650"/>
            <a:ext cx="281067" cy="281067"/>
          </a:xfrm>
          <a:prstGeom prst="rect">
            <a:avLst/>
          </a:prstGeom>
        </p:spPr>
      </p:pic>
      <p:sp>
        <p:nvSpPr>
          <p:cNvPr id="22" name="Slide Number Placeholder 21">
            <a:extLst>
              <a:ext uri="{FF2B5EF4-FFF2-40B4-BE49-F238E27FC236}">
                <a16:creationId xmlns:a16="http://schemas.microsoft.com/office/drawing/2014/main" id="{160F8780-06FA-93C7-5CA6-6E87D7B54BEC}"/>
              </a:ext>
            </a:extLst>
          </p:cNvPr>
          <p:cNvSpPr>
            <a:spLocks noGrp="1"/>
          </p:cNvSpPr>
          <p:nvPr>
            <p:ph type="sldNum" sz="quarter" idx="11"/>
          </p:nvPr>
        </p:nvSpPr>
        <p:spPr/>
        <p:txBody>
          <a:bodyPr/>
          <a:lstStyle/>
          <a:p>
            <a:pPr defTabSz="914126"/>
            <a:fld id="{43BEFD68-AC9C-4E6C-AC52-663E7D0852AE}" type="slidenum">
              <a:rPr lang="en-HK">
                <a:solidFill>
                  <a:srgbClr val="000000">
                    <a:tint val="75000"/>
                  </a:srgbClr>
                </a:solidFill>
                <a:latin typeface="Barlow"/>
              </a:rPr>
              <a:pPr defTabSz="914126"/>
              <a:t>33</a:t>
            </a:fld>
            <a:endParaRPr lang="en-HK">
              <a:solidFill>
                <a:srgbClr val="000000">
                  <a:tint val="75000"/>
                </a:srgbClr>
              </a:solidFill>
              <a:latin typeface="Barlow"/>
            </a:endParaRPr>
          </a:p>
        </p:txBody>
      </p:sp>
      <p:sp>
        <p:nvSpPr>
          <p:cNvPr id="2" name="Rectángulo: esquinas redondeadas 25">
            <a:extLst>
              <a:ext uri="{FF2B5EF4-FFF2-40B4-BE49-F238E27FC236}">
                <a16:creationId xmlns:a16="http://schemas.microsoft.com/office/drawing/2014/main" id="{913F8BA3-B48F-EFB0-CDBB-F5FBF3752121}"/>
              </a:ext>
            </a:extLst>
          </p:cNvPr>
          <p:cNvSpPr/>
          <p:nvPr/>
        </p:nvSpPr>
        <p:spPr>
          <a:xfrm>
            <a:off x="1074056" y="1042784"/>
            <a:ext cx="3131131" cy="184357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s-ES" sz="1050">
              <a:solidFill>
                <a:srgbClr val="FFFFFF"/>
              </a:solidFill>
              <a:latin typeface="Barlow" pitchFamily="2" charset="77"/>
            </a:endParaRPr>
          </a:p>
        </p:txBody>
      </p:sp>
      <p:sp>
        <p:nvSpPr>
          <p:cNvPr id="3" name="CuadroTexto 63">
            <a:extLst>
              <a:ext uri="{FF2B5EF4-FFF2-40B4-BE49-F238E27FC236}">
                <a16:creationId xmlns:a16="http://schemas.microsoft.com/office/drawing/2014/main" id="{2E1BEE70-3879-F237-DF34-B584EF372B83}"/>
              </a:ext>
            </a:extLst>
          </p:cNvPr>
          <p:cNvSpPr txBox="1"/>
          <p:nvPr/>
        </p:nvSpPr>
        <p:spPr>
          <a:xfrm>
            <a:off x="994299" y="1776251"/>
            <a:ext cx="1110496" cy="403701"/>
          </a:xfrm>
          <a:prstGeom prst="rect">
            <a:avLst/>
          </a:prstGeom>
        </p:spPr>
        <p:txBody>
          <a:bodyPr vert="horz" wrap="square" lIns="0" tIns="48585" rIns="0" bIns="0" rtlCol="0" anchor="t">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+6M</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invoices per year</a:t>
            </a:r>
          </a:p>
        </p:txBody>
      </p:sp>
      <p:sp>
        <p:nvSpPr>
          <p:cNvPr id="4" name="CuadroTexto 65">
            <a:extLst>
              <a:ext uri="{FF2B5EF4-FFF2-40B4-BE49-F238E27FC236}">
                <a16:creationId xmlns:a16="http://schemas.microsoft.com/office/drawing/2014/main" id="{4BA8229A-3005-A19B-0197-A2C4223B7EE4}"/>
              </a:ext>
            </a:extLst>
          </p:cNvPr>
          <p:cNvSpPr txBox="1"/>
          <p:nvPr/>
        </p:nvSpPr>
        <p:spPr>
          <a:xfrm>
            <a:off x="2003610" y="1773390"/>
            <a:ext cx="885389" cy="440598"/>
          </a:xfrm>
          <a:prstGeom prst="rect">
            <a:avLst/>
          </a:prstGeom>
        </p:spPr>
        <p:txBody>
          <a:bodyPr vert="horz" wrap="square" lIns="0" tIns="48585" rIns="0" bIns="0" rtlCol="0">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~1M</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smart meters</a:t>
            </a:r>
          </a:p>
        </p:txBody>
      </p:sp>
      <p:sp>
        <p:nvSpPr>
          <p:cNvPr id="5" name="CuadroTexto 106">
            <a:extLst>
              <a:ext uri="{FF2B5EF4-FFF2-40B4-BE49-F238E27FC236}">
                <a16:creationId xmlns:a16="http://schemas.microsoft.com/office/drawing/2014/main" id="{A908EC53-E3E4-34B4-A386-0EA42EC910BF}"/>
              </a:ext>
            </a:extLst>
          </p:cNvPr>
          <p:cNvSpPr txBox="1"/>
          <p:nvPr/>
        </p:nvSpPr>
        <p:spPr>
          <a:xfrm>
            <a:off x="2945067" y="1773389"/>
            <a:ext cx="1018525" cy="531454"/>
          </a:xfrm>
          <a:prstGeom prst="rect">
            <a:avLst/>
          </a:prstGeom>
        </p:spPr>
        <p:txBody>
          <a:bodyPr vert="horz" wrap="square" lIns="0" tIns="48585" rIns="0" bIns="0" rtlCol="0" anchor="t">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+3,100</a:t>
            </a:r>
          </a:p>
          <a:p>
            <a:pPr marR="3809" indent="-476" algn="r" defTabSz="914126">
              <a:spcBef>
                <a:spcPts val="150"/>
              </a:spcBef>
            </a:pPr>
            <a:r>
              <a:rPr lang="en-US" sz="750" spc="-11">
                <a:solidFill>
                  <a:srgbClr val="FFFFFF"/>
                </a:solidFill>
                <a:latin typeface="Barlow" pitchFamily="2" charset="77"/>
                <a:ea typeface="Open Sans" panose="020B0606030504020204" pitchFamily="34" charset="0"/>
                <a:cs typeface="Calibri" panose="020F0502020204030204" pitchFamily="34" charset="0"/>
              </a:rPr>
              <a:t>DMAs with</a:t>
            </a:r>
          </a:p>
          <a:p>
            <a:pPr marR="3809" indent="-476" algn="r" defTabSz="914126">
              <a:spcBef>
                <a:spcPts val="150"/>
              </a:spcBef>
            </a:pPr>
            <a:r>
              <a:rPr lang="en-US" sz="750" spc="-11">
                <a:solidFill>
                  <a:srgbClr val="FFFFFF"/>
                </a:solidFill>
                <a:latin typeface="Barlow" pitchFamily="2" charset="77"/>
                <a:ea typeface="Open Sans" panose="020B0606030504020204" pitchFamily="34" charset="0"/>
                <a:cs typeface="Calibri" panose="020F0502020204030204" pitchFamily="34" charset="0"/>
              </a:rPr>
              <a:t>hourly balance </a:t>
            </a:r>
          </a:p>
        </p:txBody>
      </p:sp>
      <p:sp>
        <p:nvSpPr>
          <p:cNvPr id="6" name="CuadroTexto 122">
            <a:extLst>
              <a:ext uri="{FF2B5EF4-FFF2-40B4-BE49-F238E27FC236}">
                <a16:creationId xmlns:a16="http://schemas.microsoft.com/office/drawing/2014/main" id="{14F7F27E-E0E3-4EE1-BDF2-C3D9F567A8AF}"/>
              </a:ext>
            </a:extLst>
          </p:cNvPr>
          <p:cNvSpPr txBox="1"/>
          <p:nvPr/>
        </p:nvSpPr>
        <p:spPr>
          <a:xfrm>
            <a:off x="941409" y="2265627"/>
            <a:ext cx="1163223" cy="477984"/>
          </a:xfrm>
          <a:prstGeom prst="rect">
            <a:avLst/>
          </a:prstGeom>
        </p:spPr>
        <p:txBody>
          <a:bodyPr vert="horz" wrap="square" lIns="0" tIns="48585" rIns="0" bIns="0" rtlCol="0">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 100k</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work orders processed automatically</a:t>
            </a:r>
          </a:p>
        </p:txBody>
      </p:sp>
      <p:sp>
        <p:nvSpPr>
          <p:cNvPr id="7" name="Elipse 6">
            <a:extLst>
              <a:ext uri="{FF2B5EF4-FFF2-40B4-BE49-F238E27FC236}">
                <a16:creationId xmlns:a16="http://schemas.microsoft.com/office/drawing/2014/main" id="{8BD29EDB-4AE3-571E-03D5-D0EBC9D65411}"/>
              </a:ext>
            </a:extLst>
          </p:cNvPr>
          <p:cNvSpPr/>
          <p:nvPr/>
        </p:nvSpPr>
        <p:spPr>
          <a:xfrm>
            <a:off x="792157" y="1215638"/>
            <a:ext cx="557813" cy="557813"/>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s-ES" sz="1050">
              <a:solidFill>
                <a:srgbClr val="FFFFFF"/>
              </a:solidFill>
              <a:latin typeface="Barlow" pitchFamily="2" charset="77"/>
            </a:endParaRPr>
          </a:p>
        </p:txBody>
      </p:sp>
      <p:pic>
        <p:nvPicPr>
          <p:cNvPr id="8" name="Imagen 7" descr="Forma&#10;&#10;Descripción generada automáticamente con confianza baja">
            <a:extLst>
              <a:ext uri="{FF2B5EF4-FFF2-40B4-BE49-F238E27FC236}">
                <a16:creationId xmlns:a16="http://schemas.microsoft.com/office/drawing/2014/main" id="{461E81D7-BC11-B4CF-5E2F-155428BFDEA6}"/>
              </a:ext>
            </a:extLst>
          </p:cNvPr>
          <p:cNvPicPr>
            <a:picLocks noChangeAspect="1"/>
          </p:cNvPicPr>
          <p:nvPr/>
        </p:nvPicPr>
        <p:blipFill>
          <a:blip r:embed="rId4" cstate="print">
            <a:duotone>
              <a:prstClr val="black"/>
              <a:schemeClr val="tx1">
                <a:lumMod val="75000"/>
                <a:lumOff val="25000"/>
                <a:tint val="45000"/>
                <a:satMod val="400000"/>
              </a:schemeClr>
            </a:duotone>
            <a:extLst>
              <a:ext uri="{28A0092B-C50C-407E-A947-70E740481C1C}">
                <a14:useLocalDpi xmlns:a14="http://schemas.microsoft.com/office/drawing/2010/main" val="0"/>
              </a:ext>
            </a:extLst>
          </a:blip>
          <a:stretch>
            <a:fillRect/>
          </a:stretch>
        </p:blipFill>
        <p:spPr>
          <a:xfrm>
            <a:off x="880899" y="1304381"/>
            <a:ext cx="380327" cy="380327"/>
          </a:xfrm>
          <a:prstGeom prst="rect">
            <a:avLst/>
          </a:prstGeom>
        </p:spPr>
      </p:pic>
      <p:sp>
        <p:nvSpPr>
          <p:cNvPr id="9" name="CuadroTexto 64">
            <a:extLst>
              <a:ext uri="{FF2B5EF4-FFF2-40B4-BE49-F238E27FC236}">
                <a16:creationId xmlns:a16="http://schemas.microsoft.com/office/drawing/2014/main" id="{AACA2203-9695-2D04-610F-2F68BF67B3FF}"/>
              </a:ext>
            </a:extLst>
          </p:cNvPr>
          <p:cNvSpPr txBox="1"/>
          <p:nvPr/>
        </p:nvSpPr>
        <p:spPr>
          <a:xfrm>
            <a:off x="1099433" y="1118618"/>
            <a:ext cx="1007448" cy="531455"/>
          </a:xfrm>
          <a:prstGeom prst="rect">
            <a:avLst/>
          </a:prstGeom>
        </p:spPr>
        <p:txBody>
          <a:bodyPr vert="horz" wrap="square" lIns="0" tIns="48585" rIns="0" bIns="0" rtlCol="0">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+9Bn</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data processed</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per year</a:t>
            </a:r>
          </a:p>
        </p:txBody>
      </p:sp>
      <p:sp>
        <p:nvSpPr>
          <p:cNvPr id="10" name="CuadroTexto 105">
            <a:extLst>
              <a:ext uri="{FF2B5EF4-FFF2-40B4-BE49-F238E27FC236}">
                <a16:creationId xmlns:a16="http://schemas.microsoft.com/office/drawing/2014/main" id="{430E4B2F-D43E-0252-FB52-9EE6690CF212}"/>
              </a:ext>
            </a:extLst>
          </p:cNvPr>
          <p:cNvSpPr txBox="1"/>
          <p:nvPr/>
        </p:nvSpPr>
        <p:spPr>
          <a:xfrm>
            <a:off x="2005943" y="1110126"/>
            <a:ext cx="885389" cy="441175"/>
          </a:xfrm>
          <a:prstGeom prst="rect">
            <a:avLst/>
          </a:prstGeom>
        </p:spPr>
        <p:txBody>
          <a:bodyPr vert="horz" wrap="square" lIns="0" tIns="48585" rIns="0" bIns="0" rtlCol="0">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+800</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SCADAS</a:t>
            </a:r>
          </a:p>
        </p:txBody>
      </p:sp>
      <p:sp>
        <p:nvSpPr>
          <p:cNvPr id="11" name="CuadroTexto 105">
            <a:extLst>
              <a:ext uri="{FF2B5EF4-FFF2-40B4-BE49-F238E27FC236}">
                <a16:creationId xmlns:a16="http://schemas.microsoft.com/office/drawing/2014/main" id="{421BCD5F-1CB5-5663-F18B-6E97B9685153}"/>
              </a:ext>
            </a:extLst>
          </p:cNvPr>
          <p:cNvSpPr txBox="1"/>
          <p:nvPr/>
        </p:nvSpPr>
        <p:spPr>
          <a:xfrm>
            <a:off x="3084489" y="1116781"/>
            <a:ext cx="889504" cy="892496"/>
          </a:xfrm>
          <a:prstGeom prst="rect">
            <a:avLst/>
          </a:prstGeom>
        </p:spPr>
        <p:txBody>
          <a:bodyPr vert="horz" wrap="square" lIns="0" tIns="48585" rIns="0" bIns="0" rtlCol="0">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+400</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hydraulic systems remotely monitored or operated</a:t>
            </a:r>
          </a:p>
        </p:txBody>
      </p:sp>
      <p:sp>
        <p:nvSpPr>
          <p:cNvPr id="12" name="Rectángulo: esquinas redondeadas 78">
            <a:extLst>
              <a:ext uri="{FF2B5EF4-FFF2-40B4-BE49-F238E27FC236}">
                <a16:creationId xmlns:a16="http://schemas.microsoft.com/office/drawing/2014/main" id="{AD5ACE84-E3FA-9034-DD76-C62A187B93A0}"/>
              </a:ext>
            </a:extLst>
          </p:cNvPr>
          <p:cNvSpPr/>
          <p:nvPr/>
        </p:nvSpPr>
        <p:spPr>
          <a:xfrm>
            <a:off x="4623517" y="1039579"/>
            <a:ext cx="4078677" cy="184357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s-ES" sz="1050">
              <a:solidFill>
                <a:srgbClr val="FFFFFF"/>
              </a:solidFill>
              <a:latin typeface="Barlow" pitchFamily="2" charset="77"/>
            </a:endParaRPr>
          </a:p>
        </p:txBody>
      </p:sp>
      <p:sp>
        <p:nvSpPr>
          <p:cNvPr id="13" name="CuadroTexto 63">
            <a:extLst>
              <a:ext uri="{FF2B5EF4-FFF2-40B4-BE49-F238E27FC236}">
                <a16:creationId xmlns:a16="http://schemas.microsoft.com/office/drawing/2014/main" id="{269F5859-BA14-C7B5-E2C3-BC17472035D4}"/>
              </a:ext>
            </a:extLst>
          </p:cNvPr>
          <p:cNvSpPr txBox="1"/>
          <p:nvPr/>
        </p:nvSpPr>
        <p:spPr>
          <a:xfrm>
            <a:off x="4459662" y="1737890"/>
            <a:ext cx="1110496" cy="403701"/>
          </a:xfrm>
          <a:prstGeom prst="rect">
            <a:avLst/>
          </a:prstGeom>
        </p:spPr>
        <p:txBody>
          <a:bodyPr vert="horz" wrap="square" lIns="0" tIns="48585" rIns="0" bIns="0" rtlCol="0" anchor="t">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+18%</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NRW reduction</a:t>
            </a:r>
          </a:p>
        </p:txBody>
      </p:sp>
      <p:sp>
        <p:nvSpPr>
          <p:cNvPr id="14" name="CuadroTexto 65">
            <a:extLst>
              <a:ext uri="{FF2B5EF4-FFF2-40B4-BE49-F238E27FC236}">
                <a16:creationId xmlns:a16="http://schemas.microsoft.com/office/drawing/2014/main" id="{05052EB7-89F9-6A1B-ECB8-A3A35FCD0B94}"/>
              </a:ext>
            </a:extLst>
          </p:cNvPr>
          <p:cNvSpPr txBox="1"/>
          <p:nvPr/>
        </p:nvSpPr>
        <p:spPr>
          <a:xfrm>
            <a:off x="5663726" y="1735029"/>
            <a:ext cx="885389" cy="440598"/>
          </a:xfrm>
          <a:prstGeom prst="rect">
            <a:avLst/>
          </a:prstGeom>
        </p:spPr>
        <p:txBody>
          <a:bodyPr vert="horz" wrap="square" lIns="0" tIns="48585" rIns="0" bIns="0" rtlCol="0">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+19%</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reduction in maintenance cost</a:t>
            </a:r>
          </a:p>
        </p:txBody>
      </p:sp>
      <p:sp>
        <p:nvSpPr>
          <p:cNvPr id="15" name="CuadroTexto 106">
            <a:extLst>
              <a:ext uri="{FF2B5EF4-FFF2-40B4-BE49-F238E27FC236}">
                <a16:creationId xmlns:a16="http://schemas.microsoft.com/office/drawing/2014/main" id="{7FBD7EA2-3F2A-B760-2C56-AA027517A80D}"/>
              </a:ext>
            </a:extLst>
          </p:cNvPr>
          <p:cNvSpPr txBox="1"/>
          <p:nvPr/>
        </p:nvSpPr>
        <p:spPr>
          <a:xfrm>
            <a:off x="6451909" y="1735028"/>
            <a:ext cx="1082255" cy="531454"/>
          </a:xfrm>
          <a:prstGeom prst="rect">
            <a:avLst/>
          </a:prstGeom>
        </p:spPr>
        <p:txBody>
          <a:bodyPr vert="horz" wrap="square" lIns="0" tIns="48585" rIns="0" bIns="0" rtlCol="0" anchor="t">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x10</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customers registered</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in GO virtual office</a:t>
            </a:r>
          </a:p>
        </p:txBody>
      </p:sp>
      <p:sp>
        <p:nvSpPr>
          <p:cNvPr id="16" name="CuadroTexto 122">
            <a:extLst>
              <a:ext uri="{FF2B5EF4-FFF2-40B4-BE49-F238E27FC236}">
                <a16:creationId xmlns:a16="http://schemas.microsoft.com/office/drawing/2014/main" id="{F40623D6-70A6-97B2-A8F6-B9BE11FC78E4}"/>
              </a:ext>
            </a:extLst>
          </p:cNvPr>
          <p:cNvSpPr txBox="1"/>
          <p:nvPr/>
        </p:nvSpPr>
        <p:spPr>
          <a:xfrm>
            <a:off x="4406771" y="2262422"/>
            <a:ext cx="1163223" cy="477984"/>
          </a:xfrm>
          <a:prstGeom prst="rect">
            <a:avLst/>
          </a:prstGeom>
        </p:spPr>
        <p:txBody>
          <a:bodyPr vert="horz" wrap="square" lIns="0" tIns="48585" rIns="0" bIns="0" rtlCol="0">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+15%</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energy efficiency</a:t>
            </a:r>
          </a:p>
        </p:txBody>
      </p:sp>
      <p:sp>
        <p:nvSpPr>
          <p:cNvPr id="17" name="Elipse 16">
            <a:extLst>
              <a:ext uri="{FF2B5EF4-FFF2-40B4-BE49-F238E27FC236}">
                <a16:creationId xmlns:a16="http://schemas.microsoft.com/office/drawing/2014/main" id="{6A93ACE5-4D74-2662-129E-D3A606DFB201}"/>
              </a:ext>
            </a:extLst>
          </p:cNvPr>
          <p:cNvSpPr/>
          <p:nvPr/>
        </p:nvSpPr>
        <p:spPr>
          <a:xfrm>
            <a:off x="4352303" y="1215577"/>
            <a:ext cx="557813" cy="557813"/>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s-ES" sz="1050">
              <a:solidFill>
                <a:srgbClr val="FFFFFF"/>
              </a:solidFill>
              <a:latin typeface="Barlow" pitchFamily="2" charset="77"/>
            </a:endParaRPr>
          </a:p>
        </p:txBody>
      </p:sp>
      <p:sp>
        <p:nvSpPr>
          <p:cNvPr id="18" name="CuadroTexto 64">
            <a:extLst>
              <a:ext uri="{FF2B5EF4-FFF2-40B4-BE49-F238E27FC236}">
                <a16:creationId xmlns:a16="http://schemas.microsoft.com/office/drawing/2014/main" id="{1C338C69-DF16-2286-BF58-B20FA3290DEF}"/>
              </a:ext>
            </a:extLst>
          </p:cNvPr>
          <p:cNvSpPr txBox="1"/>
          <p:nvPr/>
        </p:nvSpPr>
        <p:spPr>
          <a:xfrm>
            <a:off x="4564796" y="1085605"/>
            <a:ext cx="1007448" cy="531455"/>
          </a:xfrm>
          <a:prstGeom prst="rect">
            <a:avLst/>
          </a:prstGeom>
        </p:spPr>
        <p:txBody>
          <a:bodyPr vert="horz" wrap="square" lIns="0" tIns="48585" rIns="0" bIns="0" rtlCol="0">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4 Hm3</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water saved </a:t>
            </a:r>
          </a:p>
        </p:txBody>
      </p:sp>
      <p:sp>
        <p:nvSpPr>
          <p:cNvPr id="19" name="CuadroTexto 105">
            <a:extLst>
              <a:ext uri="{FF2B5EF4-FFF2-40B4-BE49-F238E27FC236}">
                <a16:creationId xmlns:a16="http://schemas.microsoft.com/office/drawing/2014/main" id="{05E9B92D-D620-5300-B55C-E182558EE40E}"/>
              </a:ext>
            </a:extLst>
          </p:cNvPr>
          <p:cNvSpPr txBox="1"/>
          <p:nvPr/>
        </p:nvSpPr>
        <p:spPr>
          <a:xfrm>
            <a:off x="5583114" y="1077114"/>
            <a:ext cx="968334" cy="441175"/>
          </a:xfrm>
          <a:prstGeom prst="rect">
            <a:avLst/>
          </a:prstGeom>
        </p:spPr>
        <p:txBody>
          <a:bodyPr vert="horz" wrap="square" lIns="0" tIns="48585" rIns="0" bIns="0" rtlCol="0">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+45%</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improvement in administrative tasks related to field work</a:t>
            </a:r>
          </a:p>
        </p:txBody>
      </p:sp>
      <p:sp>
        <p:nvSpPr>
          <p:cNvPr id="23" name="CuadroTexto 105">
            <a:extLst>
              <a:ext uri="{FF2B5EF4-FFF2-40B4-BE49-F238E27FC236}">
                <a16:creationId xmlns:a16="http://schemas.microsoft.com/office/drawing/2014/main" id="{D1408B5A-E04E-E5DE-8DF0-0344022972B6}"/>
              </a:ext>
            </a:extLst>
          </p:cNvPr>
          <p:cNvSpPr txBox="1"/>
          <p:nvPr/>
        </p:nvSpPr>
        <p:spPr>
          <a:xfrm>
            <a:off x="6559985" y="1083770"/>
            <a:ext cx="984579" cy="612356"/>
          </a:xfrm>
          <a:prstGeom prst="rect">
            <a:avLst/>
          </a:prstGeom>
        </p:spPr>
        <p:txBody>
          <a:bodyPr vert="horz" wrap="square" lIns="0" tIns="48585" rIns="0" bIns="0" rtlCol="0">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+60%</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complaint reduction related to invoicing</a:t>
            </a:r>
          </a:p>
        </p:txBody>
      </p:sp>
      <p:pic>
        <p:nvPicPr>
          <p:cNvPr id="24" name="Imagen 23" descr="Forma&#10;&#10;Descripción generada automáticamente con confianza baja">
            <a:extLst>
              <a:ext uri="{FF2B5EF4-FFF2-40B4-BE49-F238E27FC236}">
                <a16:creationId xmlns:a16="http://schemas.microsoft.com/office/drawing/2014/main" id="{630E5C7A-8379-2B35-28F1-7368C7BBF0EA}"/>
              </a:ext>
            </a:extLst>
          </p:cNvPr>
          <p:cNvPicPr>
            <a:picLocks noChangeAspect="1"/>
          </p:cNvPicPr>
          <p:nvPr/>
        </p:nvPicPr>
        <p:blipFill>
          <a:blip r:embed="rId5" cstate="print">
            <a:duotone>
              <a:prstClr val="black"/>
              <a:schemeClr val="tx1">
                <a:lumMod val="75000"/>
                <a:lumOff val="25000"/>
                <a:tint val="45000"/>
                <a:satMod val="400000"/>
              </a:schemeClr>
            </a:duotone>
            <a:extLst>
              <a:ext uri="{BEBA8EAE-BF5A-486C-A8C5-ECC9F3942E4B}">
                <a14:imgProps xmlns:a14="http://schemas.microsoft.com/office/drawing/2010/main">
                  <a14:imgLayer r:embed="rId6">
                    <a14:imgEffect>
                      <a14:sharpenSoften amount="-34000"/>
                    </a14:imgEffect>
                    <a14:imgEffect>
                      <a14:brightnessContrast contrast="-49000"/>
                    </a14:imgEffect>
                  </a14:imgLayer>
                </a14:imgProps>
              </a:ext>
              <a:ext uri="{28A0092B-C50C-407E-A947-70E740481C1C}">
                <a14:useLocalDpi xmlns:a14="http://schemas.microsoft.com/office/drawing/2010/main" val="0"/>
              </a:ext>
            </a:extLst>
          </a:blip>
          <a:stretch>
            <a:fillRect/>
          </a:stretch>
        </p:blipFill>
        <p:spPr>
          <a:xfrm>
            <a:off x="4423016" y="1290443"/>
            <a:ext cx="405682" cy="405682"/>
          </a:xfrm>
          <a:prstGeom prst="rect">
            <a:avLst/>
          </a:prstGeom>
        </p:spPr>
      </p:pic>
      <p:sp>
        <p:nvSpPr>
          <p:cNvPr id="25" name="Rectángulo: esquinas redondeadas 88">
            <a:extLst>
              <a:ext uri="{FF2B5EF4-FFF2-40B4-BE49-F238E27FC236}">
                <a16:creationId xmlns:a16="http://schemas.microsoft.com/office/drawing/2014/main" id="{83FBE4B7-591E-7010-E01B-99A52537BA83}"/>
              </a:ext>
            </a:extLst>
          </p:cNvPr>
          <p:cNvSpPr/>
          <p:nvPr/>
        </p:nvSpPr>
        <p:spPr>
          <a:xfrm>
            <a:off x="2393240" y="3210955"/>
            <a:ext cx="4472412" cy="1547299"/>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s-ES" sz="1050">
              <a:solidFill>
                <a:srgbClr val="FFFFFF"/>
              </a:solidFill>
              <a:latin typeface="Barlow" pitchFamily="2" charset="77"/>
            </a:endParaRPr>
          </a:p>
        </p:txBody>
      </p:sp>
      <p:sp>
        <p:nvSpPr>
          <p:cNvPr id="26" name="Elipse 25">
            <a:extLst>
              <a:ext uri="{FF2B5EF4-FFF2-40B4-BE49-F238E27FC236}">
                <a16:creationId xmlns:a16="http://schemas.microsoft.com/office/drawing/2014/main" id="{6537C92E-7EF7-C9E3-7C90-9263220761AB}"/>
              </a:ext>
            </a:extLst>
          </p:cNvPr>
          <p:cNvSpPr/>
          <p:nvPr/>
        </p:nvSpPr>
        <p:spPr>
          <a:xfrm>
            <a:off x="2118917" y="3397823"/>
            <a:ext cx="557813" cy="557813"/>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s-ES" sz="1050">
              <a:solidFill>
                <a:srgbClr val="FFFFFF"/>
              </a:solidFill>
              <a:latin typeface="Barlow" pitchFamily="2" charset="77"/>
            </a:endParaRPr>
          </a:p>
        </p:txBody>
      </p:sp>
      <p:pic>
        <p:nvPicPr>
          <p:cNvPr id="27" name="Imagen 26" descr="Forma&#10;&#10;Descripción generada automáticamente con confianza baja">
            <a:extLst>
              <a:ext uri="{FF2B5EF4-FFF2-40B4-BE49-F238E27FC236}">
                <a16:creationId xmlns:a16="http://schemas.microsoft.com/office/drawing/2014/main" id="{115FF0EC-BF57-2FFB-2992-8F463B689690}"/>
              </a:ext>
            </a:extLst>
          </p:cNvPr>
          <p:cNvPicPr>
            <a:picLocks noChangeAspect="1"/>
          </p:cNvPicPr>
          <p:nvPr/>
        </p:nvPicPr>
        <p:blipFill>
          <a:blip r:embed="rId7" cstate="print">
            <a:duotone>
              <a:prstClr val="black"/>
              <a:schemeClr val="tx1">
                <a:lumMod val="75000"/>
                <a:lumOff val="25000"/>
                <a:tint val="45000"/>
                <a:satMod val="400000"/>
              </a:schemeClr>
            </a:duotone>
            <a:extLst>
              <a:ext uri="{28A0092B-C50C-407E-A947-70E740481C1C}">
                <a14:useLocalDpi xmlns:a14="http://schemas.microsoft.com/office/drawing/2010/main" val="0"/>
              </a:ext>
            </a:extLst>
          </a:blip>
          <a:stretch>
            <a:fillRect/>
          </a:stretch>
        </p:blipFill>
        <p:spPr>
          <a:xfrm>
            <a:off x="2171943" y="3464099"/>
            <a:ext cx="431038" cy="431038"/>
          </a:xfrm>
          <a:prstGeom prst="rect">
            <a:avLst/>
          </a:prstGeom>
        </p:spPr>
      </p:pic>
      <p:sp>
        <p:nvSpPr>
          <p:cNvPr id="28" name="CuadroTexto 27">
            <a:extLst>
              <a:ext uri="{FF2B5EF4-FFF2-40B4-BE49-F238E27FC236}">
                <a16:creationId xmlns:a16="http://schemas.microsoft.com/office/drawing/2014/main" id="{1B4C1757-74AA-3B10-7D43-A096D77AF73E}"/>
              </a:ext>
            </a:extLst>
          </p:cNvPr>
          <p:cNvSpPr txBox="1"/>
          <p:nvPr/>
        </p:nvSpPr>
        <p:spPr>
          <a:xfrm>
            <a:off x="3294407" y="4308126"/>
            <a:ext cx="2812723" cy="253838"/>
          </a:xfrm>
          <a:prstGeom prst="rect">
            <a:avLst/>
          </a:prstGeom>
          <a:noFill/>
        </p:spPr>
        <p:txBody>
          <a:bodyPr wrap="none" rtlCol="0">
            <a:spAutoFit/>
          </a:bodyPr>
          <a:lstStyle/>
          <a:p>
            <a:pPr defTabSz="914126"/>
            <a:r>
              <a:rPr lang="en-US" sz="1050">
                <a:solidFill>
                  <a:srgbClr val="FFFFFF"/>
                </a:solidFill>
                <a:latin typeface="Barlow" pitchFamily="2" charset="77"/>
                <a:cs typeface="Calibri" panose="020F0502020204030204" pitchFamily="34" charset="0"/>
              </a:rPr>
              <a:t>Is the way to achieve </a:t>
            </a:r>
            <a:r>
              <a:rPr lang="en-US" sz="1050" b="1">
                <a:solidFill>
                  <a:srgbClr val="FFFFFF"/>
                </a:solidFill>
                <a:latin typeface="Barlow" pitchFamily="2" charset="77"/>
                <a:cs typeface="Calibri" panose="020F0502020204030204" pitchFamily="34" charset="0"/>
              </a:rPr>
              <a:t>excellence </a:t>
            </a:r>
            <a:r>
              <a:rPr lang="es-ES" sz="1050" b="1">
                <a:solidFill>
                  <a:srgbClr val="FFFFFF"/>
                </a:solidFill>
                <a:latin typeface="Barlow" pitchFamily="2" charset="77"/>
                <a:cs typeface="Calibri" panose="020F0502020204030204" pitchFamily="34" charset="0"/>
              </a:rPr>
              <a:t>in </a:t>
            </a:r>
            <a:r>
              <a:rPr lang="en-US" sz="1050" b="1">
                <a:solidFill>
                  <a:srgbClr val="FFFFFF"/>
                </a:solidFill>
                <a:latin typeface="Barlow" pitchFamily="2" charset="77"/>
                <a:cs typeface="Calibri" panose="020F0502020204030204" pitchFamily="34" charset="0"/>
              </a:rPr>
              <a:t>operation</a:t>
            </a:r>
          </a:p>
        </p:txBody>
      </p:sp>
      <p:pic>
        <p:nvPicPr>
          <p:cNvPr id="29" name="Imagen 28" descr="Forma&#10;&#10;Descripción generada automáticamente con confianza baja">
            <a:extLst>
              <a:ext uri="{FF2B5EF4-FFF2-40B4-BE49-F238E27FC236}">
                <a16:creationId xmlns:a16="http://schemas.microsoft.com/office/drawing/2014/main" id="{905E464E-AF69-FFDB-C30E-05C025DC56D7}"/>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821567" y="4227693"/>
            <a:ext cx="429346" cy="429346"/>
          </a:xfrm>
          <a:prstGeom prst="rect">
            <a:avLst/>
          </a:prstGeom>
        </p:spPr>
      </p:pic>
      <p:pic>
        <p:nvPicPr>
          <p:cNvPr id="30" name="Imagen 29" descr="Forma&#10;&#10;Descripción generada automáticamente con confianza baja">
            <a:extLst>
              <a:ext uri="{FF2B5EF4-FFF2-40B4-BE49-F238E27FC236}">
                <a16:creationId xmlns:a16="http://schemas.microsoft.com/office/drawing/2014/main" id="{BA2E0197-46B8-0F63-4C1F-25B3D9EB8F4A}"/>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825650" y="3309793"/>
            <a:ext cx="405682" cy="405682"/>
          </a:xfrm>
          <a:prstGeom prst="rect">
            <a:avLst/>
          </a:prstGeom>
        </p:spPr>
      </p:pic>
      <p:sp>
        <p:nvSpPr>
          <p:cNvPr id="31" name="CuadroTexto 30">
            <a:extLst>
              <a:ext uri="{FF2B5EF4-FFF2-40B4-BE49-F238E27FC236}">
                <a16:creationId xmlns:a16="http://schemas.microsoft.com/office/drawing/2014/main" id="{551A009D-E2BE-18D7-CD15-20D74CAE25C0}"/>
              </a:ext>
            </a:extLst>
          </p:cNvPr>
          <p:cNvSpPr txBox="1"/>
          <p:nvPr/>
        </p:nvSpPr>
        <p:spPr>
          <a:xfrm>
            <a:off x="3294407" y="3376699"/>
            <a:ext cx="3224568" cy="253838"/>
          </a:xfrm>
          <a:prstGeom prst="rect">
            <a:avLst/>
          </a:prstGeom>
          <a:noFill/>
        </p:spPr>
        <p:txBody>
          <a:bodyPr wrap="none" rtlCol="0">
            <a:spAutoFit/>
          </a:bodyPr>
          <a:lstStyle/>
          <a:p>
            <a:pPr defTabSz="914126"/>
            <a:r>
              <a:rPr lang="en-US" sz="1050">
                <a:solidFill>
                  <a:srgbClr val="FFFFFF"/>
                </a:solidFill>
                <a:latin typeface="Barlow" pitchFamily="2" charset="77"/>
                <a:cs typeface="Calibri" panose="020F0502020204030204" pitchFamily="34" charset="0"/>
              </a:rPr>
              <a:t>Address from </a:t>
            </a:r>
            <a:r>
              <a:rPr lang="en-US" sz="1050" b="1">
                <a:solidFill>
                  <a:srgbClr val="FFFFFF"/>
                </a:solidFill>
                <a:latin typeface="Barlow" pitchFamily="2" charset="77"/>
                <a:cs typeface="Calibri" panose="020F0502020204030204" pitchFamily="34" charset="0"/>
              </a:rPr>
              <a:t>multiple</a:t>
            </a:r>
            <a:r>
              <a:rPr lang="es-ES" sz="1050" b="1">
                <a:solidFill>
                  <a:srgbClr val="FFFFFF"/>
                </a:solidFill>
                <a:latin typeface="Barlow" pitchFamily="2" charset="77"/>
                <a:cs typeface="Calibri" panose="020F0502020204030204" pitchFamily="34" charset="0"/>
              </a:rPr>
              <a:t> angles</a:t>
            </a:r>
            <a:r>
              <a:rPr lang="es-ES" sz="1050">
                <a:solidFill>
                  <a:srgbClr val="FFFFFF"/>
                </a:solidFill>
                <a:latin typeface="Barlow" pitchFamily="2" charset="77"/>
                <a:cs typeface="Calibri" panose="020F0502020204030204" pitchFamily="34" charset="0"/>
              </a:rPr>
              <a:t>: IT, </a:t>
            </a:r>
            <a:r>
              <a:rPr lang="en-US" sz="1050">
                <a:solidFill>
                  <a:srgbClr val="FFFFFF"/>
                </a:solidFill>
                <a:latin typeface="Barlow" pitchFamily="2" charset="77"/>
                <a:cs typeface="Calibri" panose="020F0502020204030204" pitchFamily="34" charset="0"/>
              </a:rPr>
              <a:t>hydraulic</a:t>
            </a:r>
            <a:r>
              <a:rPr lang="es-ES" sz="1050">
                <a:solidFill>
                  <a:srgbClr val="FFFFFF"/>
                </a:solidFill>
                <a:latin typeface="Barlow" pitchFamily="2" charset="77"/>
                <a:cs typeface="Calibri" panose="020F0502020204030204" pitchFamily="34" charset="0"/>
              </a:rPr>
              <a:t> &amp; </a:t>
            </a:r>
            <a:r>
              <a:rPr lang="en-US" sz="1050">
                <a:solidFill>
                  <a:srgbClr val="FFFFFF"/>
                </a:solidFill>
                <a:latin typeface="Barlow" pitchFamily="2" charset="77"/>
                <a:cs typeface="Calibri" panose="020F0502020204030204" pitchFamily="34" charset="0"/>
              </a:rPr>
              <a:t>people</a:t>
            </a:r>
          </a:p>
        </p:txBody>
      </p:sp>
      <p:pic>
        <p:nvPicPr>
          <p:cNvPr id="32" name="Imagen 31" descr="Forma&#10;&#10;Descripción generada automáticamente con confianza baja">
            <a:extLst>
              <a:ext uri="{FF2B5EF4-FFF2-40B4-BE49-F238E27FC236}">
                <a16:creationId xmlns:a16="http://schemas.microsoft.com/office/drawing/2014/main" id="{94B5900D-44C2-277D-6FCA-FA69C823F37C}"/>
              </a:ext>
            </a:extLst>
          </p:cNvPr>
          <p:cNvPicPr>
            <a:picLocks noChangeAspect="1"/>
          </p:cNvPicPr>
          <p:nvPr/>
        </p:nvPicPr>
        <p:blipFill>
          <a:blip r:embed="rId12" cstate="print">
            <a:extLst>
              <a:ext uri="{BEBA8EAE-BF5A-486C-A8C5-ECC9F3942E4B}">
                <a14:imgProps xmlns:a14="http://schemas.microsoft.com/office/drawing/2010/main">
                  <a14:imgLayer r:embed="rId13">
                    <a14:imgEffect>
                      <a14:sharpenSoften amount="100000"/>
                    </a14:imgEffect>
                    <a14:imgEffect>
                      <a14:colorTemperature colorTemp="11326"/>
                    </a14:imgEffect>
                    <a14:imgEffect>
                      <a14:saturation sat="12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833951" y="3787384"/>
            <a:ext cx="368399" cy="368399"/>
          </a:xfrm>
          <a:prstGeom prst="rect">
            <a:avLst/>
          </a:prstGeom>
        </p:spPr>
      </p:pic>
      <p:sp>
        <p:nvSpPr>
          <p:cNvPr id="33" name="CuadroTexto 32">
            <a:extLst>
              <a:ext uri="{FF2B5EF4-FFF2-40B4-BE49-F238E27FC236}">
                <a16:creationId xmlns:a16="http://schemas.microsoft.com/office/drawing/2014/main" id="{2609B3D3-5F5A-7F66-DF3E-DCB05308DC01}"/>
              </a:ext>
            </a:extLst>
          </p:cNvPr>
          <p:cNvSpPr txBox="1"/>
          <p:nvPr/>
        </p:nvSpPr>
        <p:spPr>
          <a:xfrm>
            <a:off x="3294406" y="3841521"/>
            <a:ext cx="2391263" cy="253838"/>
          </a:xfrm>
          <a:prstGeom prst="rect">
            <a:avLst/>
          </a:prstGeom>
          <a:noFill/>
        </p:spPr>
        <p:txBody>
          <a:bodyPr wrap="none" rtlCol="0">
            <a:spAutoFit/>
          </a:bodyPr>
          <a:lstStyle/>
          <a:p>
            <a:pPr defTabSz="914126"/>
            <a:r>
              <a:rPr lang="es-ES" sz="1050">
                <a:solidFill>
                  <a:srgbClr val="FFFFFF"/>
                </a:solidFill>
                <a:latin typeface="Barlow" pitchFamily="2" charset="77"/>
                <a:cs typeface="Calibri" panose="020F0502020204030204" pitchFamily="34" charset="0"/>
              </a:rPr>
              <a:t>Can </a:t>
            </a:r>
            <a:r>
              <a:rPr lang="en-US" sz="1050">
                <a:solidFill>
                  <a:srgbClr val="FFFFFF"/>
                </a:solidFill>
                <a:latin typeface="Barlow" pitchFamily="2" charset="77"/>
                <a:cs typeface="Calibri" panose="020F0502020204030204" pitchFamily="34" charset="0"/>
              </a:rPr>
              <a:t>help us to </a:t>
            </a:r>
            <a:r>
              <a:rPr lang="en-US" sz="1050" b="1">
                <a:solidFill>
                  <a:srgbClr val="FFFFFF"/>
                </a:solidFill>
                <a:latin typeface="Barlow" pitchFamily="2" charset="77"/>
                <a:cs typeface="Calibri" panose="020F0502020204030204" pitchFamily="34" charset="0"/>
              </a:rPr>
              <a:t>make the difficult easy</a:t>
            </a:r>
          </a:p>
        </p:txBody>
      </p:sp>
      <p:sp>
        <p:nvSpPr>
          <p:cNvPr id="34" name="CuadroTexto 106">
            <a:extLst>
              <a:ext uri="{FF2B5EF4-FFF2-40B4-BE49-F238E27FC236}">
                <a16:creationId xmlns:a16="http://schemas.microsoft.com/office/drawing/2014/main" id="{08B9496D-794F-CBEE-C805-399851C8A476}"/>
              </a:ext>
            </a:extLst>
          </p:cNvPr>
          <p:cNvSpPr txBox="1"/>
          <p:nvPr/>
        </p:nvSpPr>
        <p:spPr>
          <a:xfrm>
            <a:off x="6446990" y="2269603"/>
            <a:ext cx="1082255" cy="531454"/>
          </a:xfrm>
          <a:prstGeom prst="rect">
            <a:avLst/>
          </a:prstGeom>
        </p:spPr>
        <p:txBody>
          <a:bodyPr vert="horz" wrap="square" lIns="0" tIns="48585" rIns="0" bIns="0" rtlCol="0" anchor="t">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1,250</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household leaks</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detected</a:t>
            </a:r>
          </a:p>
        </p:txBody>
      </p:sp>
      <p:sp>
        <p:nvSpPr>
          <p:cNvPr id="35" name="CuadroTexto 65">
            <a:extLst>
              <a:ext uri="{FF2B5EF4-FFF2-40B4-BE49-F238E27FC236}">
                <a16:creationId xmlns:a16="http://schemas.microsoft.com/office/drawing/2014/main" id="{4DFAFAC5-9761-73EA-93B4-7359FAD7B504}"/>
              </a:ext>
            </a:extLst>
          </p:cNvPr>
          <p:cNvSpPr txBox="1"/>
          <p:nvPr/>
        </p:nvSpPr>
        <p:spPr>
          <a:xfrm>
            <a:off x="5663726" y="2268018"/>
            <a:ext cx="885389" cy="536160"/>
          </a:xfrm>
          <a:prstGeom prst="rect">
            <a:avLst/>
          </a:prstGeom>
        </p:spPr>
        <p:txBody>
          <a:bodyPr vert="horz" wrap="square" lIns="0" tIns="48585" rIns="0" bIns="0" rtlCol="0">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597</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leaks detected</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per month (avg)</a:t>
            </a:r>
          </a:p>
        </p:txBody>
      </p:sp>
      <p:sp>
        <p:nvSpPr>
          <p:cNvPr id="36" name="CuadroTexto 106">
            <a:extLst>
              <a:ext uri="{FF2B5EF4-FFF2-40B4-BE49-F238E27FC236}">
                <a16:creationId xmlns:a16="http://schemas.microsoft.com/office/drawing/2014/main" id="{604042E2-7475-00A7-A5E8-3386AE00E8A0}"/>
              </a:ext>
            </a:extLst>
          </p:cNvPr>
          <p:cNvSpPr txBox="1"/>
          <p:nvPr/>
        </p:nvSpPr>
        <p:spPr>
          <a:xfrm>
            <a:off x="7433897" y="1727847"/>
            <a:ext cx="1082255" cy="531454"/>
          </a:xfrm>
          <a:prstGeom prst="rect">
            <a:avLst/>
          </a:prstGeom>
        </p:spPr>
        <p:txBody>
          <a:bodyPr vert="horz" wrap="square" lIns="0" tIns="48585" rIns="0" bIns="0" rtlCol="0" anchor="t">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7,000 Ton</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CO</a:t>
            </a:r>
            <a:r>
              <a:rPr lang="en-US" sz="750" spc="-11" baseline="-25000">
                <a:solidFill>
                  <a:srgbClr val="FFFFFF"/>
                </a:solidFill>
                <a:latin typeface="Barlow" pitchFamily="2" charset="77"/>
                <a:ea typeface="Open Sans" panose="020B0606030504020204" pitchFamily="34" charset="0"/>
                <a:cs typeface="Calibri" panose="020F0502020204030204" pitchFamily="34" charset="0"/>
              </a:rPr>
              <a:t>2</a:t>
            </a:r>
            <a:r>
              <a:rPr lang="en-US" sz="750" spc="-11">
                <a:solidFill>
                  <a:srgbClr val="FFFFFF"/>
                </a:solidFill>
                <a:latin typeface="Barlow" pitchFamily="2" charset="77"/>
                <a:ea typeface="Open Sans" panose="020B0606030504020204" pitchFamily="34" charset="0"/>
                <a:cs typeface="Calibri" panose="020F0502020204030204" pitchFamily="34" charset="0"/>
              </a:rPr>
              <a:t> saved/year</a:t>
            </a:r>
          </a:p>
        </p:txBody>
      </p:sp>
      <p:sp>
        <p:nvSpPr>
          <p:cNvPr id="37" name="CuadroTexto 105">
            <a:extLst>
              <a:ext uri="{FF2B5EF4-FFF2-40B4-BE49-F238E27FC236}">
                <a16:creationId xmlns:a16="http://schemas.microsoft.com/office/drawing/2014/main" id="{B8FAF507-5C25-E3EC-30FA-13AECB248591}"/>
              </a:ext>
            </a:extLst>
          </p:cNvPr>
          <p:cNvSpPr txBox="1"/>
          <p:nvPr/>
        </p:nvSpPr>
        <p:spPr>
          <a:xfrm>
            <a:off x="7541974" y="1076587"/>
            <a:ext cx="984579" cy="608121"/>
          </a:xfrm>
          <a:prstGeom prst="rect">
            <a:avLst/>
          </a:prstGeom>
        </p:spPr>
        <p:txBody>
          <a:bodyPr vert="horz" wrap="square" lIns="0" tIns="48585" rIns="0" bIns="0" rtlCol="0">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0.3 Hm3</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water saved in</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household leaks</a:t>
            </a:r>
          </a:p>
        </p:txBody>
      </p:sp>
      <p:sp>
        <p:nvSpPr>
          <p:cNvPr id="38" name="CuadroTexto 106">
            <a:extLst>
              <a:ext uri="{FF2B5EF4-FFF2-40B4-BE49-F238E27FC236}">
                <a16:creationId xmlns:a16="http://schemas.microsoft.com/office/drawing/2014/main" id="{17886977-261C-80EA-9EF3-8D4549393FE2}"/>
              </a:ext>
            </a:extLst>
          </p:cNvPr>
          <p:cNvSpPr txBox="1"/>
          <p:nvPr/>
        </p:nvSpPr>
        <p:spPr>
          <a:xfrm>
            <a:off x="7428978" y="2262421"/>
            <a:ext cx="1082255" cy="531454"/>
          </a:xfrm>
          <a:prstGeom prst="rect">
            <a:avLst/>
          </a:prstGeom>
        </p:spPr>
        <p:txBody>
          <a:bodyPr vert="horz" wrap="square" lIns="0" tIns="48585" rIns="0" bIns="0" rtlCol="0" anchor="t">
            <a:noAutofit/>
          </a:bodyPr>
          <a:lstStyle/>
          <a:p>
            <a:pPr marR="3809" indent="-476" algn="r" defTabSz="914126">
              <a:spcBef>
                <a:spcPts val="150"/>
              </a:spcBef>
            </a:pPr>
            <a:r>
              <a:rPr lang="en-US" sz="1200" b="1" spc="38">
                <a:solidFill>
                  <a:srgbClr val="FFFFFF"/>
                </a:solidFill>
                <a:latin typeface="Barlow" pitchFamily="2" charset="77"/>
                <a:cs typeface="Calibri" panose="020F0502020204030204" pitchFamily="34" charset="0"/>
              </a:rPr>
              <a:t>0</a:t>
            </a:r>
          </a:p>
          <a:p>
            <a:pPr marR="3809" indent="-476" algn="r" defTabSz="914126"/>
            <a:r>
              <a:rPr lang="en-US" sz="750" spc="-11">
                <a:solidFill>
                  <a:srgbClr val="FFFFFF"/>
                </a:solidFill>
                <a:latin typeface="Barlow" pitchFamily="2" charset="77"/>
                <a:ea typeface="Open Sans" panose="020B0606030504020204" pitchFamily="34" charset="0"/>
                <a:cs typeface="Calibri" panose="020F0502020204030204" pitchFamily="34" charset="0"/>
              </a:rPr>
              <a:t>people lost their job</a:t>
            </a:r>
          </a:p>
        </p:txBody>
      </p:sp>
      <p:sp>
        <p:nvSpPr>
          <p:cNvPr id="39" name="CuadroTexto 6">
            <a:extLst>
              <a:ext uri="{FF2B5EF4-FFF2-40B4-BE49-F238E27FC236}">
                <a16:creationId xmlns:a16="http://schemas.microsoft.com/office/drawing/2014/main" id="{E54A4050-713C-BD46-907C-CFC34D1342AA}"/>
              </a:ext>
            </a:extLst>
          </p:cNvPr>
          <p:cNvSpPr txBox="1"/>
          <p:nvPr/>
        </p:nvSpPr>
        <p:spPr>
          <a:xfrm>
            <a:off x="-1529323" y="243146"/>
            <a:ext cx="12188237" cy="399958"/>
          </a:xfrm>
          <a:prstGeom prst="rect">
            <a:avLst/>
          </a:prstGeom>
          <a:noFill/>
        </p:spPr>
        <p:txBody>
          <a:bodyPr wrap="square" lIns="91384" tIns="45692" rIns="91384" bIns="45692" rtlCol="0" anchor="t">
            <a:spAutoFit/>
          </a:bodyPr>
          <a:lstStyle/>
          <a:p>
            <a:pPr algn="ctr" defTabSz="914126"/>
            <a:r>
              <a:rPr lang="sv-SE" sz="1999" dirty="0">
                <a:solidFill>
                  <a:srgbClr val="456CA8"/>
                </a:solidFill>
                <a:latin typeface="Barlow" pitchFamily="2" charset="77"/>
              </a:rPr>
              <a:t>OUTCOMES</a:t>
            </a:r>
            <a:r>
              <a:rPr lang="sv-SE" sz="1999" b="1" dirty="0">
                <a:solidFill>
                  <a:srgbClr val="456CA8"/>
                </a:solidFill>
                <a:latin typeface="Barlow" pitchFamily="2" charset="77"/>
              </a:rPr>
              <a:t> </a:t>
            </a:r>
            <a:r>
              <a:rPr lang="sv-SE" sz="1999" dirty="0">
                <a:solidFill>
                  <a:srgbClr val="456CA8"/>
                </a:solidFill>
                <a:latin typeface="Barlow" pitchFamily="2" charset="77"/>
              </a:rPr>
              <a:t>OF</a:t>
            </a:r>
            <a:r>
              <a:rPr lang="sv-SE" sz="1999" b="1" dirty="0">
                <a:solidFill>
                  <a:srgbClr val="456CA8"/>
                </a:solidFill>
                <a:latin typeface="Barlow" pitchFamily="2" charset="77"/>
              </a:rPr>
              <a:t> </a:t>
            </a:r>
            <a:r>
              <a:rPr lang="sv-SE" sz="1999" dirty="0">
                <a:solidFill>
                  <a:srgbClr val="456CA8"/>
                </a:solidFill>
                <a:latin typeface="Barlow" pitchFamily="2" charset="77"/>
              </a:rPr>
              <a:t>DIGITAL TWIN OPERATION IN </a:t>
            </a:r>
            <a:r>
              <a:rPr lang="sv-SE" sz="1999" b="1" dirty="0">
                <a:solidFill>
                  <a:srgbClr val="456CA8"/>
                </a:solidFill>
                <a:latin typeface="Barlow" pitchFamily="2" charset="77"/>
              </a:rPr>
              <a:t>GLOBAL OMNIUM </a:t>
            </a:r>
          </a:p>
        </p:txBody>
      </p:sp>
    </p:spTree>
    <p:extLst>
      <p:ext uri="{BB962C8B-B14F-4D97-AF65-F5344CB8AC3E}">
        <p14:creationId xmlns:p14="http://schemas.microsoft.com/office/powerpoint/2010/main" val="3022762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99EF5F6-9E06-7E93-BCDD-9350C4E9AC62}"/>
              </a:ext>
            </a:extLst>
          </p:cNvPr>
          <p:cNvSpPr>
            <a:spLocks noGrp="1"/>
          </p:cNvSpPr>
          <p:nvPr>
            <p:ph type="title"/>
          </p:nvPr>
        </p:nvSpPr>
        <p:spPr>
          <a:xfrm>
            <a:off x="182460" y="2823087"/>
            <a:ext cx="4144376" cy="662673"/>
          </a:xfrm>
        </p:spPr>
        <p:txBody>
          <a:bodyPr anchor="t">
            <a:noAutofit/>
          </a:bodyPr>
          <a:lstStyle/>
          <a:p>
            <a:pPr defTabSz="239743">
              <a:lnSpc>
                <a:spcPct val="100000"/>
              </a:lnSpc>
            </a:pPr>
            <a:r>
              <a:rPr lang="en-AU" sz="1799" spc="-13" dirty="0">
                <a:solidFill>
                  <a:srgbClr val="0085AD"/>
                </a:solidFill>
                <a:latin typeface="Arial" panose="020B0604020202020204" pitchFamily="34" charset="0"/>
                <a:cs typeface="Arial" panose="020B0604020202020204" pitchFamily="34" charset="0"/>
              </a:rPr>
              <a:t>Xylem Vue powered by </a:t>
            </a:r>
            <a:r>
              <a:rPr lang="en-AU" sz="1799" spc="-13" dirty="0" err="1">
                <a:solidFill>
                  <a:srgbClr val="0085AD"/>
                </a:solidFill>
                <a:latin typeface="Arial" panose="020B0604020202020204" pitchFamily="34" charset="0"/>
                <a:cs typeface="Arial" panose="020B0604020202020204" pitchFamily="34" charset="0"/>
              </a:rPr>
              <a:t>GoAigua</a:t>
            </a:r>
            <a:r>
              <a:rPr lang="en-AU" sz="1799" spc="-13" dirty="0">
                <a:solidFill>
                  <a:srgbClr val="0085AD"/>
                </a:solidFill>
                <a:latin typeface="Arial" panose="020B0604020202020204" pitchFamily="34" charset="0"/>
                <a:cs typeface="Arial" panose="020B0604020202020204" pitchFamily="34" charset="0"/>
              </a:rPr>
              <a:t> </a:t>
            </a:r>
            <a:r>
              <a:rPr lang="en-AU" sz="1799" b="0" spc="-13" dirty="0">
                <a:solidFill>
                  <a:srgbClr val="0085AD"/>
                </a:solidFill>
                <a:latin typeface="Arial" panose="020B0604020202020204" pitchFamily="34" charset="0"/>
                <a:cs typeface="Arial" panose="020B0604020202020204" pitchFamily="34" charset="0"/>
              </a:rPr>
              <a:t>Platform overview</a:t>
            </a:r>
          </a:p>
        </p:txBody>
      </p:sp>
      <p:sp>
        <p:nvSpPr>
          <p:cNvPr id="6" name="Subtitle 5">
            <a:extLst>
              <a:ext uri="{FF2B5EF4-FFF2-40B4-BE49-F238E27FC236}">
                <a16:creationId xmlns:a16="http://schemas.microsoft.com/office/drawing/2014/main" id="{4AFF4667-BC1C-3D9C-7501-07C08D192D01}"/>
              </a:ext>
            </a:extLst>
          </p:cNvPr>
          <p:cNvSpPr>
            <a:spLocks noGrp="1"/>
          </p:cNvSpPr>
          <p:nvPr>
            <p:ph type="subTitle" idx="1"/>
          </p:nvPr>
        </p:nvSpPr>
        <p:spPr>
          <a:xfrm>
            <a:off x="182460" y="3606652"/>
            <a:ext cx="4150139" cy="200034"/>
          </a:xfrm>
        </p:spPr>
        <p:txBody>
          <a:bodyPr>
            <a:normAutofit/>
          </a:bodyPr>
          <a:lstStyle/>
          <a:p>
            <a:r>
              <a:rPr lang="en-AU" sz="1100" dirty="0">
                <a:solidFill>
                  <a:srgbClr val="004257"/>
                </a:solidFill>
                <a:latin typeface="Arial" panose="020B0604020202020204" pitchFamily="34" charset="0"/>
                <a:cs typeface="Arial" panose="020B0604020202020204" pitchFamily="34" charset="0"/>
              </a:rPr>
              <a:t>THANK YOU</a:t>
            </a:r>
          </a:p>
        </p:txBody>
      </p:sp>
      <p:sp>
        <p:nvSpPr>
          <p:cNvPr id="2" name="TextBox 1">
            <a:extLst>
              <a:ext uri="{FF2B5EF4-FFF2-40B4-BE49-F238E27FC236}">
                <a16:creationId xmlns:a16="http://schemas.microsoft.com/office/drawing/2014/main" id="{EC6B742F-0C39-0C4F-D891-4E8A160BE95A}"/>
              </a:ext>
            </a:extLst>
          </p:cNvPr>
          <p:cNvSpPr txBox="1"/>
          <p:nvPr/>
        </p:nvSpPr>
        <p:spPr>
          <a:xfrm>
            <a:off x="129451" y="3927578"/>
            <a:ext cx="4508810" cy="1107996"/>
          </a:xfrm>
          <a:prstGeom prst="rect">
            <a:avLst/>
          </a:prstGeom>
          <a:noFill/>
        </p:spPr>
        <p:txBody>
          <a:bodyPr wrap="square" rtlCol="0">
            <a:spAutoFit/>
          </a:bodyPr>
          <a:lstStyle/>
          <a:p>
            <a:r>
              <a:rPr lang="en-US" sz="1100" dirty="0"/>
              <a:t>For any demos and technical queries :</a:t>
            </a:r>
          </a:p>
          <a:p>
            <a:endParaRPr lang="en-US" sz="1100" dirty="0"/>
          </a:p>
          <a:p>
            <a:r>
              <a:rPr lang="en-US" sz="1100" dirty="0"/>
              <a:t>Ankur Chaurasia – Sr Solution Architect</a:t>
            </a:r>
          </a:p>
          <a:p>
            <a:r>
              <a:rPr lang="en-US" sz="1100" dirty="0"/>
              <a:t>Xylem Water India Solution Pvt Limited</a:t>
            </a:r>
          </a:p>
          <a:p>
            <a:r>
              <a:rPr lang="en-US" sz="1100" dirty="0">
                <a:hlinkClick r:id="rId2"/>
              </a:rPr>
              <a:t>ankur.Chaurasia@xylem.com</a:t>
            </a:r>
            <a:endParaRPr lang="en-US" sz="1100" dirty="0"/>
          </a:p>
          <a:p>
            <a:r>
              <a:rPr lang="en-US" sz="1100" dirty="0"/>
              <a:t>+91-8860092158</a:t>
            </a:r>
          </a:p>
        </p:txBody>
      </p:sp>
    </p:spTree>
    <p:extLst>
      <p:ext uri="{BB962C8B-B14F-4D97-AF65-F5344CB8AC3E}">
        <p14:creationId xmlns:p14="http://schemas.microsoft.com/office/powerpoint/2010/main" val="440559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8342187" y="4715542"/>
            <a:ext cx="619505" cy="240029"/>
          </a:xfrm>
          <a:prstGeom prst="rect">
            <a:avLst/>
          </a:prstGeom>
        </p:spPr>
      </p:pic>
      <p:sp>
        <p:nvSpPr>
          <p:cNvPr id="84" name="object 84"/>
          <p:cNvSpPr txBox="1">
            <a:spLocks noGrp="1"/>
          </p:cNvSpPr>
          <p:nvPr>
            <p:ph type="ftr" sz="quarter" idx="5"/>
          </p:nvPr>
        </p:nvSpPr>
        <p:spPr>
          <a:xfrm>
            <a:off x="216789" y="4760117"/>
            <a:ext cx="1614639" cy="121732"/>
          </a:xfrm>
          <a:prstGeom prst="rect">
            <a:avLst/>
          </a:prstGeom>
        </p:spPr>
        <p:txBody>
          <a:bodyPr vert="horz" wrap="square" lIns="0" tIns="476" rIns="0" bIns="0" rtlCol="0">
            <a:spAutoFit/>
          </a:bodyPr>
          <a:lstStyle/>
          <a:p>
            <a:pPr marL="9525" defTabSz="685800">
              <a:spcBef>
                <a:spcPts val="79"/>
              </a:spcBef>
              <a:defRPr/>
            </a:pPr>
            <a:r>
              <a:rPr lang="en-US" dirty="0">
                <a:solidFill>
                  <a:srgbClr val="0085AC"/>
                </a:solidFill>
              </a:rPr>
              <a:t>Xylem India Overview</a:t>
            </a:r>
          </a:p>
        </p:txBody>
      </p:sp>
      <p:graphicFrame>
        <p:nvGraphicFramePr>
          <p:cNvPr id="2" name="Table 3">
            <a:extLst>
              <a:ext uri="{FF2B5EF4-FFF2-40B4-BE49-F238E27FC236}">
                <a16:creationId xmlns:a16="http://schemas.microsoft.com/office/drawing/2014/main" id="{217B6C59-1D77-49D4-9D34-02CF0D3F86EB}"/>
              </a:ext>
            </a:extLst>
          </p:cNvPr>
          <p:cNvGraphicFramePr>
            <a:graphicFrameLocks noGrp="1"/>
          </p:cNvGraphicFramePr>
          <p:nvPr/>
        </p:nvGraphicFramePr>
        <p:xfrm>
          <a:off x="0" y="0"/>
          <a:ext cx="9144000" cy="27813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465806307"/>
                    </a:ext>
                  </a:extLst>
                </a:gridCol>
                <a:gridCol w="1828800">
                  <a:extLst>
                    <a:ext uri="{9D8B030D-6E8A-4147-A177-3AD203B41FA5}">
                      <a16:colId xmlns:a16="http://schemas.microsoft.com/office/drawing/2014/main" val="2078878313"/>
                    </a:ext>
                  </a:extLst>
                </a:gridCol>
                <a:gridCol w="1828800">
                  <a:extLst>
                    <a:ext uri="{9D8B030D-6E8A-4147-A177-3AD203B41FA5}">
                      <a16:colId xmlns:a16="http://schemas.microsoft.com/office/drawing/2014/main" val="3917929152"/>
                    </a:ext>
                  </a:extLst>
                </a:gridCol>
                <a:gridCol w="1828800">
                  <a:extLst>
                    <a:ext uri="{9D8B030D-6E8A-4147-A177-3AD203B41FA5}">
                      <a16:colId xmlns:a16="http://schemas.microsoft.com/office/drawing/2014/main" val="2236357606"/>
                    </a:ext>
                  </a:extLst>
                </a:gridCol>
                <a:gridCol w="1828800">
                  <a:extLst>
                    <a:ext uri="{9D8B030D-6E8A-4147-A177-3AD203B41FA5}">
                      <a16:colId xmlns:a16="http://schemas.microsoft.com/office/drawing/2014/main" val="139801172"/>
                    </a:ext>
                  </a:extLst>
                </a:gridCol>
              </a:tblGrid>
              <a:tr h="278130">
                <a:tc>
                  <a:txBody>
                    <a:bodyPr/>
                    <a:lstStyle/>
                    <a:p>
                      <a:pPr algn="ctr"/>
                      <a:r>
                        <a:rPr lang="en-US" sz="1100" dirty="0">
                          <a:solidFill>
                            <a:schemeClr val="bg1"/>
                          </a:solidFill>
                          <a:latin typeface="Arial" panose="020B0604020202020204" pitchFamily="34" charset="0"/>
                          <a:cs typeface="Arial" panose="020B0604020202020204" pitchFamily="34" charset="0"/>
                        </a:rPr>
                        <a:t>Water transport 1/2</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85AD"/>
                    </a:solidFill>
                  </a:tcPr>
                </a:tc>
                <a:tc>
                  <a:txBody>
                    <a:bodyPr/>
                    <a:lstStyle/>
                    <a:p>
                      <a:pPr algn="ctr"/>
                      <a:r>
                        <a:rPr lang="en-US" sz="1100" b="0" dirty="0">
                          <a:solidFill>
                            <a:schemeClr val="bg1">
                              <a:lumMod val="65000"/>
                            </a:schemeClr>
                          </a:solidFill>
                          <a:latin typeface="Arial" panose="020B0604020202020204" pitchFamily="34" charset="0"/>
                          <a:cs typeface="Arial" panose="020B0604020202020204" pitchFamily="34" charset="0"/>
                        </a:rPr>
                        <a:t>Water treatment</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b="0" dirty="0">
                          <a:solidFill>
                            <a:schemeClr val="bg1">
                              <a:lumMod val="65000"/>
                            </a:schemeClr>
                          </a:solidFill>
                          <a:latin typeface="Arial" panose="020B0604020202020204" pitchFamily="34" charset="0"/>
                          <a:cs typeface="Arial" panose="020B0604020202020204" pitchFamily="34" charset="0"/>
                        </a:rPr>
                        <a:t>Measurement &amp; Control</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0" dirty="0">
                          <a:solidFill>
                            <a:schemeClr val="bg1">
                              <a:lumMod val="65000"/>
                            </a:schemeClr>
                          </a:solidFill>
                          <a:latin typeface="Arial" panose="020B0604020202020204" pitchFamily="34" charset="0"/>
                          <a:cs typeface="Arial" panose="020B0604020202020204" pitchFamily="34" charset="0"/>
                        </a:rPr>
                        <a:t>NRW reduction </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0" dirty="0">
                          <a:solidFill>
                            <a:schemeClr val="bg1">
                              <a:lumMod val="65000"/>
                            </a:schemeClr>
                          </a:solidFill>
                          <a:latin typeface="Arial" panose="020B0604020202020204" pitchFamily="34" charset="0"/>
                          <a:ea typeface="+mn-ea"/>
                          <a:cs typeface="Arial" panose="020B0604020202020204" pitchFamily="34" charset="0"/>
                        </a:rPr>
                        <a:t>Digital water</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1509321"/>
                  </a:ext>
                </a:extLst>
              </a:tr>
            </a:tbl>
          </a:graphicData>
        </a:graphic>
      </p:graphicFrame>
      <p:sp>
        <p:nvSpPr>
          <p:cNvPr id="5" name="Arrow: Chevron 4">
            <a:extLst>
              <a:ext uri="{FF2B5EF4-FFF2-40B4-BE49-F238E27FC236}">
                <a16:creationId xmlns:a16="http://schemas.microsoft.com/office/drawing/2014/main" id="{08C6A224-1EB8-4CA2-A10E-966031880C0C}"/>
              </a:ext>
            </a:extLst>
          </p:cNvPr>
          <p:cNvSpPr/>
          <p:nvPr/>
        </p:nvSpPr>
        <p:spPr>
          <a:xfrm>
            <a:off x="93060" y="64532"/>
            <a:ext cx="123730" cy="14906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a:endParaRPr>
          </a:p>
        </p:txBody>
      </p:sp>
      <p:pic>
        <p:nvPicPr>
          <p:cNvPr id="7" name="bg object 139">
            <a:extLst>
              <a:ext uri="{FF2B5EF4-FFF2-40B4-BE49-F238E27FC236}">
                <a16:creationId xmlns:a16="http://schemas.microsoft.com/office/drawing/2014/main" id="{F2B4D789-BF76-46E0-8099-DE390711595E}"/>
              </a:ext>
            </a:extLst>
          </p:cNvPr>
          <p:cNvPicPr/>
          <p:nvPr/>
        </p:nvPicPr>
        <p:blipFill rotWithShape="1">
          <a:blip r:embed="rId3" cstate="print"/>
          <a:srcRect b="19677"/>
          <a:stretch/>
        </p:blipFill>
        <p:spPr>
          <a:xfrm>
            <a:off x="0" y="278130"/>
            <a:ext cx="9144000" cy="2000698"/>
          </a:xfrm>
          <a:prstGeom prst="rect">
            <a:avLst/>
          </a:prstGeom>
        </p:spPr>
      </p:pic>
      <p:sp>
        <p:nvSpPr>
          <p:cNvPr id="9" name="bg object 16">
            <a:extLst>
              <a:ext uri="{FF2B5EF4-FFF2-40B4-BE49-F238E27FC236}">
                <a16:creationId xmlns:a16="http://schemas.microsoft.com/office/drawing/2014/main" id="{7E503932-F95C-455B-BF92-30BDB8C10EAF}"/>
              </a:ext>
            </a:extLst>
          </p:cNvPr>
          <p:cNvSpPr/>
          <p:nvPr/>
        </p:nvSpPr>
        <p:spPr>
          <a:xfrm>
            <a:off x="1" y="2278828"/>
            <a:ext cx="9144000" cy="2864673"/>
          </a:xfrm>
          <a:custGeom>
            <a:avLst/>
            <a:gdLst/>
            <a:ahLst/>
            <a:cxnLst/>
            <a:rect l="l" t="t" r="r" b="b"/>
            <a:pathLst>
              <a:path w="20104100" h="7193280">
                <a:moveTo>
                  <a:pt x="20104105" y="0"/>
                </a:moveTo>
                <a:lnTo>
                  <a:pt x="0" y="0"/>
                </a:lnTo>
                <a:lnTo>
                  <a:pt x="0" y="7192804"/>
                </a:lnTo>
                <a:lnTo>
                  <a:pt x="20104105" y="7192804"/>
                </a:lnTo>
                <a:lnTo>
                  <a:pt x="20104105" y="0"/>
                </a:lnTo>
                <a:close/>
              </a:path>
            </a:pathLst>
          </a:custGeom>
          <a:solidFill>
            <a:srgbClr val="0097A0"/>
          </a:solidFill>
        </p:spPr>
        <p:txBody>
          <a:bodyPr wrap="square" lIns="0" tIns="0" rIns="0" bIns="0" rtlCol="0"/>
          <a:lstStyle/>
          <a:p>
            <a:pPr defTabSz="685800"/>
            <a:endParaRPr sz="1350">
              <a:solidFill>
                <a:prstClr val="black"/>
              </a:solidFill>
              <a:latin typeface="Calibri"/>
            </a:endParaRPr>
          </a:p>
        </p:txBody>
      </p:sp>
      <p:sp>
        <p:nvSpPr>
          <p:cNvPr id="18" name="object 10">
            <a:extLst>
              <a:ext uri="{FF2B5EF4-FFF2-40B4-BE49-F238E27FC236}">
                <a16:creationId xmlns:a16="http://schemas.microsoft.com/office/drawing/2014/main" id="{10951389-A1C6-4868-A9F7-D268A61BBA59}"/>
              </a:ext>
            </a:extLst>
          </p:cNvPr>
          <p:cNvSpPr txBox="1"/>
          <p:nvPr/>
        </p:nvSpPr>
        <p:spPr>
          <a:xfrm>
            <a:off x="3356860" y="2369170"/>
            <a:ext cx="5804291" cy="195727"/>
          </a:xfrm>
          <a:prstGeom prst="rect">
            <a:avLst/>
          </a:prstGeom>
        </p:spPr>
        <p:txBody>
          <a:bodyPr vert="horz" wrap="square" lIns="0" tIns="10954" rIns="0" bIns="0" rtlCol="0">
            <a:spAutoFit/>
          </a:bodyPr>
          <a:lstStyle/>
          <a:p>
            <a:pPr marL="9525" defTabSz="685800">
              <a:spcBef>
                <a:spcPts val="86"/>
              </a:spcBef>
            </a:pPr>
            <a:r>
              <a:rPr sz="1200" b="1" spc="-11" dirty="0">
                <a:solidFill>
                  <a:srgbClr val="FFFFFF"/>
                </a:solidFill>
                <a:latin typeface="Arial" panose="020B0604020202020204" pitchFamily="34" charset="0"/>
                <a:cs typeface="Arial" panose="020B0604020202020204" pitchFamily="34" charset="0"/>
              </a:rPr>
              <a:t>Customized Pumps &amp; Pumping Solutions for Transport of Water </a:t>
            </a:r>
            <a:r>
              <a:rPr lang="en-US" sz="1200" b="1" spc="-11" dirty="0">
                <a:solidFill>
                  <a:srgbClr val="FFFFFF"/>
                </a:solidFill>
                <a:latin typeface="Arial" panose="020B0604020202020204" pitchFamily="34" charset="0"/>
                <a:cs typeface="Arial" panose="020B0604020202020204" pitchFamily="34" charset="0"/>
              </a:rPr>
              <a:t>&amp; </a:t>
            </a:r>
            <a:r>
              <a:rPr sz="1200" b="1" spc="-11" dirty="0">
                <a:solidFill>
                  <a:srgbClr val="FFFFFF"/>
                </a:solidFill>
                <a:latin typeface="Arial" panose="020B0604020202020204" pitchFamily="34" charset="0"/>
                <a:cs typeface="Arial" panose="020B0604020202020204" pitchFamily="34" charset="0"/>
              </a:rPr>
              <a:t>Wastewater</a:t>
            </a:r>
          </a:p>
        </p:txBody>
      </p:sp>
      <p:sp>
        <p:nvSpPr>
          <p:cNvPr id="21" name="object 13">
            <a:extLst>
              <a:ext uri="{FF2B5EF4-FFF2-40B4-BE49-F238E27FC236}">
                <a16:creationId xmlns:a16="http://schemas.microsoft.com/office/drawing/2014/main" id="{EFD7F83D-F1DC-41D6-9FCA-08B1D4B8FF4E}"/>
              </a:ext>
            </a:extLst>
          </p:cNvPr>
          <p:cNvSpPr/>
          <p:nvPr/>
        </p:nvSpPr>
        <p:spPr>
          <a:xfrm>
            <a:off x="3625460" y="3161920"/>
            <a:ext cx="952500" cy="188463"/>
          </a:xfrm>
          <a:custGeom>
            <a:avLst/>
            <a:gdLst/>
            <a:ahLst/>
            <a:cxnLst/>
            <a:rect l="l" t="t" r="r" b="b"/>
            <a:pathLst>
              <a:path w="1765300" h="279400">
                <a:moveTo>
                  <a:pt x="1664176" y="0"/>
                </a:moveTo>
                <a:lnTo>
                  <a:pt x="100521" y="0"/>
                </a:lnTo>
                <a:lnTo>
                  <a:pt x="42407" y="1570"/>
                </a:lnTo>
                <a:lnTo>
                  <a:pt x="12565" y="12565"/>
                </a:lnTo>
                <a:lnTo>
                  <a:pt x="1570" y="42407"/>
                </a:lnTo>
                <a:lnTo>
                  <a:pt x="0" y="100521"/>
                </a:lnTo>
                <a:lnTo>
                  <a:pt x="0" y="178701"/>
                </a:lnTo>
                <a:lnTo>
                  <a:pt x="1570" y="236815"/>
                </a:lnTo>
                <a:lnTo>
                  <a:pt x="12565" y="266658"/>
                </a:lnTo>
                <a:lnTo>
                  <a:pt x="42407" y="277652"/>
                </a:lnTo>
                <a:lnTo>
                  <a:pt x="100521" y="279223"/>
                </a:lnTo>
                <a:lnTo>
                  <a:pt x="1664176" y="279223"/>
                </a:lnTo>
                <a:lnTo>
                  <a:pt x="1722288" y="277652"/>
                </a:lnTo>
                <a:lnTo>
                  <a:pt x="1752129" y="266658"/>
                </a:lnTo>
                <a:lnTo>
                  <a:pt x="1763123" y="236815"/>
                </a:lnTo>
                <a:lnTo>
                  <a:pt x="1764694" y="178701"/>
                </a:lnTo>
                <a:lnTo>
                  <a:pt x="1764694" y="100521"/>
                </a:lnTo>
                <a:lnTo>
                  <a:pt x="1763123" y="42407"/>
                </a:lnTo>
                <a:lnTo>
                  <a:pt x="1752129" y="12565"/>
                </a:lnTo>
                <a:lnTo>
                  <a:pt x="1722288" y="1570"/>
                </a:lnTo>
                <a:lnTo>
                  <a:pt x="1664176" y="0"/>
                </a:lnTo>
                <a:close/>
              </a:path>
            </a:pathLst>
          </a:custGeom>
          <a:solidFill>
            <a:srgbClr val="FFFFFF"/>
          </a:solidFill>
        </p:spPr>
        <p:txBody>
          <a:bodyPr wrap="square" lIns="0" tIns="0" rIns="0" bIns="0" rtlCol="0"/>
          <a:lstStyle/>
          <a:p>
            <a:pPr defTabSz="685800">
              <a:defRPr/>
            </a:pPr>
            <a:endParaRPr sz="788" kern="0">
              <a:solidFill>
                <a:sysClr val="windowText" lastClr="000000"/>
              </a:solidFill>
              <a:latin typeface="Calibri"/>
            </a:endParaRPr>
          </a:p>
        </p:txBody>
      </p:sp>
      <p:sp>
        <p:nvSpPr>
          <p:cNvPr id="24" name="object 36">
            <a:extLst>
              <a:ext uri="{FF2B5EF4-FFF2-40B4-BE49-F238E27FC236}">
                <a16:creationId xmlns:a16="http://schemas.microsoft.com/office/drawing/2014/main" id="{5E501E7D-B1B2-4C5A-B4DF-AC40C8B28703}"/>
              </a:ext>
            </a:extLst>
          </p:cNvPr>
          <p:cNvSpPr txBox="1"/>
          <p:nvPr/>
        </p:nvSpPr>
        <p:spPr>
          <a:xfrm>
            <a:off x="3664749" y="3091152"/>
            <a:ext cx="1131570" cy="233718"/>
          </a:xfrm>
          <a:prstGeom prst="rect">
            <a:avLst/>
          </a:prstGeom>
        </p:spPr>
        <p:txBody>
          <a:bodyPr vert="horz" wrap="square" lIns="0" tIns="94298" rIns="0" bIns="0" rtlCol="0">
            <a:spAutoFit/>
          </a:bodyPr>
          <a:lstStyle/>
          <a:p>
            <a:pPr marL="9525" defTabSz="685800">
              <a:spcBef>
                <a:spcPts val="743"/>
              </a:spcBef>
            </a:pPr>
            <a:r>
              <a:rPr sz="900" b="1" spc="-11" dirty="0">
                <a:solidFill>
                  <a:srgbClr val="0085AD"/>
                </a:solidFill>
                <a:latin typeface="Arial"/>
                <a:cs typeface="Arial"/>
              </a:rPr>
              <a:t>Sector</a:t>
            </a:r>
          </a:p>
        </p:txBody>
      </p:sp>
      <p:sp>
        <p:nvSpPr>
          <p:cNvPr id="28" name="Rectangle 27">
            <a:extLst>
              <a:ext uri="{FF2B5EF4-FFF2-40B4-BE49-F238E27FC236}">
                <a16:creationId xmlns:a16="http://schemas.microsoft.com/office/drawing/2014/main" id="{E52CC762-5B44-4BE5-8C48-D76FD8A83DF9}"/>
              </a:ext>
            </a:extLst>
          </p:cNvPr>
          <p:cNvSpPr/>
          <p:nvPr/>
        </p:nvSpPr>
        <p:spPr>
          <a:xfrm>
            <a:off x="4657030" y="2710797"/>
            <a:ext cx="4271486" cy="369332"/>
          </a:xfrm>
          <a:prstGeom prst="rect">
            <a:avLst/>
          </a:prstGeom>
        </p:spPr>
        <p:txBody>
          <a:bodyPr wrap="square">
            <a:spAutoFit/>
          </a:bodyPr>
          <a:lstStyle/>
          <a:p>
            <a:pPr defTabSz="685800"/>
            <a:r>
              <a:rPr lang="en-US" sz="900" dirty="0">
                <a:solidFill>
                  <a:prstClr val="white"/>
                </a:solidFill>
                <a:latin typeface="Arial" panose="020B0604020202020204" pitchFamily="34" charset="0"/>
                <a:cs typeface="Arial" panose="020B0604020202020204" pitchFamily="34" charset="0"/>
              </a:rPr>
              <a:t>Designed for energy efficiency, durability &amp; sustainability with 150 years old legacy from Allis-Chalmers Co (U.S)</a:t>
            </a:r>
          </a:p>
        </p:txBody>
      </p:sp>
      <p:sp>
        <p:nvSpPr>
          <p:cNvPr id="30" name="Rectangle 29">
            <a:extLst>
              <a:ext uri="{FF2B5EF4-FFF2-40B4-BE49-F238E27FC236}">
                <a16:creationId xmlns:a16="http://schemas.microsoft.com/office/drawing/2014/main" id="{BE8816A5-F901-458A-B1A0-57DB005E64F3}"/>
              </a:ext>
            </a:extLst>
          </p:cNvPr>
          <p:cNvSpPr/>
          <p:nvPr/>
        </p:nvSpPr>
        <p:spPr>
          <a:xfrm>
            <a:off x="4664243" y="3142634"/>
            <a:ext cx="4271486" cy="230832"/>
          </a:xfrm>
          <a:prstGeom prst="rect">
            <a:avLst/>
          </a:prstGeom>
        </p:spPr>
        <p:txBody>
          <a:bodyPr wrap="square">
            <a:spAutoFit/>
          </a:bodyPr>
          <a:lstStyle/>
          <a:p>
            <a:pPr defTabSz="685800"/>
            <a:r>
              <a:rPr lang="en-US" sz="900" dirty="0">
                <a:solidFill>
                  <a:prstClr val="white"/>
                </a:solidFill>
                <a:latin typeface="Arial" panose="020B0604020202020204" pitchFamily="34" charset="0"/>
                <a:cs typeface="Arial" panose="020B0604020202020204" pitchFamily="34" charset="0"/>
              </a:rPr>
              <a:t>Irrigation, River Development, Flood Control and Industries</a:t>
            </a:r>
          </a:p>
        </p:txBody>
      </p:sp>
      <p:sp>
        <p:nvSpPr>
          <p:cNvPr id="31" name="Rectangle 30">
            <a:extLst>
              <a:ext uri="{FF2B5EF4-FFF2-40B4-BE49-F238E27FC236}">
                <a16:creationId xmlns:a16="http://schemas.microsoft.com/office/drawing/2014/main" id="{9AEE509A-A964-4315-BE15-EAC791EAF0A6}"/>
              </a:ext>
            </a:extLst>
          </p:cNvPr>
          <p:cNvSpPr/>
          <p:nvPr/>
        </p:nvSpPr>
        <p:spPr>
          <a:xfrm>
            <a:off x="4662252" y="3511625"/>
            <a:ext cx="4271486" cy="369332"/>
          </a:xfrm>
          <a:prstGeom prst="rect">
            <a:avLst/>
          </a:prstGeom>
        </p:spPr>
        <p:txBody>
          <a:bodyPr wrap="square">
            <a:spAutoFit/>
          </a:bodyPr>
          <a:lstStyle/>
          <a:p>
            <a:pPr defTabSz="685800"/>
            <a:r>
              <a:rPr lang="en-US" sz="900" dirty="0">
                <a:solidFill>
                  <a:prstClr val="white"/>
                </a:solidFill>
                <a:latin typeface="Arial" panose="020B0604020202020204" pitchFamily="34" charset="0"/>
                <a:cs typeface="Arial" panose="020B0604020202020204" pitchFamily="34" charset="0"/>
              </a:rPr>
              <a:t>Sardar Sarovar Narmada Nigam Ltd, Kaleshwaram Lift Irrigation Scheme, Chintlapudi Lift Irrigation</a:t>
            </a:r>
          </a:p>
        </p:txBody>
      </p:sp>
      <p:sp>
        <p:nvSpPr>
          <p:cNvPr id="32" name="object 13">
            <a:extLst>
              <a:ext uri="{FF2B5EF4-FFF2-40B4-BE49-F238E27FC236}">
                <a16:creationId xmlns:a16="http://schemas.microsoft.com/office/drawing/2014/main" id="{F96C9AF7-2D77-47FD-81A9-EC79C13166F3}"/>
              </a:ext>
            </a:extLst>
          </p:cNvPr>
          <p:cNvSpPr/>
          <p:nvPr/>
        </p:nvSpPr>
        <p:spPr>
          <a:xfrm>
            <a:off x="3629508" y="2754029"/>
            <a:ext cx="952500" cy="188463"/>
          </a:xfrm>
          <a:custGeom>
            <a:avLst/>
            <a:gdLst/>
            <a:ahLst/>
            <a:cxnLst/>
            <a:rect l="l" t="t" r="r" b="b"/>
            <a:pathLst>
              <a:path w="1765300" h="279400">
                <a:moveTo>
                  <a:pt x="1664176" y="0"/>
                </a:moveTo>
                <a:lnTo>
                  <a:pt x="100521" y="0"/>
                </a:lnTo>
                <a:lnTo>
                  <a:pt x="42407" y="1570"/>
                </a:lnTo>
                <a:lnTo>
                  <a:pt x="12565" y="12565"/>
                </a:lnTo>
                <a:lnTo>
                  <a:pt x="1570" y="42407"/>
                </a:lnTo>
                <a:lnTo>
                  <a:pt x="0" y="100521"/>
                </a:lnTo>
                <a:lnTo>
                  <a:pt x="0" y="178701"/>
                </a:lnTo>
                <a:lnTo>
                  <a:pt x="1570" y="236815"/>
                </a:lnTo>
                <a:lnTo>
                  <a:pt x="12565" y="266658"/>
                </a:lnTo>
                <a:lnTo>
                  <a:pt x="42407" y="277652"/>
                </a:lnTo>
                <a:lnTo>
                  <a:pt x="100521" y="279223"/>
                </a:lnTo>
                <a:lnTo>
                  <a:pt x="1664176" y="279223"/>
                </a:lnTo>
                <a:lnTo>
                  <a:pt x="1722288" y="277652"/>
                </a:lnTo>
                <a:lnTo>
                  <a:pt x="1752129" y="266658"/>
                </a:lnTo>
                <a:lnTo>
                  <a:pt x="1763123" y="236815"/>
                </a:lnTo>
                <a:lnTo>
                  <a:pt x="1764694" y="178701"/>
                </a:lnTo>
                <a:lnTo>
                  <a:pt x="1764694" y="100521"/>
                </a:lnTo>
                <a:lnTo>
                  <a:pt x="1763123" y="42407"/>
                </a:lnTo>
                <a:lnTo>
                  <a:pt x="1752129" y="12565"/>
                </a:lnTo>
                <a:lnTo>
                  <a:pt x="1722288" y="1570"/>
                </a:lnTo>
                <a:lnTo>
                  <a:pt x="1664176" y="0"/>
                </a:lnTo>
                <a:close/>
              </a:path>
            </a:pathLst>
          </a:custGeom>
          <a:solidFill>
            <a:srgbClr val="FFFFFF"/>
          </a:solidFill>
        </p:spPr>
        <p:txBody>
          <a:bodyPr wrap="square" lIns="0" tIns="0" rIns="0" bIns="0" rtlCol="0"/>
          <a:lstStyle/>
          <a:p>
            <a:pPr defTabSz="685800">
              <a:defRPr/>
            </a:pPr>
            <a:endParaRPr sz="788" kern="0">
              <a:solidFill>
                <a:sysClr val="windowText" lastClr="000000"/>
              </a:solidFill>
              <a:latin typeface="Calibri"/>
            </a:endParaRPr>
          </a:p>
        </p:txBody>
      </p:sp>
      <p:sp>
        <p:nvSpPr>
          <p:cNvPr id="33" name="object 36">
            <a:extLst>
              <a:ext uri="{FF2B5EF4-FFF2-40B4-BE49-F238E27FC236}">
                <a16:creationId xmlns:a16="http://schemas.microsoft.com/office/drawing/2014/main" id="{4632F8F3-AC28-4238-B57D-C4F091D6C4CE}"/>
              </a:ext>
            </a:extLst>
          </p:cNvPr>
          <p:cNvSpPr txBox="1"/>
          <p:nvPr/>
        </p:nvSpPr>
        <p:spPr>
          <a:xfrm>
            <a:off x="3664749" y="2680248"/>
            <a:ext cx="1131570" cy="233718"/>
          </a:xfrm>
          <a:prstGeom prst="rect">
            <a:avLst/>
          </a:prstGeom>
        </p:spPr>
        <p:txBody>
          <a:bodyPr vert="horz" wrap="square" lIns="0" tIns="94298" rIns="0" bIns="0" rtlCol="0">
            <a:spAutoFit/>
          </a:bodyPr>
          <a:lstStyle/>
          <a:p>
            <a:pPr marL="9525" defTabSz="685800">
              <a:spcBef>
                <a:spcPts val="743"/>
              </a:spcBef>
            </a:pPr>
            <a:r>
              <a:rPr lang="en-US" sz="900" b="1" spc="-11" dirty="0">
                <a:solidFill>
                  <a:srgbClr val="0085AD"/>
                </a:solidFill>
                <a:latin typeface="Arial"/>
                <a:cs typeface="Arial"/>
              </a:rPr>
              <a:t>Trusted</a:t>
            </a:r>
            <a:endParaRPr sz="900" b="1" spc="-11" dirty="0">
              <a:solidFill>
                <a:srgbClr val="0085AD"/>
              </a:solidFill>
              <a:latin typeface="Arial"/>
              <a:cs typeface="Arial"/>
            </a:endParaRPr>
          </a:p>
        </p:txBody>
      </p:sp>
      <p:sp>
        <p:nvSpPr>
          <p:cNvPr id="34" name="object 13">
            <a:extLst>
              <a:ext uri="{FF2B5EF4-FFF2-40B4-BE49-F238E27FC236}">
                <a16:creationId xmlns:a16="http://schemas.microsoft.com/office/drawing/2014/main" id="{00892FD9-8785-4628-AD03-1DE27B8CAC1A}"/>
              </a:ext>
            </a:extLst>
          </p:cNvPr>
          <p:cNvSpPr/>
          <p:nvPr/>
        </p:nvSpPr>
        <p:spPr>
          <a:xfrm>
            <a:off x="3625460" y="3561619"/>
            <a:ext cx="952500" cy="188463"/>
          </a:xfrm>
          <a:custGeom>
            <a:avLst/>
            <a:gdLst/>
            <a:ahLst/>
            <a:cxnLst/>
            <a:rect l="l" t="t" r="r" b="b"/>
            <a:pathLst>
              <a:path w="1765300" h="279400">
                <a:moveTo>
                  <a:pt x="1664176" y="0"/>
                </a:moveTo>
                <a:lnTo>
                  <a:pt x="100521" y="0"/>
                </a:lnTo>
                <a:lnTo>
                  <a:pt x="42407" y="1570"/>
                </a:lnTo>
                <a:lnTo>
                  <a:pt x="12565" y="12565"/>
                </a:lnTo>
                <a:lnTo>
                  <a:pt x="1570" y="42407"/>
                </a:lnTo>
                <a:lnTo>
                  <a:pt x="0" y="100521"/>
                </a:lnTo>
                <a:lnTo>
                  <a:pt x="0" y="178701"/>
                </a:lnTo>
                <a:lnTo>
                  <a:pt x="1570" y="236815"/>
                </a:lnTo>
                <a:lnTo>
                  <a:pt x="12565" y="266658"/>
                </a:lnTo>
                <a:lnTo>
                  <a:pt x="42407" y="277652"/>
                </a:lnTo>
                <a:lnTo>
                  <a:pt x="100521" y="279223"/>
                </a:lnTo>
                <a:lnTo>
                  <a:pt x="1664176" y="279223"/>
                </a:lnTo>
                <a:lnTo>
                  <a:pt x="1722288" y="277652"/>
                </a:lnTo>
                <a:lnTo>
                  <a:pt x="1752129" y="266658"/>
                </a:lnTo>
                <a:lnTo>
                  <a:pt x="1763123" y="236815"/>
                </a:lnTo>
                <a:lnTo>
                  <a:pt x="1764694" y="178701"/>
                </a:lnTo>
                <a:lnTo>
                  <a:pt x="1764694" y="100521"/>
                </a:lnTo>
                <a:lnTo>
                  <a:pt x="1763123" y="42407"/>
                </a:lnTo>
                <a:lnTo>
                  <a:pt x="1752129" y="12565"/>
                </a:lnTo>
                <a:lnTo>
                  <a:pt x="1722288" y="1570"/>
                </a:lnTo>
                <a:lnTo>
                  <a:pt x="1664176" y="0"/>
                </a:lnTo>
                <a:close/>
              </a:path>
            </a:pathLst>
          </a:custGeom>
          <a:solidFill>
            <a:srgbClr val="FFFFFF"/>
          </a:solidFill>
        </p:spPr>
        <p:txBody>
          <a:bodyPr wrap="square" lIns="0" tIns="0" rIns="0" bIns="0" rtlCol="0"/>
          <a:lstStyle/>
          <a:p>
            <a:pPr defTabSz="685800">
              <a:defRPr/>
            </a:pPr>
            <a:endParaRPr sz="788" kern="0">
              <a:solidFill>
                <a:sysClr val="windowText" lastClr="000000"/>
              </a:solidFill>
              <a:latin typeface="Calibri"/>
            </a:endParaRPr>
          </a:p>
        </p:txBody>
      </p:sp>
      <p:sp>
        <p:nvSpPr>
          <p:cNvPr id="35" name="object 36">
            <a:extLst>
              <a:ext uri="{FF2B5EF4-FFF2-40B4-BE49-F238E27FC236}">
                <a16:creationId xmlns:a16="http://schemas.microsoft.com/office/drawing/2014/main" id="{F5A4BD07-E83D-4654-A3FC-2A9DA2DF6243}"/>
              </a:ext>
            </a:extLst>
          </p:cNvPr>
          <p:cNvSpPr txBox="1"/>
          <p:nvPr/>
        </p:nvSpPr>
        <p:spPr>
          <a:xfrm>
            <a:off x="3662531" y="3491117"/>
            <a:ext cx="1131570" cy="233718"/>
          </a:xfrm>
          <a:prstGeom prst="rect">
            <a:avLst/>
          </a:prstGeom>
        </p:spPr>
        <p:txBody>
          <a:bodyPr vert="horz" wrap="square" lIns="0" tIns="94298" rIns="0" bIns="0" rtlCol="0">
            <a:spAutoFit/>
          </a:bodyPr>
          <a:lstStyle/>
          <a:p>
            <a:pPr marL="9525" defTabSz="685800">
              <a:spcBef>
                <a:spcPts val="743"/>
              </a:spcBef>
            </a:pPr>
            <a:r>
              <a:rPr lang="en-US" sz="900" b="1" spc="-11" dirty="0">
                <a:solidFill>
                  <a:srgbClr val="0085AD"/>
                </a:solidFill>
                <a:latin typeface="Arial"/>
                <a:cs typeface="Arial"/>
              </a:rPr>
              <a:t>Success stories</a:t>
            </a:r>
            <a:endParaRPr sz="900" b="1" spc="-11" dirty="0">
              <a:solidFill>
                <a:srgbClr val="0085AD"/>
              </a:solidFill>
              <a:latin typeface="Arial"/>
              <a:cs typeface="Arial"/>
            </a:endParaRPr>
          </a:p>
        </p:txBody>
      </p:sp>
      <p:cxnSp>
        <p:nvCxnSpPr>
          <p:cNvPr id="36" name="Straight Connector 35">
            <a:extLst>
              <a:ext uri="{FF2B5EF4-FFF2-40B4-BE49-F238E27FC236}">
                <a16:creationId xmlns:a16="http://schemas.microsoft.com/office/drawing/2014/main" id="{25C69C60-D713-4F49-875A-DBABBAB196A1}"/>
              </a:ext>
            </a:extLst>
          </p:cNvPr>
          <p:cNvCxnSpPr>
            <a:cxnSpLocks/>
          </p:cNvCxnSpPr>
          <p:nvPr/>
        </p:nvCxnSpPr>
        <p:spPr>
          <a:xfrm>
            <a:off x="3413528" y="2754029"/>
            <a:ext cx="0" cy="103198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9">
            <a:extLst>
              <a:ext uri="{FF2B5EF4-FFF2-40B4-BE49-F238E27FC236}">
                <a16:creationId xmlns:a16="http://schemas.microsoft.com/office/drawing/2014/main" id="{6BE637AB-3BA8-4CB2-861D-DAF5760A182F}"/>
              </a:ext>
            </a:extLst>
          </p:cNvPr>
          <p:cNvSpPr txBox="1"/>
          <p:nvPr/>
        </p:nvSpPr>
        <p:spPr>
          <a:xfrm>
            <a:off x="248942" y="2551820"/>
            <a:ext cx="4175760" cy="196688"/>
          </a:xfrm>
          <a:prstGeom prst="rect">
            <a:avLst/>
          </a:prstGeom>
        </p:spPr>
        <p:txBody>
          <a:bodyPr vert="horz" wrap="square" lIns="0" tIns="34766" rIns="0" bIns="0" rtlCol="0">
            <a:spAutoFit/>
          </a:bodyPr>
          <a:lstStyle/>
          <a:p>
            <a:pPr marL="28099" defTabSz="685800">
              <a:spcBef>
                <a:spcPts val="274"/>
              </a:spcBef>
            </a:pPr>
            <a:r>
              <a:rPr sz="1050" dirty="0">
                <a:solidFill>
                  <a:prstClr val="white"/>
                </a:solidFill>
                <a:latin typeface="Arial" panose="020B0604020202020204" pitchFamily="34" charset="0"/>
                <a:cs typeface="Arial" panose="020B0604020202020204" pitchFamily="34" charset="0"/>
              </a:rPr>
              <a:t>Think New &amp; Better</a:t>
            </a:r>
          </a:p>
        </p:txBody>
      </p:sp>
      <p:sp>
        <p:nvSpPr>
          <p:cNvPr id="41" name="Rectangle 40">
            <a:extLst>
              <a:ext uri="{FF2B5EF4-FFF2-40B4-BE49-F238E27FC236}">
                <a16:creationId xmlns:a16="http://schemas.microsoft.com/office/drawing/2014/main" id="{3D5B3052-98C3-4CEF-A6C5-45E8D0A7F17A}"/>
              </a:ext>
            </a:extLst>
          </p:cNvPr>
          <p:cNvSpPr/>
          <p:nvPr/>
        </p:nvSpPr>
        <p:spPr>
          <a:xfrm>
            <a:off x="215484" y="2842364"/>
            <a:ext cx="3038500" cy="738664"/>
          </a:xfrm>
          <a:prstGeom prst="rect">
            <a:avLst/>
          </a:prstGeom>
        </p:spPr>
        <p:txBody>
          <a:bodyPr wrap="square">
            <a:spAutoFit/>
          </a:bodyPr>
          <a:lstStyle/>
          <a:p>
            <a:pPr defTabSz="685800"/>
            <a:r>
              <a:rPr lang="en-US" sz="2100" b="1" dirty="0">
                <a:solidFill>
                  <a:prstClr val="white"/>
                </a:solidFill>
                <a:latin typeface="Arial" panose="020B0604020202020204" pitchFamily="34" charset="0"/>
                <a:cs typeface="Arial" panose="020B0604020202020204" pitchFamily="34" charset="0"/>
              </a:rPr>
              <a:t>PARTNER IN </a:t>
            </a:r>
          </a:p>
          <a:p>
            <a:pPr defTabSz="685800"/>
            <a:r>
              <a:rPr lang="en-US" sz="2100" b="1" dirty="0">
                <a:solidFill>
                  <a:prstClr val="white"/>
                </a:solidFill>
                <a:latin typeface="Arial" panose="020B0604020202020204" pitchFamily="34" charset="0"/>
                <a:cs typeface="Arial" panose="020B0604020202020204" pitchFamily="34" charset="0"/>
              </a:rPr>
              <a:t>WATER TRANSPORT</a:t>
            </a:r>
          </a:p>
        </p:txBody>
      </p:sp>
      <p:sp>
        <p:nvSpPr>
          <p:cNvPr id="74" name="object 3">
            <a:extLst>
              <a:ext uri="{FF2B5EF4-FFF2-40B4-BE49-F238E27FC236}">
                <a16:creationId xmlns:a16="http://schemas.microsoft.com/office/drawing/2014/main" id="{4FD9532D-9285-4A80-B3ED-69DAA404098A}"/>
              </a:ext>
            </a:extLst>
          </p:cNvPr>
          <p:cNvSpPr txBox="1"/>
          <p:nvPr/>
        </p:nvSpPr>
        <p:spPr>
          <a:xfrm>
            <a:off x="1364562" y="3965666"/>
            <a:ext cx="616928" cy="92126"/>
          </a:xfrm>
          <a:prstGeom prst="rect">
            <a:avLst/>
          </a:prstGeom>
        </p:spPr>
        <p:txBody>
          <a:bodyPr vert="horz" wrap="square" lIns="0" tIns="6335" rIns="0" bIns="0" rtlCol="0">
            <a:spAutoFit/>
          </a:bodyPr>
          <a:lstStyle/>
          <a:p>
            <a:pPr marL="4873" defTabSz="350855">
              <a:spcBef>
                <a:spcPts val="50"/>
              </a:spcBef>
            </a:pPr>
            <a:r>
              <a:rPr sz="557" kern="0" spc="-25" dirty="0">
                <a:solidFill>
                  <a:srgbClr val="FFFFFF"/>
                </a:solidFill>
                <a:latin typeface="Gill Sans MT"/>
                <a:cs typeface="Gill Sans MT"/>
              </a:rPr>
              <a:t>Large</a:t>
            </a:r>
            <a:r>
              <a:rPr sz="557" kern="0" spc="-32" dirty="0">
                <a:solidFill>
                  <a:srgbClr val="FFFFFF"/>
                </a:solidFill>
                <a:latin typeface="Gill Sans MT"/>
                <a:cs typeface="Gill Sans MT"/>
              </a:rPr>
              <a:t> </a:t>
            </a:r>
            <a:r>
              <a:rPr sz="557" kern="0" spc="-27" dirty="0">
                <a:solidFill>
                  <a:srgbClr val="FFFFFF"/>
                </a:solidFill>
                <a:latin typeface="Gill Sans MT"/>
                <a:cs typeface="Gill Sans MT"/>
              </a:rPr>
              <a:t>Split-Case</a:t>
            </a:r>
            <a:r>
              <a:rPr sz="557" kern="0" spc="-31" dirty="0">
                <a:solidFill>
                  <a:srgbClr val="FFFFFF"/>
                </a:solidFill>
                <a:latin typeface="Gill Sans MT"/>
                <a:cs typeface="Gill Sans MT"/>
              </a:rPr>
              <a:t> </a:t>
            </a:r>
            <a:r>
              <a:rPr sz="557" kern="0" spc="-8" dirty="0">
                <a:solidFill>
                  <a:srgbClr val="FFFFFF"/>
                </a:solidFill>
                <a:latin typeface="Gill Sans MT"/>
                <a:cs typeface="Gill Sans MT"/>
              </a:rPr>
              <a:t>Pumps</a:t>
            </a:r>
            <a:endParaRPr sz="557" kern="0" dirty="0">
              <a:solidFill>
                <a:sysClr val="windowText" lastClr="000000"/>
              </a:solidFill>
              <a:latin typeface="Gill Sans MT"/>
              <a:cs typeface="Gill Sans MT"/>
            </a:endParaRPr>
          </a:p>
        </p:txBody>
      </p:sp>
      <p:sp>
        <p:nvSpPr>
          <p:cNvPr id="75" name="object 4">
            <a:extLst>
              <a:ext uri="{FF2B5EF4-FFF2-40B4-BE49-F238E27FC236}">
                <a16:creationId xmlns:a16="http://schemas.microsoft.com/office/drawing/2014/main" id="{88EAB992-FD21-47CD-B024-6DD9F6890853}"/>
              </a:ext>
            </a:extLst>
          </p:cNvPr>
          <p:cNvSpPr txBox="1"/>
          <p:nvPr/>
        </p:nvSpPr>
        <p:spPr>
          <a:xfrm>
            <a:off x="2619603" y="3965666"/>
            <a:ext cx="592075" cy="92126"/>
          </a:xfrm>
          <a:prstGeom prst="rect">
            <a:avLst/>
          </a:prstGeom>
        </p:spPr>
        <p:txBody>
          <a:bodyPr vert="horz" wrap="square" lIns="0" tIns="6335" rIns="0" bIns="0" rtlCol="0">
            <a:spAutoFit/>
          </a:bodyPr>
          <a:lstStyle/>
          <a:p>
            <a:pPr marL="4873" defTabSz="350855">
              <a:spcBef>
                <a:spcPts val="50"/>
              </a:spcBef>
            </a:pPr>
            <a:r>
              <a:rPr sz="557" kern="0" spc="-15" dirty="0">
                <a:solidFill>
                  <a:srgbClr val="FFFFFF"/>
                </a:solidFill>
                <a:latin typeface="Gill Sans MT"/>
                <a:cs typeface="Gill Sans MT"/>
              </a:rPr>
              <a:t>Metallic</a:t>
            </a:r>
            <a:r>
              <a:rPr sz="557" kern="0" spc="-41" dirty="0">
                <a:solidFill>
                  <a:srgbClr val="FFFFFF"/>
                </a:solidFill>
                <a:latin typeface="Gill Sans MT"/>
                <a:cs typeface="Gill Sans MT"/>
              </a:rPr>
              <a:t> </a:t>
            </a:r>
            <a:r>
              <a:rPr sz="557" kern="0" spc="-35" dirty="0">
                <a:solidFill>
                  <a:srgbClr val="FFFFFF"/>
                </a:solidFill>
                <a:latin typeface="Gill Sans MT"/>
                <a:cs typeface="Gill Sans MT"/>
              </a:rPr>
              <a:t>Volute</a:t>
            </a:r>
            <a:r>
              <a:rPr sz="557" kern="0" spc="-27" dirty="0">
                <a:solidFill>
                  <a:srgbClr val="FFFFFF"/>
                </a:solidFill>
                <a:latin typeface="Gill Sans MT"/>
                <a:cs typeface="Gill Sans MT"/>
              </a:rPr>
              <a:t> </a:t>
            </a:r>
            <a:r>
              <a:rPr sz="557" kern="0" spc="-8" dirty="0">
                <a:solidFill>
                  <a:srgbClr val="FFFFFF"/>
                </a:solidFill>
                <a:latin typeface="Gill Sans MT"/>
                <a:cs typeface="Gill Sans MT"/>
              </a:rPr>
              <a:t>Pumps</a:t>
            </a:r>
            <a:endParaRPr sz="557" kern="0">
              <a:solidFill>
                <a:sysClr val="windowText" lastClr="000000"/>
              </a:solidFill>
              <a:latin typeface="Gill Sans MT"/>
              <a:cs typeface="Gill Sans MT"/>
            </a:endParaRPr>
          </a:p>
        </p:txBody>
      </p:sp>
      <p:sp>
        <p:nvSpPr>
          <p:cNvPr id="76" name="object 5">
            <a:extLst>
              <a:ext uri="{FF2B5EF4-FFF2-40B4-BE49-F238E27FC236}">
                <a16:creationId xmlns:a16="http://schemas.microsoft.com/office/drawing/2014/main" id="{D949A68F-B9BE-4B1B-8472-423E37974AFE}"/>
              </a:ext>
            </a:extLst>
          </p:cNvPr>
          <p:cNvSpPr txBox="1"/>
          <p:nvPr/>
        </p:nvSpPr>
        <p:spPr>
          <a:xfrm>
            <a:off x="3864778" y="3965666"/>
            <a:ext cx="797474" cy="92126"/>
          </a:xfrm>
          <a:prstGeom prst="rect">
            <a:avLst/>
          </a:prstGeom>
        </p:spPr>
        <p:txBody>
          <a:bodyPr vert="horz" wrap="square" lIns="0" tIns="6335" rIns="0" bIns="0" rtlCol="0">
            <a:spAutoFit/>
          </a:bodyPr>
          <a:lstStyle/>
          <a:p>
            <a:pPr marL="4873" defTabSz="350855">
              <a:spcBef>
                <a:spcPts val="50"/>
              </a:spcBef>
            </a:pPr>
            <a:r>
              <a:rPr sz="557" kern="0" spc="-32" dirty="0">
                <a:solidFill>
                  <a:srgbClr val="FFFFFF"/>
                </a:solidFill>
                <a:latin typeface="Gill Sans MT"/>
                <a:cs typeface="Gill Sans MT"/>
              </a:rPr>
              <a:t>Vertical</a:t>
            </a:r>
            <a:r>
              <a:rPr sz="557" kern="0" spc="-23" dirty="0">
                <a:solidFill>
                  <a:srgbClr val="FFFFFF"/>
                </a:solidFill>
                <a:latin typeface="Gill Sans MT"/>
                <a:cs typeface="Gill Sans MT"/>
              </a:rPr>
              <a:t> </a:t>
            </a:r>
            <a:r>
              <a:rPr sz="557" kern="0" spc="-28" dirty="0">
                <a:solidFill>
                  <a:srgbClr val="FFFFFF"/>
                </a:solidFill>
                <a:latin typeface="Gill Sans MT"/>
                <a:cs typeface="Gill Sans MT"/>
              </a:rPr>
              <a:t>Francis</a:t>
            </a:r>
            <a:r>
              <a:rPr sz="557" kern="0" spc="-37" dirty="0">
                <a:solidFill>
                  <a:srgbClr val="FFFFFF"/>
                </a:solidFill>
                <a:latin typeface="Gill Sans MT"/>
                <a:cs typeface="Gill Sans MT"/>
              </a:rPr>
              <a:t> </a:t>
            </a:r>
            <a:r>
              <a:rPr sz="557" kern="0" spc="-38" dirty="0">
                <a:solidFill>
                  <a:srgbClr val="FFFFFF"/>
                </a:solidFill>
                <a:latin typeface="Gill Sans MT"/>
                <a:cs typeface="Gill Sans MT"/>
              </a:rPr>
              <a:t>Turbine</a:t>
            </a:r>
            <a:r>
              <a:rPr sz="557" kern="0" spc="-21" dirty="0">
                <a:solidFill>
                  <a:srgbClr val="FFFFFF"/>
                </a:solidFill>
                <a:latin typeface="Gill Sans MT"/>
                <a:cs typeface="Gill Sans MT"/>
              </a:rPr>
              <a:t> </a:t>
            </a:r>
            <a:r>
              <a:rPr sz="557" kern="0" spc="-4" dirty="0">
                <a:solidFill>
                  <a:srgbClr val="FFFFFF"/>
                </a:solidFill>
                <a:latin typeface="Gill Sans MT"/>
                <a:cs typeface="Gill Sans MT"/>
              </a:rPr>
              <a:t>Pumps</a:t>
            </a:r>
            <a:endParaRPr sz="557" kern="0">
              <a:solidFill>
                <a:sysClr val="windowText" lastClr="000000"/>
              </a:solidFill>
              <a:latin typeface="Gill Sans MT"/>
              <a:cs typeface="Gill Sans MT"/>
            </a:endParaRPr>
          </a:p>
        </p:txBody>
      </p:sp>
      <p:sp>
        <p:nvSpPr>
          <p:cNvPr id="77" name="object 6">
            <a:extLst>
              <a:ext uri="{FF2B5EF4-FFF2-40B4-BE49-F238E27FC236}">
                <a16:creationId xmlns:a16="http://schemas.microsoft.com/office/drawing/2014/main" id="{7215CEBE-2881-41FB-B02E-662C8565F59D}"/>
              </a:ext>
            </a:extLst>
          </p:cNvPr>
          <p:cNvSpPr txBox="1"/>
          <p:nvPr/>
        </p:nvSpPr>
        <p:spPr>
          <a:xfrm>
            <a:off x="5118307" y="3965666"/>
            <a:ext cx="409580" cy="92126"/>
          </a:xfrm>
          <a:prstGeom prst="rect">
            <a:avLst/>
          </a:prstGeom>
        </p:spPr>
        <p:txBody>
          <a:bodyPr vert="horz" wrap="square" lIns="0" tIns="6335" rIns="0" bIns="0" rtlCol="0">
            <a:spAutoFit/>
          </a:bodyPr>
          <a:lstStyle/>
          <a:p>
            <a:pPr marL="4873" defTabSz="350855">
              <a:spcBef>
                <a:spcPts val="50"/>
              </a:spcBef>
            </a:pPr>
            <a:r>
              <a:rPr sz="557" kern="0" spc="-37" dirty="0">
                <a:solidFill>
                  <a:srgbClr val="FFFFFF"/>
                </a:solidFill>
                <a:latin typeface="Gill Sans MT"/>
                <a:cs typeface="Gill Sans MT"/>
              </a:rPr>
              <a:t>Column</a:t>
            </a:r>
            <a:r>
              <a:rPr sz="557" kern="0" spc="-27" dirty="0">
                <a:solidFill>
                  <a:srgbClr val="FFFFFF"/>
                </a:solidFill>
                <a:latin typeface="Gill Sans MT"/>
                <a:cs typeface="Gill Sans MT"/>
              </a:rPr>
              <a:t> </a:t>
            </a:r>
            <a:r>
              <a:rPr sz="557" kern="0" spc="-10" dirty="0">
                <a:solidFill>
                  <a:srgbClr val="FFFFFF"/>
                </a:solidFill>
                <a:latin typeface="Gill Sans MT"/>
                <a:cs typeface="Gill Sans MT"/>
              </a:rPr>
              <a:t>Pumps</a:t>
            </a:r>
            <a:endParaRPr sz="557" kern="0">
              <a:solidFill>
                <a:sysClr val="windowText" lastClr="000000"/>
              </a:solidFill>
              <a:latin typeface="Gill Sans MT"/>
              <a:cs typeface="Gill Sans MT"/>
            </a:endParaRPr>
          </a:p>
        </p:txBody>
      </p:sp>
      <p:sp>
        <p:nvSpPr>
          <p:cNvPr id="78" name="object 7">
            <a:extLst>
              <a:ext uri="{FF2B5EF4-FFF2-40B4-BE49-F238E27FC236}">
                <a16:creationId xmlns:a16="http://schemas.microsoft.com/office/drawing/2014/main" id="{1A5FAA18-F3DE-4778-99FD-836374456155}"/>
              </a:ext>
            </a:extLst>
          </p:cNvPr>
          <p:cNvSpPr txBox="1"/>
          <p:nvPr/>
        </p:nvSpPr>
        <p:spPr>
          <a:xfrm>
            <a:off x="6371838" y="3965666"/>
            <a:ext cx="505823" cy="92126"/>
          </a:xfrm>
          <a:prstGeom prst="rect">
            <a:avLst/>
          </a:prstGeom>
        </p:spPr>
        <p:txBody>
          <a:bodyPr vert="horz" wrap="square" lIns="0" tIns="6335" rIns="0" bIns="0" rtlCol="0">
            <a:spAutoFit/>
          </a:bodyPr>
          <a:lstStyle/>
          <a:p>
            <a:pPr marL="4873" defTabSz="350855">
              <a:spcBef>
                <a:spcPts val="50"/>
              </a:spcBef>
            </a:pPr>
            <a:r>
              <a:rPr sz="557" kern="0" spc="-28" dirty="0">
                <a:solidFill>
                  <a:srgbClr val="FFFFFF"/>
                </a:solidFill>
                <a:latin typeface="Gill Sans MT"/>
                <a:cs typeface="Gill Sans MT"/>
              </a:rPr>
              <a:t>Dewatering</a:t>
            </a:r>
            <a:r>
              <a:rPr sz="557" kern="0" spc="-25" dirty="0">
                <a:solidFill>
                  <a:srgbClr val="FFFFFF"/>
                </a:solidFill>
                <a:latin typeface="Gill Sans MT"/>
                <a:cs typeface="Gill Sans MT"/>
              </a:rPr>
              <a:t> </a:t>
            </a:r>
            <a:r>
              <a:rPr sz="557" kern="0" spc="-10" dirty="0">
                <a:solidFill>
                  <a:srgbClr val="FFFFFF"/>
                </a:solidFill>
                <a:latin typeface="Gill Sans MT"/>
                <a:cs typeface="Gill Sans MT"/>
              </a:rPr>
              <a:t>Pumps</a:t>
            </a:r>
            <a:endParaRPr sz="557" kern="0">
              <a:solidFill>
                <a:sysClr val="windowText" lastClr="000000"/>
              </a:solidFill>
              <a:latin typeface="Gill Sans MT"/>
              <a:cs typeface="Gill Sans MT"/>
            </a:endParaRPr>
          </a:p>
        </p:txBody>
      </p:sp>
      <p:grpSp>
        <p:nvGrpSpPr>
          <p:cNvPr id="79" name="object 15">
            <a:extLst>
              <a:ext uri="{FF2B5EF4-FFF2-40B4-BE49-F238E27FC236}">
                <a16:creationId xmlns:a16="http://schemas.microsoft.com/office/drawing/2014/main" id="{29324914-685C-413C-AD28-BD6A45CEECE0}"/>
              </a:ext>
            </a:extLst>
          </p:cNvPr>
          <p:cNvGrpSpPr/>
          <p:nvPr/>
        </p:nvGrpSpPr>
        <p:grpSpPr>
          <a:xfrm>
            <a:off x="1406498" y="4087744"/>
            <a:ext cx="849860" cy="849860"/>
            <a:chOff x="2421961" y="10135839"/>
            <a:chExt cx="2214880" cy="2214880"/>
          </a:xfrm>
        </p:grpSpPr>
        <p:sp>
          <p:nvSpPr>
            <p:cNvPr id="80" name="object 16">
              <a:extLst>
                <a:ext uri="{FF2B5EF4-FFF2-40B4-BE49-F238E27FC236}">
                  <a16:creationId xmlns:a16="http://schemas.microsoft.com/office/drawing/2014/main" id="{77725F3C-642A-4EF3-9C7F-F7E6ADE63C6C}"/>
                </a:ext>
              </a:extLst>
            </p:cNvPr>
            <p:cNvSpPr/>
            <p:nvPr/>
          </p:nvSpPr>
          <p:spPr>
            <a:xfrm>
              <a:off x="2441031" y="10154909"/>
              <a:ext cx="2176780" cy="2176780"/>
            </a:xfrm>
            <a:custGeom>
              <a:avLst/>
              <a:gdLst/>
              <a:ahLst/>
              <a:cxnLst/>
              <a:rect l="l" t="t" r="r" b="b"/>
              <a:pathLst>
                <a:path w="2176779" h="2176779">
                  <a:moveTo>
                    <a:pt x="1201" y="0"/>
                  </a:move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lnTo>
                    <a:pt x="1201" y="0"/>
                  </a:lnTo>
                  <a:close/>
                </a:path>
              </a:pathLst>
            </a:custGeom>
            <a:solidFill>
              <a:srgbClr val="FFFFFF"/>
            </a:solidFill>
          </p:spPr>
          <p:txBody>
            <a:bodyPr wrap="square" lIns="0" tIns="0" rIns="0" bIns="0" rtlCol="0"/>
            <a:lstStyle/>
            <a:p>
              <a:pPr defTabSz="350855"/>
              <a:endParaRPr sz="691" kern="0">
                <a:solidFill>
                  <a:sysClr val="windowText" lastClr="000000"/>
                </a:solidFill>
                <a:latin typeface="Calibri"/>
              </a:endParaRPr>
            </a:p>
          </p:txBody>
        </p:sp>
        <p:pic>
          <p:nvPicPr>
            <p:cNvPr id="81" name="object 17">
              <a:extLst>
                <a:ext uri="{FF2B5EF4-FFF2-40B4-BE49-F238E27FC236}">
                  <a16:creationId xmlns:a16="http://schemas.microsoft.com/office/drawing/2014/main" id="{79E3FE5B-2941-40E0-BBD9-71B43F03E47F}"/>
                </a:ext>
              </a:extLst>
            </p:cNvPr>
            <p:cNvPicPr/>
            <p:nvPr/>
          </p:nvPicPr>
          <p:blipFill>
            <a:blip r:embed="rId4" cstate="print"/>
            <a:stretch>
              <a:fillRect/>
            </a:stretch>
          </p:blipFill>
          <p:spPr>
            <a:xfrm>
              <a:off x="2539234" y="10155105"/>
              <a:ext cx="1956642" cy="1946500"/>
            </a:xfrm>
            <a:prstGeom prst="rect">
              <a:avLst/>
            </a:prstGeom>
          </p:spPr>
        </p:pic>
        <p:sp>
          <p:nvSpPr>
            <p:cNvPr id="82" name="object 18">
              <a:extLst>
                <a:ext uri="{FF2B5EF4-FFF2-40B4-BE49-F238E27FC236}">
                  <a16:creationId xmlns:a16="http://schemas.microsoft.com/office/drawing/2014/main" id="{8EE36D30-9517-45A2-BABE-C670FFEA85C7}"/>
                </a:ext>
              </a:extLst>
            </p:cNvPr>
            <p:cNvSpPr/>
            <p:nvPr/>
          </p:nvSpPr>
          <p:spPr>
            <a:xfrm>
              <a:off x="2441031" y="10154909"/>
              <a:ext cx="2176780" cy="2176780"/>
            </a:xfrm>
            <a:custGeom>
              <a:avLst/>
              <a:gdLst/>
              <a:ahLst/>
              <a:cxnLst/>
              <a:rect l="l" t="t" r="r" b="b"/>
              <a:pathLst>
                <a:path w="2176779"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close/>
                </a:path>
              </a:pathLst>
            </a:custGeom>
            <a:ln w="38140">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grpSp>
        <p:nvGrpSpPr>
          <p:cNvPr id="83" name="object 19">
            <a:extLst>
              <a:ext uri="{FF2B5EF4-FFF2-40B4-BE49-F238E27FC236}">
                <a16:creationId xmlns:a16="http://schemas.microsoft.com/office/drawing/2014/main" id="{CA45F857-31A1-4CBD-BEE9-A9BCB777DDC2}"/>
              </a:ext>
            </a:extLst>
          </p:cNvPr>
          <p:cNvGrpSpPr/>
          <p:nvPr/>
        </p:nvGrpSpPr>
        <p:grpSpPr>
          <a:xfrm>
            <a:off x="2657924" y="4087744"/>
            <a:ext cx="849860" cy="849860"/>
            <a:chOff x="5683393" y="10135839"/>
            <a:chExt cx="2214880" cy="2214880"/>
          </a:xfrm>
        </p:grpSpPr>
        <p:sp>
          <p:nvSpPr>
            <p:cNvPr id="85" name="object 20">
              <a:extLst>
                <a:ext uri="{FF2B5EF4-FFF2-40B4-BE49-F238E27FC236}">
                  <a16:creationId xmlns:a16="http://schemas.microsoft.com/office/drawing/2014/main" id="{6874A2F8-CCDE-4703-99EC-704503D9D6C8}"/>
                </a:ext>
              </a:extLst>
            </p:cNvPr>
            <p:cNvSpPr/>
            <p:nvPr/>
          </p:nvSpPr>
          <p:spPr>
            <a:xfrm>
              <a:off x="5702463" y="10154909"/>
              <a:ext cx="2176780" cy="2176780"/>
            </a:xfrm>
            <a:custGeom>
              <a:avLst/>
              <a:gdLst/>
              <a:ahLst/>
              <a:cxnLst/>
              <a:rect l="l" t="t" r="r" b="b"/>
              <a:pathLst>
                <a:path w="2176779" h="2176779">
                  <a:moveTo>
                    <a:pt x="1201" y="0"/>
                  </a:move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lnTo>
                    <a:pt x="1201" y="0"/>
                  </a:lnTo>
                  <a:close/>
                </a:path>
              </a:pathLst>
            </a:custGeom>
            <a:solidFill>
              <a:srgbClr val="FFFFFF"/>
            </a:solidFill>
          </p:spPr>
          <p:txBody>
            <a:bodyPr wrap="square" lIns="0" tIns="0" rIns="0" bIns="0" rtlCol="0"/>
            <a:lstStyle/>
            <a:p>
              <a:pPr defTabSz="350855"/>
              <a:endParaRPr sz="691" kern="0">
                <a:solidFill>
                  <a:sysClr val="windowText" lastClr="000000"/>
                </a:solidFill>
                <a:latin typeface="Calibri"/>
              </a:endParaRPr>
            </a:p>
          </p:txBody>
        </p:sp>
        <p:pic>
          <p:nvPicPr>
            <p:cNvPr id="86" name="object 21">
              <a:extLst>
                <a:ext uri="{FF2B5EF4-FFF2-40B4-BE49-F238E27FC236}">
                  <a16:creationId xmlns:a16="http://schemas.microsoft.com/office/drawing/2014/main" id="{8DB5EF1D-9648-489C-A940-AC17E7C73E62}"/>
                </a:ext>
              </a:extLst>
            </p:cNvPr>
            <p:cNvPicPr/>
            <p:nvPr/>
          </p:nvPicPr>
          <p:blipFill>
            <a:blip r:embed="rId5" cstate="print"/>
            <a:stretch>
              <a:fillRect/>
            </a:stretch>
          </p:blipFill>
          <p:spPr>
            <a:xfrm>
              <a:off x="6038827" y="10155580"/>
              <a:ext cx="1499982" cy="1916245"/>
            </a:xfrm>
            <a:prstGeom prst="rect">
              <a:avLst/>
            </a:prstGeom>
          </p:spPr>
        </p:pic>
        <p:sp>
          <p:nvSpPr>
            <p:cNvPr id="87" name="object 22">
              <a:extLst>
                <a:ext uri="{FF2B5EF4-FFF2-40B4-BE49-F238E27FC236}">
                  <a16:creationId xmlns:a16="http://schemas.microsoft.com/office/drawing/2014/main" id="{77216E3A-69ED-4B3E-A4FE-408AF1F66096}"/>
                </a:ext>
              </a:extLst>
            </p:cNvPr>
            <p:cNvSpPr/>
            <p:nvPr/>
          </p:nvSpPr>
          <p:spPr>
            <a:xfrm>
              <a:off x="5702463" y="10154909"/>
              <a:ext cx="2176780" cy="2176780"/>
            </a:xfrm>
            <a:custGeom>
              <a:avLst/>
              <a:gdLst/>
              <a:ahLst/>
              <a:cxnLst/>
              <a:rect l="l" t="t" r="r" b="b"/>
              <a:pathLst>
                <a:path w="2176779"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close/>
                </a:path>
              </a:pathLst>
            </a:custGeom>
            <a:ln w="38140">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grpSp>
        <p:nvGrpSpPr>
          <p:cNvPr id="88" name="object 23">
            <a:extLst>
              <a:ext uri="{FF2B5EF4-FFF2-40B4-BE49-F238E27FC236}">
                <a16:creationId xmlns:a16="http://schemas.microsoft.com/office/drawing/2014/main" id="{DBF61789-497F-40A9-A0A4-C65EB301CEAB}"/>
              </a:ext>
            </a:extLst>
          </p:cNvPr>
          <p:cNvGrpSpPr/>
          <p:nvPr/>
        </p:nvGrpSpPr>
        <p:grpSpPr>
          <a:xfrm>
            <a:off x="3909349" y="4087744"/>
            <a:ext cx="849860" cy="849860"/>
            <a:chOff x="8944824" y="10135839"/>
            <a:chExt cx="2214880" cy="2214880"/>
          </a:xfrm>
        </p:grpSpPr>
        <p:sp>
          <p:nvSpPr>
            <p:cNvPr id="89" name="object 24">
              <a:extLst>
                <a:ext uri="{FF2B5EF4-FFF2-40B4-BE49-F238E27FC236}">
                  <a16:creationId xmlns:a16="http://schemas.microsoft.com/office/drawing/2014/main" id="{0C2CED8F-EBE5-4721-B82D-0A2E67712505}"/>
                </a:ext>
              </a:extLst>
            </p:cNvPr>
            <p:cNvSpPr/>
            <p:nvPr/>
          </p:nvSpPr>
          <p:spPr>
            <a:xfrm>
              <a:off x="8963894" y="10154909"/>
              <a:ext cx="2176780" cy="2176780"/>
            </a:xfrm>
            <a:custGeom>
              <a:avLst/>
              <a:gdLst/>
              <a:ahLst/>
              <a:cxnLst/>
              <a:rect l="l" t="t" r="r" b="b"/>
              <a:pathLst>
                <a:path w="2176779" h="2176779">
                  <a:moveTo>
                    <a:pt x="1201" y="0"/>
                  </a:move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lnTo>
                    <a:pt x="1201" y="0"/>
                  </a:lnTo>
                  <a:close/>
                </a:path>
              </a:pathLst>
            </a:custGeom>
            <a:solidFill>
              <a:srgbClr val="FFFFFF"/>
            </a:solidFill>
          </p:spPr>
          <p:txBody>
            <a:bodyPr wrap="square" lIns="0" tIns="0" rIns="0" bIns="0" rtlCol="0"/>
            <a:lstStyle/>
            <a:p>
              <a:pPr defTabSz="350855"/>
              <a:endParaRPr sz="691" kern="0">
                <a:solidFill>
                  <a:sysClr val="windowText" lastClr="000000"/>
                </a:solidFill>
                <a:latin typeface="Calibri"/>
              </a:endParaRPr>
            </a:p>
          </p:txBody>
        </p:sp>
        <p:pic>
          <p:nvPicPr>
            <p:cNvPr id="90" name="object 25">
              <a:extLst>
                <a:ext uri="{FF2B5EF4-FFF2-40B4-BE49-F238E27FC236}">
                  <a16:creationId xmlns:a16="http://schemas.microsoft.com/office/drawing/2014/main" id="{62B214BD-5E3B-470B-BAC9-E2886AAE0000}"/>
                </a:ext>
              </a:extLst>
            </p:cNvPr>
            <p:cNvPicPr/>
            <p:nvPr/>
          </p:nvPicPr>
          <p:blipFill>
            <a:blip r:embed="rId6" cstate="print"/>
            <a:stretch>
              <a:fillRect/>
            </a:stretch>
          </p:blipFill>
          <p:spPr>
            <a:xfrm>
              <a:off x="9359264" y="10345461"/>
              <a:ext cx="1385584" cy="1614085"/>
            </a:xfrm>
            <a:prstGeom prst="rect">
              <a:avLst/>
            </a:prstGeom>
          </p:spPr>
        </p:pic>
        <p:sp>
          <p:nvSpPr>
            <p:cNvPr id="91" name="object 26">
              <a:extLst>
                <a:ext uri="{FF2B5EF4-FFF2-40B4-BE49-F238E27FC236}">
                  <a16:creationId xmlns:a16="http://schemas.microsoft.com/office/drawing/2014/main" id="{9B710C60-5D0C-4A9C-9214-79C346631A1B}"/>
                </a:ext>
              </a:extLst>
            </p:cNvPr>
            <p:cNvSpPr/>
            <p:nvPr/>
          </p:nvSpPr>
          <p:spPr>
            <a:xfrm>
              <a:off x="8963894" y="10154909"/>
              <a:ext cx="2176780" cy="2176780"/>
            </a:xfrm>
            <a:custGeom>
              <a:avLst/>
              <a:gdLst/>
              <a:ahLst/>
              <a:cxnLst/>
              <a:rect l="l" t="t" r="r" b="b"/>
              <a:pathLst>
                <a:path w="2176779"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close/>
                </a:path>
              </a:pathLst>
            </a:custGeom>
            <a:ln w="38140">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grpSp>
        <p:nvGrpSpPr>
          <p:cNvPr id="92" name="object 27">
            <a:extLst>
              <a:ext uri="{FF2B5EF4-FFF2-40B4-BE49-F238E27FC236}">
                <a16:creationId xmlns:a16="http://schemas.microsoft.com/office/drawing/2014/main" id="{72364301-F1AC-456A-B3D0-2B94CE608A2A}"/>
              </a:ext>
            </a:extLst>
          </p:cNvPr>
          <p:cNvGrpSpPr/>
          <p:nvPr/>
        </p:nvGrpSpPr>
        <p:grpSpPr>
          <a:xfrm>
            <a:off x="5160775" y="4087744"/>
            <a:ext cx="849860" cy="849860"/>
            <a:chOff x="12206255" y="10135839"/>
            <a:chExt cx="2214880" cy="2214880"/>
          </a:xfrm>
        </p:grpSpPr>
        <p:sp>
          <p:nvSpPr>
            <p:cNvPr id="93" name="object 28">
              <a:extLst>
                <a:ext uri="{FF2B5EF4-FFF2-40B4-BE49-F238E27FC236}">
                  <a16:creationId xmlns:a16="http://schemas.microsoft.com/office/drawing/2014/main" id="{150F3414-6C25-4CF0-A952-B790160CDD14}"/>
                </a:ext>
              </a:extLst>
            </p:cNvPr>
            <p:cNvSpPr/>
            <p:nvPr/>
          </p:nvSpPr>
          <p:spPr>
            <a:xfrm>
              <a:off x="12225326" y="10154909"/>
              <a:ext cx="2176780" cy="2176780"/>
            </a:xfrm>
            <a:custGeom>
              <a:avLst/>
              <a:gdLst/>
              <a:ahLst/>
              <a:cxnLst/>
              <a:rect l="l" t="t" r="r" b="b"/>
              <a:pathLst>
                <a:path w="2176780" h="2176779">
                  <a:moveTo>
                    <a:pt x="1201" y="0"/>
                  </a:move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1" y="722631"/>
                  </a:lnTo>
                  <a:lnTo>
                    <a:pt x="2104946" y="679475"/>
                  </a:lnTo>
                  <a:lnTo>
                    <a:pt x="2088649" y="637084"/>
                  </a:lnTo>
                  <a:lnTo>
                    <a:pt x="2070776" y="595519"/>
                  </a:lnTo>
                  <a:lnTo>
                    <a:pt x="2051354" y="554841"/>
                  </a:lnTo>
                  <a:lnTo>
                    <a:pt x="2030411" y="515111"/>
                  </a:lnTo>
                  <a:lnTo>
                    <a:pt x="2007972" y="476388"/>
                  </a:lnTo>
                  <a:lnTo>
                    <a:pt x="1984065" y="438735"/>
                  </a:lnTo>
                  <a:lnTo>
                    <a:pt x="1958715" y="402211"/>
                  </a:lnTo>
                  <a:lnTo>
                    <a:pt x="1931951" y="366878"/>
                  </a:lnTo>
                  <a:lnTo>
                    <a:pt x="1903798" y="332795"/>
                  </a:lnTo>
                  <a:lnTo>
                    <a:pt x="1874283" y="300024"/>
                  </a:lnTo>
                  <a:lnTo>
                    <a:pt x="1843433" y="268625"/>
                  </a:lnTo>
                  <a:lnTo>
                    <a:pt x="1811275" y="238659"/>
                  </a:lnTo>
                  <a:lnTo>
                    <a:pt x="1777835" y="210187"/>
                  </a:lnTo>
                  <a:lnTo>
                    <a:pt x="1743140" y="183269"/>
                  </a:lnTo>
                  <a:lnTo>
                    <a:pt x="1707217" y="157965"/>
                  </a:lnTo>
                  <a:lnTo>
                    <a:pt x="1670093" y="134338"/>
                  </a:lnTo>
                  <a:lnTo>
                    <a:pt x="1631793" y="112446"/>
                  </a:lnTo>
                  <a:lnTo>
                    <a:pt x="1592345" y="92352"/>
                  </a:lnTo>
                  <a:lnTo>
                    <a:pt x="1551776" y="74115"/>
                  </a:lnTo>
                  <a:lnTo>
                    <a:pt x="1510113" y="57797"/>
                  </a:lnTo>
                  <a:lnTo>
                    <a:pt x="1467381" y="43457"/>
                  </a:lnTo>
                  <a:lnTo>
                    <a:pt x="1423608" y="31157"/>
                  </a:lnTo>
                  <a:lnTo>
                    <a:pt x="1378820" y="20958"/>
                  </a:lnTo>
                  <a:lnTo>
                    <a:pt x="1333044" y="12919"/>
                  </a:lnTo>
                  <a:lnTo>
                    <a:pt x="1286307" y="7102"/>
                  </a:lnTo>
                  <a:lnTo>
                    <a:pt x="1238636" y="3567"/>
                  </a:lnTo>
                  <a:lnTo>
                    <a:pt x="1190057" y="2375"/>
                  </a:lnTo>
                  <a:lnTo>
                    <a:pt x="1201" y="0"/>
                  </a:lnTo>
                  <a:close/>
                </a:path>
              </a:pathLst>
            </a:custGeom>
            <a:solidFill>
              <a:srgbClr val="FFFFFF"/>
            </a:solidFill>
          </p:spPr>
          <p:txBody>
            <a:bodyPr wrap="square" lIns="0" tIns="0" rIns="0" bIns="0" rtlCol="0"/>
            <a:lstStyle/>
            <a:p>
              <a:pPr defTabSz="350855"/>
              <a:endParaRPr sz="691" kern="0">
                <a:solidFill>
                  <a:sysClr val="windowText" lastClr="000000"/>
                </a:solidFill>
                <a:latin typeface="Calibri"/>
              </a:endParaRPr>
            </a:p>
          </p:txBody>
        </p:sp>
        <p:pic>
          <p:nvPicPr>
            <p:cNvPr id="94" name="object 29">
              <a:extLst>
                <a:ext uri="{FF2B5EF4-FFF2-40B4-BE49-F238E27FC236}">
                  <a16:creationId xmlns:a16="http://schemas.microsoft.com/office/drawing/2014/main" id="{AF22A74F-8F7E-41E8-8DE8-312EFEB6F75E}"/>
                </a:ext>
              </a:extLst>
            </p:cNvPr>
            <p:cNvPicPr/>
            <p:nvPr/>
          </p:nvPicPr>
          <p:blipFill>
            <a:blip r:embed="rId7" cstate="print"/>
            <a:stretch>
              <a:fillRect/>
            </a:stretch>
          </p:blipFill>
          <p:spPr>
            <a:xfrm>
              <a:off x="12933400" y="10323282"/>
              <a:ext cx="760171" cy="1839541"/>
            </a:xfrm>
            <a:prstGeom prst="rect">
              <a:avLst/>
            </a:prstGeom>
          </p:spPr>
        </p:pic>
        <p:sp>
          <p:nvSpPr>
            <p:cNvPr id="95" name="object 30">
              <a:extLst>
                <a:ext uri="{FF2B5EF4-FFF2-40B4-BE49-F238E27FC236}">
                  <a16:creationId xmlns:a16="http://schemas.microsoft.com/office/drawing/2014/main" id="{0C31EAE1-9060-4FEF-9371-E4C85E534A63}"/>
                </a:ext>
              </a:extLst>
            </p:cNvPr>
            <p:cNvSpPr/>
            <p:nvPr/>
          </p:nvSpPr>
          <p:spPr>
            <a:xfrm>
              <a:off x="12225326" y="10154909"/>
              <a:ext cx="2176780" cy="2176780"/>
            </a:xfrm>
            <a:custGeom>
              <a:avLst/>
              <a:gdLst/>
              <a:ahLst/>
              <a:cxnLst/>
              <a:rect l="l" t="t" r="r" b="b"/>
              <a:pathLst>
                <a:path w="2176780"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1" y="722631"/>
                  </a:lnTo>
                  <a:lnTo>
                    <a:pt x="2104946" y="679475"/>
                  </a:lnTo>
                  <a:lnTo>
                    <a:pt x="2088649" y="637084"/>
                  </a:lnTo>
                  <a:lnTo>
                    <a:pt x="2070776" y="595519"/>
                  </a:lnTo>
                  <a:lnTo>
                    <a:pt x="2051354" y="554841"/>
                  </a:lnTo>
                  <a:lnTo>
                    <a:pt x="2030411" y="515111"/>
                  </a:lnTo>
                  <a:lnTo>
                    <a:pt x="2007972" y="476388"/>
                  </a:lnTo>
                  <a:lnTo>
                    <a:pt x="1984065" y="438735"/>
                  </a:lnTo>
                  <a:lnTo>
                    <a:pt x="1958715" y="402211"/>
                  </a:lnTo>
                  <a:lnTo>
                    <a:pt x="1931951" y="366878"/>
                  </a:lnTo>
                  <a:lnTo>
                    <a:pt x="1903798" y="332795"/>
                  </a:lnTo>
                  <a:lnTo>
                    <a:pt x="1874283" y="300024"/>
                  </a:lnTo>
                  <a:lnTo>
                    <a:pt x="1843433" y="268625"/>
                  </a:lnTo>
                  <a:lnTo>
                    <a:pt x="1811275" y="238659"/>
                  </a:lnTo>
                  <a:lnTo>
                    <a:pt x="1777835" y="210187"/>
                  </a:lnTo>
                  <a:lnTo>
                    <a:pt x="1743140" y="183269"/>
                  </a:lnTo>
                  <a:lnTo>
                    <a:pt x="1707217" y="157965"/>
                  </a:lnTo>
                  <a:lnTo>
                    <a:pt x="1670093" y="134338"/>
                  </a:lnTo>
                  <a:lnTo>
                    <a:pt x="1631793" y="112446"/>
                  </a:lnTo>
                  <a:lnTo>
                    <a:pt x="1592345" y="92352"/>
                  </a:lnTo>
                  <a:lnTo>
                    <a:pt x="1551776" y="74115"/>
                  </a:lnTo>
                  <a:lnTo>
                    <a:pt x="1510113" y="57797"/>
                  </a:lnTo>
                  <a:lnTo>
                    <a:pt x="1467381" y="43457"/>
                  </a:lnTo>
                  <a:lnTo>
                    <a:pt x="1423608" y="31157"/>
                  </a:lnTo>
                  <a:lnTo>
                    <a:pt x="1378820" y="20958"/>
                  </a:lnTo>
                  <a:lnTo>
                    <a:pt x="1333044" y="12919"/>
                  </a:lnTo>
                  <a:lnTo>
                    <a:pt x="1286307" y="7102"/>
                  </a:lnTo>
                  <a:lnTo>
                    <a:pt x="1238636" y="3567"/>
                  </a:lnTo>
                  <a:lnTo>
                    <a:pt x="1190057" y="2375"/>
                  </a:lnTo>
                  <a:close/>
                </a:path>
              </a:pathLst>
            </a:custGeom>
            <a:ln w="38140">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grpSp>
        <p:nvGrpSpPr>
          <p:cNvPr id="96" name="object 31">
            <a:extLst>
              <a:ext uri="{FF2B5EF4-FFF2-40B4-BE49-F238E27FC236}">
                <a16:creationId xmlns:a16="http://schemas.microsoft.com/office/drawing/2014/main" id="{FA765322-7A7C-43A9-A997-97EB76EBE6B2}"/>
              </a:ext>
            </a:extLst>
          </p:cNvPr>
          <p:cNvGrpSpPr/>
          <p:nvPr/>
        </p:nvGrpSpPr>
        <p:grpSpPr>
          <a:xfrm>
            <a:off x="6375137" y="4087744"/>
            <a:ext cx="849860" cy="849860"/>
            <a:chOff x="15467686" y="10135839"/>
            <a:chExt cx="2214880" cy="2214880"/>
          </a:xfrm>
        </p:grpSpPr>
        <p:sp>
          <p:nvSpPr>
            <p:cNvPr id="97" name="object 32">
              <a:extLst>
                <a:ext uri="{FF2B5EF4-FFF2-40B4-BE49-F238E27FC236}">
                  <a16:creationId xmlns:a16="http://schemas.microsoft.com/office/drawing/2014/main" id="{5EA93471-C37A-4F7A-91CD-5733A8DCBEC4}"/>
                </a:ext>
              </a:extLst>
            </p:cNvPr>
            <p:cNvSpPr/>
            <p:nvPr/>
          </p:nvSpPr>
          <p:spPr>
            <a:xfrm>
              <a:off x="15486757" y="10154909"/>
              <a:ext cx="2176780" cy="2176780"/>
            </a:xfrm>
            <a:custGeom>
              <a:avLst/>
              <a:gdLst/>
              <a:ahLst/>
              <a:cxnLst/>
              <a:rect l="l" t="t" r="r" b="b"/>
              <a:pathLst>
                <a:path w="2176780" h="2176779">
                  <a:moveTo>
                    <a:pt x="1201" y="0"/>
                  </a:move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lnTo>
                    <a:pt x="1201" y="0"/>
                  </a:lnTo>
                  <a:close/>
                </a:path>
              </a:pathLst>
            </a:custGeom>
            <a:solidFill>
              <a:srgbClr val="FFFFFF"/>
            </a:solidFill>
          </p:spPr>
          <p:txBody>
            <a:bodyPr wrap="square" lIns="0" tIns="0" rIns="0" bIns="0" rtlCol="0"/>
            <a:lstStyle/>
            <a:p>
              <a:pPr defTabSz="350855"/>
              <a:endParaRPr sz="691" kern="0">
                <a:solidFill>
                  <a:sysClr val="windowText" lastClr="000000"/>
                </a:solidFill>
                <a:latin typeface="Calibri"/>
              </a:endParaRPr>
            </a:p>
          </p:txBody>
        </p:sp>
        <p:pic>
          <p:nvPicPr>
            <p:cNvPr id="98" name="object 33">
              <a:extLst>
                <a:ext uri="{FF2B5EF4-FFF2-40B4-BE49-F238E27FC236}">
                  <a16:creationId xmlns:a16="http://schemas.microsoft.com/office/drawing/2014/main" id="{231DA049-13DE-4692-81E7-7794931F0570}"/>
                </a:ext>
              </a:extLst>
            </p:cNvPr>
            <p:cNvPicPr/>
            <p:nvPr/>
          </p:nvPicPr>
          <p:blipFill>
            <a:blip r:embed="rId8" cstate="print"/>
            <a:stretch>
              <a:fillRect/>
            </a:stretch>
          </p:blipFill>
          <p:spPr>
            <a:xfrm>
              <a:off x="15486756" y="10289925"/>
              <a:ext cx="2176322" cy="1531322"/>
            </a:xfrm>
            <a:prstGeom prst="rect">
              <a:avLst/>
            </a:prstGeom>
          </p:spPr>
        </p:pic>
        <p:sp>
          <p:nvSpPr>
            <p:cNvPr id="99" name="object 34">
              <a:extLst>
                <a:ext uri="{FF2B5EF4-FFF2-40B4-BE49-F238E27FC236}">
                  <a16:creationId xmlns:a16="http://schemas.microsoft.com/office/drawing/2014/main" id="{295936ED-F1D7-46B5-8E68-1F9346ACF576}"/>
                </a:ext>
              </a:extLst>
            </p:cNvPr>
            <p:cNvSpPr/>
            <p:nvPr/>
          </p:nvSpPr>
          <p:spPr>
            <a:xfrm>
              <a:off x="15486757" y="10154909"/>
              <a:ext cx="2176780" cy="2176780"/>
            </a:xfrm>
            <a:custGeom>
              <a:avLst/>
              <a:gdLst/>
              <a:ahLst/>
              <a:cxnLst/>
              <a:rect l="l" t="t" r="r" b="b"/>
              <a:pathLst>
                <a:path w="2176780"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close/>
                </a:path>
              </a:pathLst>
            </a:custGeom>
            <a:ln w="38140">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grpSp>
        <p:nvGrpSpPr>
          <p:cNvPr id="100" name="object 38">
            <a:extLst>
              <a:ext uri="{FF2B5EF4-FFF2-40B4-BE49-F238E27FC236}">
                <a16:creationId xmlns:a16="http://schemas.microsoft.com/office/drawing/2014/main" id="{27A5307F-A83D-4424-92C3-EF150E96464C}"/>
              </a:ext>
            </a:extLst>
          </p:cNvPr>
          <p:cNvGrpSpPr/>
          <p:nvPr/>
        </p:nvGrpSpPr>
        <p:grpSpPr>
          <a:xfrm>
            <a:off x="-34355" y="4053280"/>
            <a:ext cx="521660" cy="849128"/>
            <a:chOff x="-19070" y="10137546"/>
            <a:chExt cx="1359535" cy="2212975"/>
          </a:xfrm>
        </p:grpSpPr>
        <p:sp>
          <p:nvSpPr>
            <p:cNvPr id="101" name="object 39">
              <a:extLst>
                <a:ext uri="{FF2B5EF4-FFF2-40B4-BE49-F238E27FC236}">
                  <a16:creationId xmlns:a16="http://schemas.microsoft.com/office/drawing/2014/main" id="{56A2C612-773A-4F73-A7B6-48F72C8FD18E}"/>
                </a:ext>
              </a:extLst>
            </p:cNvPr>
            <p:cNvSpPr/>
            <p:nvPr/>
          </p:nvSpPr>
          <p:spPr>
            <a:xfrm>
              <a:off x="0" y="10156616"/>
              <a:ext cx="1321435" cy="2174875"/>
            </a:xfrm>
            <a:custGeom>
              <a:avLst/>
              <a:gdLst/>
              <a:ahLst/>
              <a:cxnLst/>
              <a:rect l="l" t="t" r="r" b="b"/>
              <a:pathLst>
                <a:path w="1321435" h="2174875">
                  <a:moveTo>
                    <a:pt x="0" y="0"/>
                  </a:moveTo>
                  <a:lnTo>
                    <a:pt x="0" y="2149531"/>
                  </a:lnTo>
                  <a:lnTo>
                    <a:pt x="42594" y="2158005"/>
                  </a:lnTo>
                  <a:lnTo>
                    <a:pt x="89304" y="2165206"/>
                  </a:lnTo>
                  <a:lnTo>
                    <a:pt x="136645" y="2170404"/>
                  </a:lnTo>
                  <a:lnTo>
                    <a:pt x="184573" y="2173555"/>
                  </a:lnTo>
                  <a:lnTo>
                    <a:pt x="233044" y="2174615"/>
                  </a:lnTo>
                  <a:lnTo>
                    <a:pt x="281515" y="2173555"/>
                  </a:lnTo>
                  <a:lnTo>
                    <a:pt x="329443" y="2170404"/>
                  </a:lnTo>
                  <a:lnTo>
                    <a:pt x="376783" y="2165206"/>
                  </a:lnTo>
                  <a:lnTo>
                    <a:pt x="423493" y="2158005"/>
                  </a:lnTo>
                  <a:lnTo>
                    <a:pt x="469526" y="2148847"/>
                  </a:lnTo>
                  <a:lnTo>
                    <a:pt x="514840" y="2137774"/>
                  </a:lnTo>
                  <a:lnTo>
                    <a:pt x="559390" y="2124831"/>
                  </a:lnTo>
                  <a:lnTo>
                    <a:pt x="603132" y="2110063"/>
                  </a:lnTo>
                  <a:lnTo>
                    <a:pt x="646021" y="2093513"/>
                  </a:lnTo>
                  <a:lnTo>
                    <a:pt x="688013" y="2075226"/>
                  </a:lnTo>
                  <a:lnTo>
                    <a:pt x="729064" y="2055246"/>
                  </a:lnTo>
                  <a:lnTo>
                    <a:pt x="769130" y="2033618"/>
                  </a:lnTo>
                  <a:lnTo>
                    <a:pt x="808167" y="2010385"/>
                  </a:lnTo>
                  <a:lnTo>
                    <a:pt x="846129" y="1985592"/>
                  </a:lnTo>
                  <a:lnTo>
                    <a:pt x="882974" y="1959283"/>
                  </a:lnTo>
                  <a:lnTo>
                    <a:pt x="918657" y="1931502"/>
                  </a:lnTo>
                  <a:lnTo>
                    <a:pt x="953133" y="1902293"/>
                  </a:lnTo>
                  <a:lnTo>
                    <a:pt x="986359" y="1871702"/>
                  </a:lnTo>
                  <a:lnTo>
                    <a:pt x="1018290" y="1839771"/>
                  </a:lnTo>
                  <a:lnTo>
                    <a:pt x="1048882" y="1806545"/>
                  </a:lnTo>
                  <a:lnTo>
                    <a:pt x="1078091" y="1772069"/>
                  </a:lnTo>
                  <a:lnTo>
                    <a:pt x="1105872" y="1736386"/>
                  </a:lnTo>
                  <a:lnTo>
                    <a:pt x="1132181" y="1699541"/>
                  </a:lnTo>
                  <a:lnTo>
                    <a:pt x="1156974" y="1661578"/>
                  </a:lnTo>
                  <a:lnTo>
                    <a:pt x="1180207" y="1622542"/>
                  </a:lnTo>
                  <a:lnTo>
                    <a:pt x="1201836" y="1582476"/>
                  </a:lnTo>
                  <a:lnTo>
                    <a:pt x="1221815" y="1541425"/>
                  </a:lnTo>
                  <a:lnTo>
                    <a:pt x="1240102" y="1499432"/>
                  </a:lnTo>
                  <a:lnTo>
                    <a:pt x="1256652" y="1456543"/>
                  </a:lnTo>
                  <a:lnTo>
                    <a:pt x="1271421" y="1412802"/>
                  </a:lnTo>
                  <a:lnTo>
                    <a:pt x="1284363" y="1368252"/>
                  </a:lnTo>
                  <a:lnTo>
                    <a:pt x="1295436" y="1322938"/>
                  </a:lnTo>
                  <a:lnTo>
                    <a:pt x="1304595" y="1276904"/>
                  </a:lnTo>
                  <a:lnTo>
                    <a:pt x="1311796" y="1230194"/>
                  </a:lnTo>
                  <a:lnTo>
                    <a:pt x="1316994" y="1182853"/>
                  </a:lnTo>
                  <a:lnTo>
                    <a:pt x="1320145" y="1134925"/>
                  </a:lnTo>
                  <a:lnTo>
                    <a:pt x="1321205" y="1086454"/>
                  </a:lnTo>
                  <a:lnTo>
                    <a:pt x="1320288" y="1039358"/>
                  </a:lnTo>
                  <a:lnTo>
                    <a:pt x="1317556" y="992542"/>
                  </a:lnTo>
                  <a:lnTo>
                    <a:pt x="1313034" y="946066"/>
                  </a:lnTo>
                  <a:lnTo>
                    <a:pt x="1306750" y="899992"/>
                  </a:lnTo>
                  <a:lnTo>
                    <a:pt x="1298731" y="854380"/>
                  </a:lnTo>
                  <a:lnTo>
                    <a:pt x="1289002" y="809291"/>
                  </a:lnTo>
                  <a:lnTo>
                    <a:pt x="1277591" y="764786"/>
                  </a:lnTo>
                  <a:lnTo>
                    <a:pt x="1264525" y="720925"/>
                  </a:lnTo>
                  <a:lnTo>
                    <a:pt x="1249830" y="677768"/>
                  </a:lnTo>
                  <a:lnTo>
                    <a:pt x="1233533" y="635377"/>
                  </a:lnTo>
                  <a:lnTo>
                    <a:pt x="1215660" y="593812"/>
                  </a:lnTo>
                  <a:lnTo>
                    <a:pt x="1196239" y="553134"/>
                  </a:lnTo>
                  <a:lnTo>
                    <a:pt x="1175295" y="513404"/>
                  </a:lnTo>
                  <a:lnTo>
                    <a:pt x="1152857" y="474682"/>
                  </a:lnTo>
                  <a:lnTo>
                    <a:pt x="1128949" y="437029"/>
                  </a:lnTo>
                  <a:lnTo>
                    <a:pt x="1103600" y="400505"/>
                  </a:lnTo>
                  <a:lnTo>
                    <a:pt x="1076836" y="365171"/>
                  </a:lnTo>
                  <a:lnTo>
                    <a:pt x="1048683" y="331089"/>
                  </a:lnTo>
                  <a:lnTo>
                    <a:pt x="1019168" y="298317"/>
                  </a:lnTo>
                  <a:lnTo>
                    <a:pt x="988318" y="266919"/>
                  </a:lnTo>
                  <a:lnTo>
                    <a:pt x="956160" y="236953"/>
                  </a:lnTo>
                  <a:lnTo>
                    <a:pt x="922720" y="208480"/>
                  </a:lnTo>
                  <a:lnTo>
                    <a:pt x="888025" y="181562"/>
                  </a:lnTo>
                  <a:lnTo>
                    <a:pt x="852102" y="156259"/>
                  </a:lnTo>
                  <a:lnTo>
                    <a:pt x="814978" y="132631"/>
                  </a:lnTo>
                  <a:lnTo>
                    <a:pt x="776678" y="110740"/>
                  </a:lnTo>
                  <a:lnTo>
                    <a:pt x="737230" y="90645"/>
                  </a:lnTo>
                  <a:lnTo>
                    <a:pt x="696661" y="72409"/>
                  </a:lnTo>
                  <a:lnTo>
                    <a:pt x="654997" y="56090"/>
                  </a:lnTo>
                  <a:lnTo>
                    <a:pt x="612266" y="41751"/>
                  </a:lnTo>
                  <a:lnTo>
                    <a:pt x="568492" y="29451"/>
                  </a:lnTo>
                  <a:lnTo>
                    <a:pt x="523704" y="19251"/>
                  </a:lnTo>
                  <a:lnTo>
                    <a:pt x="477929" y="11212"/>
                  </a:lnTo>
                  <a:lnTo>
                    <a:pt x="431191" y="5395"/>
                  </a:lnTo>
                  <a:lnTo>
                    <a:pt x="383520" y="1861"/>
                  </a:lnTo>
                  <a:lnTo>
                    <a:pt x="334940" y="669"/>
                  </a:lnTo>
                  <a:lnTo>
                    <a:pt x="0" y="0"/>
                  </a:lnTo>
                  <a:close/>
                </a:path>
              </a:pathLst>
            </a:custGeom>
            <a:solidFill>
              <a:srgbClr val="FFFFFF">
                <a:alpha val="29998"/>
              </a:srgbClr>
            </a:solidFill>
          </p:spPr>
          <p:txBody>
            <a:bodyPr wrap="square" lIns="0" tIns="0" rIns="0" bIns="0" rtlCol="0"/>
            <a:lstStyle/>
            <a:p>
              <a:pPr defTabSz="350855"/>
              <a:endParaRPr sz="691" kern="0">
                <a:solidFill>
                  <a:sysClr val="windowText" lastClr="000000"/>
                </a:solidFill>
                <a:latin typeface="Calibri"/>
              </a:endParaRPr>
            </a:p>
          </p:txBody>
        </p:sp>
        <p:sp>
          <p:nvSpPr>
            <p:cNvPr id="102" name="object 40">
              <a:extLst>
                <a:ext uri="{FF2B5EF4-FFF2-40B4-BE49-F238E27FC236}">
                  <a16:creationId xmlns:a16="http://schemas.microsoft.com/office/drawing/2014/main" id="{CCC94C3E-8D5F-4C20-BB04-BC4ED72D3463}"/>
                </a:ext>
              </a:extLst>
            </p:cNvPr>
            <p:cNvSpPr/>
            <p:nvPr/>
          </p:nvSpPr>
          <p:spPr>
            <a:xfrm>
              <a:off x="0" y="10156616"/>
              <a:ext cx="1321435" cy="2174875"/>
            </a:xfrm>
            <a:custGeom>
              <a:avLst/>
              <a:gdLst/>
              <a:ahLst/>
              <a:cxnLst/>
              <a:rect l="l" t="t" r="r" b="b"/>
              <a:pathLst>
                <a:path w="1321435" h="2174875">
                  <a:moveTo>
                    <a:pt x="334940" y="669"/>
                  </a:moveTo>
                  <a:lnTo>
                    <a:pt x="0" y="0"/>
                  </a:lnTo>
                </a:path>
                <a:path w="1321435" h="2174875">
                  <a:moveTo>
                    <a:pt x="0" y="2149531"/>
                  </a:moveTo>
                  <a:lnTo>
                    <a:pt x="42594" y="2158005"/>
                  </a:lnTo>
                  <a:lnTo>
                    <a:pt x="89304" y="2165206"/>
                  </a:lnTo>
                  <a:lnTo>
                    <a:pt x="136645" y="2170404"/>
                  </a:lnTo>
                  <a:lnTo>
                    <a:pt x="184573" y="2173555"/>
                  </a:lnTo>
                  <a:lnTo>
                    <a:pt x="233044" y="2174615"/>
                  </a:lnTo>
                  <a:lnTo>
                    <a:pt x="281515" y="2173555"/>
                  </a:lnTo>
                  <a:lnTo>
                    <a:pt x="329443" y="2170404"/>
                  </a:lnTo>
                  <a:lnTo>
                    <a:pt x="376783" y="2165206"/>
                  </a:lnTo>
                  <a:lnTo>
                    <a:pt x="423493" y="2158005"/>
                  </a:lnTo>
                  <a:lnTo>
                    <a:pt x="469526" y="2148847"/>
                  </a:lnTo>
                  <a:lnTo>
                    <a:pt x="514840" y="2137774"/>
                  </a:lnTo>
                  <a:lnTo>
                    <a:pt x="559390" y="2124831"/>
                  </a:lnTo>
                  <a:lnTo>
                    <a:pt x="603132" y="2110063"/>
                  </a:lnTo>
                  <a:lnTo>
                    <a:pt x="646021" y="2093513"/>
                  </a:lnTo>
                  <a:lnTo>
                    <a:pt x="688013" y="2075226"/>
                  </a:lnTo>
                  <a:lnTo>
                    <a:pt x="729064" y="2055246"/>
                  </a:lnTo>
                  <a:lnTo>
                    <a:pt x="769130" y="2033618"/>
                  </a:lnTo>
                  <a:lnTo>
                    <a:pt x="808167" y="2010385"/>
                  </a:lnTo>
                  <a:lnTo>
                    <a:pt x="846129" y="1985592"/>
                  </a:lnTo>
                  <a:lnTo>
                    <a:pt x="882974" y="1959283"/>
                  </a:lnTo>
                  <a:lnTo>
                    <a:pt x="918657" y="1931502"/>
                  </a:lnTo>
                  <a:lnTo>
                    <a:pt x="953133" y="1902293"/>
                  </a:lnTo>
                  <a:lnTo>
                    <a:pt x="986359" y="1871702"/>
                  </a:lnTo>
                  <a:lnTo>
                    <a:pt x="1018290" y="1839771"/>
                  </a:lnTo>
                  <a:lnTo>
                    <a:pt x="1048882" y="1806545"/>
                  </a:lnTo>
                  <a:lnTo>
                    <a:pt x="1078091" y="1772069"/>
                  </a:lnTo>
                  <a:lnTo>
                    <a:pt x="1105872" y="1736386"/>
                  </a:lnTo>
                  <a:lnTo>
                    <a:pt x="1132181" y="1699541"/>
                  </a:lnTo>
                  <a:lnTo>
                    <a:pt x="1156974" y="1661578"/>
                  </a:lnTo>
                  <a:lnTo>
                    <a:pt x="1180207" y="1622542"/>
                  </a:lnTo>
                  <a:lnTo>
                    <a:pt x="1201836" y="1582476"/>
                  </a:lnTo>
                  <a:lnTo>
                    <a:pt x="1221815" y="1541425"/>
                  </a:lnTo>
                  <a:lnTo>
                    <a:pt x="1240102" y="1499432"/>
                  </a:lnTo>
                  <a:lnTo>
                    <a:pt x="1256652" y="1456543"/>
                  </a:lnTo>
                  <a:lnTo>
                    <a:pt x="1271421" y="1412802"/>
                  </a:lnTo>
                  <a:lnTo>
                    <a:pt x="1284363" y="1368252"/>
                  </a:lnTo>
                  <a:lnTo>
                    <a:pt x="1295436" y="1322938"/>
                  </a:lnTo>
                  <a:lnTo>
                    <a:pt x="1304595" y="1276904"/>
                  </a:lnTo>
                  <a:lnTo>
                    <a:pt x="1311796" y="1230194"/>
                  </a:lnTo>
                  <a:lnTo>
                    <a:pt x="1316994" y="1182853"/>
                  </a:lnTo>
                  <a:lnTo>
                    <a:pt x="1320145" y="1134925"/>
                  </a:lnTo>
                  <a:lnTo>
                    <a:pt x="1321205" y="1086454"/>
                  </a:lnTo>
                  <a:lnTo>
                    <a:pt x="1320288" y="1039358"/>
                  </a:lnTo>
                  <a:lnTo>
                    <a:pt x="1317556" y="992541"/>
                  </a:lnTo>
                  <a:lnTo>
                    <a:pt x="1313034" y="946066"/>
                  </a:lnTo>
                  <a:lnTo>
                    <a:pt x="1306750" y="899992"/>
                  </a:lnTo>
                  <a:lnTo>
                    <a:pt x="1298731" y="854380"/>
                  </a:lnTo>
                  <a:lnTo>
                    <a:pt x="1289002" y="809291"/>
                  </a:lnTo>
                  <a:lnTo>
                    <a:pt x="1277591" y="764786"/>
                  </a:lnTo>
                  <a:lnTo>
                    <a:pt x="1264525" y="720925"/>
                  </a:lnTo>
                  <a:lnTo>
                    <a:pt x="1249830" y="677768"/>
                  </a:lnTo>
                  <a:lnTo>
                    <a:pt x="1233533" y="635377"/>
                  </a:lnTo>
                  <a:lnTo>
                    <a:pt x="1215660" y="593812"/>
                  </a:lnTo>
                  <a:lnTo>
                    <a:pt x="1196239" y="553134"/>
                  </a:lnTo>
                  <a:lnTo>
                    <a:pt x="1175295" y="513404"/>
                  </a:lnTo>
                  <a:lnTo>
                    <a:pt x="1152857" y="474682"/>
                  </a:lnTo>
                  <a:lnTo>
                    <a:pt x="1128949" y="437028"/>
                  </a:lnTo>
                  <a:lnTo>
                    <a:pt x="1103600" y="400505"/>
                  </a:lnTo>
                  <a:lnTo>
                    <a:pt x="1076836" y="365171"/>
                  </a:lnTo>
                  <a:lnTo>
                    <a:pt x="1048683" y="331089"/>
                  </a:lnTo>
                  <a:lnTo>
                    <a:pt x="1019168" y="298317"/>
                  </a:lnTo>
                  <a:lnTo>
                    <a:pt x="988318" y="266919"/>
                  </a:lnTo>
                  <a:lnTo>
                    <a:pt x="956160" y="236953"/>
                  </a:lnTo>
                  <a:lnTo>
                    <a:pt x="922720" y="208480"/>
                  </a:lnTo>
                  <a:lnTo>
                    <a:pt x="888025" y="181562"/>
                  </a:lnTo>
                  <a:lnTo>
                    <a:pt x="852102" y="156259"/>
                  </a:lnTo>
                  <a:lnTo>
                    <a:pt x="814978" y="132631"/>
                  </a:lnTo>
                  <a:lnTo>
                    <a:pt x="776678" y="110740"/>
                  </a:lnTo>
                  <a:lnTo>
                    <a:pt x="737230" y="90645"/>
                  </a:lnTo>
                  <a:lnTo>
                    <a:pt x="696661" y="72409"/>
                  </a:lnTo>
                  <a:lnTo>
                    <a:pt x="654997" y="56090"/>
                  </a:lnTo>
                  <a:lnTo>
                    <a:pt x="612266" y="41751"/>
                  </a:lnTo>
                  <a:lnTo>
                    <a:pt x="568492" y="29451"/>
                  </a:lnTo>
                  <a:lnTo>
                    <a:pt x="523704" y="19251"/>
                  </a:lnTo>
                  <a:lnTo>
                    <a:pt x="477929" y="11212"/>
                  </a:lnTo>
                  <a:lnTo>
                    <a:pt x="431191" y="5395"/>
                  </a:lnTo>
                  <a:lnTo>
                    <a:pt x="383520" y="1861"/>
                  </a:lnTo>
                  <a:lnTo>
                    <a:pt x="334940" y="669"/>
                  </a:lnTo>
                </a:path>
              </a:pathLst>
            </a:custGeom>
            <a:ln w="38140">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grpSp>
        <p:nvGrpSpPr>
          <p:cNvPr id="103" name="object 41">
            <a:extLst>
              <a:ext uri="{FF2B5EF4-FFF2-40B4-BE49-F238E27FC236}">
                <a16:creationId xmlns:a16="http://schemas.microsoft.com/office/drawing/2014/main" id="{F4D09706-4CA4-4147-9E00-95C827B69FB9}"/>
              </a:ext>
            </a:extLst>
          </p:cNvPr>
          <p:cNvGrpSpPr/>
          <p:nvPr/>
        </p:nvGrpSpPr>
        <p:grpSpPr>
          <a:xfrm>
            <a:off x="8645734" y="4087657"/>
            <a:ext cx="521660" cy="849860"/>
            <a:chOff x="18763836" y="10135840"/>
            <a:chExt cx="1359535" cy="2214880"/>
          </a:xfrm>
        </p:grpSpPr>
        <p:sp>
          <p:nvSpPr>
            <p:cNvPr id="104" name="object 42">
              <a:extLst>
                <a:ext uri="{FF2B5EF4-FFF2-40B4-BE49-F238E27FC236}">
                  <a16:creationId xmlns:a16="http://schemas.microsoft.com/office/drawing/2014/main" id="{9806811A-007E-40D7-905F-663DADC580AF}"/>
                </a:ext>
              </a:extLst>
            </p:cNvPr>
            <p:cNvSpPr/>
            <p:nvPr/>
          </p:nvSpPr>
          <p:spPr>
            <a:xfrm>
              <a:off x="18782906" y="10154910"/>
              <a:ext cx="1321435" cy="2176780"/>
            </a:xfrm>
            <a:custGeom>
              <a:avLst/>
              <a:gdLst/>
              <a:ahLst/>
              <a:cxnLst/>
              <a:rect l="l" t="t" r="r" b="b"/>
              <a:pathLst>
                <a:path w="1321434" h="2176779">
                  <a:moveTo>
                    <a:pt x="1201" y="0"/>
                  </a:move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5"/>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1191" y="2151240"/>
                  </a:lnTo>
                  <a:lnTo>
                    <a:pt x="1321191" y="11443"/>
                  </a:lnTo>
                  <a:lnTo>
                    <a:pt x="1286308" y="7102"/>
                  </a:lnTo>
                  <a:lnTo>
                    <a:pt x="1238636" y="3567"/>
                  </a:lnTo>
                  <a:lnTo>
                    <a:pt x="1190057" y="2375"/>
                  </a:lnTo>
                  <a:lnTo>
                    <a:pt x="1201" y="0"/>
                  </a:lnTo>
                  <a:close/>
                </a:path>
              </a:pathLst>
            </a:custGeom>
            <a:solidFill>
              <a:srgbClr val="FFFFFF">
                <a:alpha val="29998"/>
              </a:srgbClr>
            </a:solidFill>
          </p:spPr>
          <p:txBody>
            <a:bodyPr wrap="square" lIns="0" tIns="0" rIns="0" bIns="0" rtlCol="0"/>
            <a:lstStyle/>
            <a:p>
              <a:pPr defTabSz="350855"/>
              <a:endParaRPr sz="691" kern="0">
                <a:solidFill>
                  <a:sysClr val="windowText" lastClr="000000"/>
                </a:solidFill>
                <a:latin typeface="Calibri"/>
              </a:endParaRPr>
            </a:p>
          </p:txBody>
        </p:sp>
        <p:sp>
          <p:nvSpPr>
            <p:cNvPr id="105" name="object 43">
              <a:extLst>
                <a:ext uri="{FF2B5EF4-FFF2-40B4-BE49-F238E27FC236}">
                  <a16:creationId xmlns:a16="http://schemas.microsoft.com/office/drawing/2014/main" id="{1040E582-8EBD-42DD-8942-D01A6889E22A}"/>
                </a:ext>
              </a:extLst>
            </p:cNvPr>
            <p:cNvSpPr/>
            <p:nvPr/>
          </p:nvSpPr>
          <p:spPr>
            <a:xfrm>
              <a:off x="18782906" y="10154910"/>
              <a:ext cx="1321435" cy="2176780"/>
            </a:xfrm>
            <a:custGeom>
              <a:avLst/>
              <a:gdLst/>
              <a:ahLst/>
              <a:cxnLst/>
              <a:rect l="l" t="t" r="r" b="b"/>
              <a:pathLst>
                <a:path w="1321434"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1191" y="2151240"/>
                  </a:lnTo>
                </a:path>
                <a:path w="1321434" h="2176779">
                  <a:moveTo>
                    <a:pt x="1321191" y="11443"/>
                  </a:moveTo>
                  <a:lnTo>
                    <a:pt x="1286308" y="7102"/>
                  </a:lnTo>
                  <a:lnTo>
                    <a:pt x="1238636" y="3567"/>
                  </a:lnTo>
                  <a:lnTo>
                    <a:pt x="1190057" y="2375"/>
                  </a:lnTo>
                </a:path>
              </a:pathLst>
            </a:custGeom>
            <a:ln w="38140">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sp>
        <p:nvSpPr>
          <p:cNvPr id="6" name="Rectangle 5">
            <a:extLst>
              <a:ext uri="{FF2B5EF4-FFF2-40B4-BE49-F238E27FC236}">
                <a16:creationId xmlns:a16="http://schemas.microsoft.com/office/drawing/2014/main" id="{BF9CB502-4E76-4A2E-8617-51039E97B30E}"/>
              </a:ext>
            </a:extLst>
          </p:cNvPr>
          <p:cNvSpPr/>
          <p:nvPr/>
        </p:nvSpPr>
        <p:spPr>
          <a:xfrm>
            <a:off x="-8163" y="2070697"/>
            <a:ext cx="4432865" cy="230832"/>
          </a:xfrm>
          <a:prstGeom prst="rect">
            <a:avLst/>
          </a:prstGeom>
          <a:solidFill>
            <a:schemeClr val="bg1">
              <a:lumMod val="95000"/>
              <a:alpha val="68000"/>
            </a:schemeClr>
          </a:solidFill>
        </p:spPr>
        <p:txBody>
          <a:bodyPr wrap="square">
            <a:spAutoFit/>
          </a:bodyPr>
          <a:lstStyle/>
          <a:p>
            <a:pPr defTabSz="685800"/>
            <a:r>
              <a:rPr lang="en-US" sz="900" dirty="0">
                <a:solidFill>
                  <a:prstClr val="black"/>
                </a:solidFill>
                <a:latin typeface="Arial" panose="020B0604020202020204" pitchFamily="34" charset="0"/>
                <a:cs typeface="Arial" panose="020B0604020202020204" pitchFamily="34" charset="0"/>
              </a:rPr>
              <a:t>Kaleshwaram Lift Irrigation Scheme – 14 pumps (each capacity : 75000 liters/sec</a:t>
            </a:r>
            <a:endParaRPr lang="en-US" sz="900" dirty="0">
              <a:solidFill>
                <a:prstClr val="black"/>
              </a:solidFill>
              <a:latin typeface="Calibri"/>
            </a:endParaRPr>
          </a:p>
        </p:txBody>
      </p:sp>
    </p:spTree>
    <p:extLst>
      <p:ext uri="{BB962C8B-B14F-4D97-AF65-F5344CB8AC3E}">
        <p14:creationId xmlns:p14="http://schemas.microsoft.com/office/powerpoint/2010/main" val="366510938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 name="bg object 139">
            <a:extLst>
              <a:ext uri="{FF2B5EF4-FFF2-40B4-BE49-F238E27FC236}">
                <a16:creationId xmlns:a16="http://schemas.microsoft.com/office/drawing/2014/main" id="{D4F879B7-C471-4F03-A21B-27CFEA4BAE57}"/>
              </a:ext>
            </a:extLst>
          </p:cNvPr>
          <p:cNvPicPr/>
          <p:nvPr/>
        </p:nvPicPr>
        <p:blipFill>
          <a:blip r:embed="rId2" cstate="print"/>
          <a:stretch>
            <a:fillRect/>
          </a:stretch>
        </p:blipFill>
        <p:spPr>
          <a:xfrm>
            <a:off x="1" y="1"/>
            <a:ext cx="9143999" cy="2287044"/>
          </a:xfrm>
          <a:prstGeom prst="rect">
            <a:avLst/>
          </a:prstGeom>
        </p:spPr>
      </p:pic>
      <p:graphicFrame>
        <p:nvGraphicFramePr>
          <p:cNvPr id="2" name="Table 3">
            <a:extLst>
              <a:ext uri="{FF2B5EF4-FFF2-40B4-BE49-F238E27FC236}">
                <a16:creationId xmlns:a16="http://schemas.microsoft.com/office/drawing/2014/main" id="{217B6C59-1D77-49D4-9D34-02CF0D3F86EB}"/>
              </a:ext>
            </a:extLst>
          </p:cNvPr>
          <p:cNvGraphicFramePr>
            <a:graphicFrameLocks noGrp="1"/>
          </p:cNvGraphicFramePr>
          <p:nvPr/>
        </p:nvGraphicFramePr>
        <p:xfrm>
          <a:off x="0" y="0"/>
          <a:ext cx="9144000" cy="27813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465806307"/>
                    </a:ext>
                  </a:extLst>
                </a:gridCol>
                <a:gridCol w="1828800">
                  <a:extLst>
                    <a:ext uri="{9D8B030D-6E8A-4147-A177-3AD203B41FA5}">
                      <a16:colId xmlns:a16="http://schemas.microsoft.com/office/drawing/2014/main" val="2078878313"/>
                    </a:ext>
                  </a:extLst>
                </a:gridCol>
                <a:gridCol w="1828800">
                  <a:extLst>
                    <a:ext uri="{9D8B030D-6E8A-4147-A177-3AD203B41FA5}">
                      <a16:colId xmlns:a16="http://schemas.microsoft.com/office/drawing/2014/main" val="3917929152"/>
                    </a:ext>
                  </a:extLst>
                </a:gridCol>
                <a:gridCol w="1828800">
                  <a:extLst>
                    <a:ext uri="{9D8B030D-6E8A-4147-A177-3AD203B41FA5}">
                      <a16:colId xmlns:a16="http://schemas.microsoft.com/office/drawing/2014/main" val="2236357606"/>
                    </a:ext>
                  </a:extLst>
                </a:gridCol>
                <a:gridCol w="1828800">
                  <a:extLst>
                    <a:ext uri="{9D8B030D-6E8A-4147-A177-3AD203B41FA5}">
                      <a16:colId xmlns:a16="http://schemas.microsoft.com/office/drawing/2014/main" val="139801172"/>
                    </a:ext>
                  </a:extLst>
                </a:gridCol>
              </a:tblGrid>
              <a:tr h="278130">
                <a:tc>
                  <a:txBody>
                    <a:bodyPr/>
                    <a:lstStyle/>
                    <a:p>
                      <a:pPr algn="ctr"/>
                      <a:r>
                        <a:rPr lang="en-US" sz="1100" dirty="0">
                          <a:solidFill>
                            <a:schemeClr val="bg1"/>
                          </a:solidFill>
                          <a:latin typeface="Arial" panose="020B0604020202020204" pitchFamily="34" charset="0"/>
                          <a:cs typeface="Arial" panose="020B0604020202020204" pitchFamily="34" charset="0"/>
                        </a:rPr>
                        <a:t>Water transport 2/2</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85AD"/>
                    </a:solidFill>
                  </a:tcPr>
                </a:tc>
                <a:tc>
                  <a:txBody>
                    <a:bodyPr/>
                    <a:lstStyle/>
                    <a:p>
                      <a:pPr algn="ctr"/>
                      <a:r>
                        <a:rPr lang="en-US" sz="1100" b="0" dirty="0">
                          <a:solidFill>
                            <a:schemeClr val="bg1">
                              <a:lumMod val="65000"/>
                            </a:schemeClr>
                          </a:solidFill>
                          <a:latin typeface="Arial" panose="020B0604020202020204" pitchFamily="34" charset="0"/>
                          <a:cs typeface="Arial" panose="020B0604020202020204" pitchFamily="34" charset="0"/>
                        </a:rPr>
                        <a:t>Water treatment</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b="0" dirty="0">
                          <a:solidFill>
                            <a:schemeClr val="bg1">
                              <a:lumMod val="65000"/>
                            </a:schemeClr>
                          </a:solidFill>
                          <a:latin typeface="Arial" panose="020B0604020202020204" pitchFamily="34" charset="0"/>
                          <a:cs typeface="Arial" panose="020B0604020202020204" pitchFamily="34" charset="0"/>
                        </a:rPr>
                        <a:t>Measurement &amp; Control</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0" dirty="0">
                          <a:solidFill>
                            <a:schemeClr val="bg1">
                              <a:lumMod val="65000"/>
                            </a:schemeClr>
                          </a:solidFill>
                          <a:latin typeface="Arial" panose="020B0604020202020204" pitchFamily="34" charset="0"/>
                          <a:cs typeface="Arial" panose="020B0604020202020204" pitchFamily="34" charset="0"/>
                        </a:rPr>
                        <a:t>NRW reduction </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0" dirty="0">
                          <a:solidFill>
                            <a:schemeClr val="bg1">
                              <a:lumMod val="65000"/>
                            </a:schemeClr>
                          </a:solidFill>
                          <a:latin typeface="Arial" panose="020B0604020202020204" pitchFamily="34" charset="0"/>
                          <a:ea typeface="+mn-ea"/>
                          <a:cs typeface="Arial" panose="020B0604020202020204" pitchFamily="34" charset="0"/>
                        </a:rPr>
                        <a:t>Digital water</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1509321"/>
                  </a:ext>
                </a:extLst>
              </a:tr>
            </a:tbl>
          </a:graphicData>
        </a:graphic>
      </p:graphicFrame>
      <p:sp>
        <p:nvSpPr>
          <p:cNvPr id="5" name="Arrow: Chevron 4">
            <a:extLst>
              <a:ext uri="{FF2B5EF4-FFF2-40B4-BE49-F238E27FC236}">
                <a16:creationId xmlns:a16="http://schemas.microsoft.com/office/drawing/2014/main" id="{08C6A224-1EB8-4CA2-A10E-966031880C0C}"/>
              </a:ext>
            </a:extLst>
          </p:cNvPr>
          <p:cNvSpPr/>
          <p:nvPr/>
        </p:nvSpPr>
        <p:spPr>
          <a:xfrm>
            <a:off x="93060" y="64532"/>
            <a:ext cx="123730" cy="14906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a:endParaRPr>
          </a:p>
        </p:txBody>
      </p:sp>
      <p:sp>
        <p:nvSpPr>
          <p:cNvPr id="9" name="bg object 16">
            <a:extLst>
              <a:ext uri="{FF2B5EF4-FFF2-40B4-BE49-F238E27FC236}">
                <a16:creationId xmlns:a16="http://schemas.microsoft.com/office/drawing/2014/main" id="{7E503932-F95C-455B-BF92-30BDB8C10EAF}"/>
              </a:ext>
            </a:extLst>
          </p:cNvPr>
          <p:cNvSpPr/>
          <p:nvPr/>
        </p:nvSpPr>
        <p:spPr>
          <a:xfrm>
            <a:off x="1" y="2278828"/>
            <a:ext cx="9144000" cy="2864673"/>
          </a:xfrm>
          <a:custGeom>
            <a:avLst/>
            <a:gdLst/>
            <a:ahLst/>
            <a:cxnLst/>
            <a:rect l="l" t="t" r="r" b="b"/>
            <a:pathLst>
              <a:path w="20104100" h="7193280">
                <a:moveTo>
                  <a:pt x="20104105" y="0"/>
                </a:moveTo>
                <a:lnTo>
                  <a:pt x="0" y="0"/>
                </a:lnTo>
                <a:lnTo>
                  <a:pt x="0" y="7192804"/>
                </a:lnTo>
                <a:lnTo>
                  <a:pt x="20104105" y="7192804"/>
                </a:lnTo>
                <a:lnTo>
                  <a:pt x="20104105" y="0"/>
                </a:lnTo>
                <a:close/>
              </a:path>
            </a:pathLst>
          </a:custGeom>
          <a:solidFill>
            <a:srgbClr val="0097A0"/>
          </a:solidFill>
        </p:spPr>
        <p:txBody>
          <a:bodyPr wrap="square" lIns="0" tIns="0" rIns="0" bIns="0" rtlCol="0"/>
          <a:lstStyle/>
          <a:p>
            <a:pPr defTabSz="685800">
              <a:defRPr/>
            </a:pPr>
            <a:endParaRPr sz="1350">
              <a:solidFill>
                <a:prstClr val="black"/>
              </a:solidFill>
              <a:latin typeface="Calibri"/>
            </a:endParaRPr>
          </a:p>
        </p:txBody>
      </p:sp>
      <p:sp>
        <p:nvSpPr>
          <p:cNvPr id="18" name="object 10">
            <a:extLst>
              <a:ext uri="{FF2B5EF4-FFF2-40B4-BE49-F238E27FC236}">
                <a16:creationId xmlns:a16="http://schemas.microsoft.com/office/drawing/2014/main" id="{10951389-A1C6-4868-A9F7-D268A61BBA59}"/>
              </a:ext>
            </a:extLst>
          </p:cNvPr>
          <p:cNvSpPr txBox="1"/>
          <p:nvPr/>
        </p:nvSpPr>
        <p:spPr>
          <a:xfrm>
            <a:off x="3045018" y="2370834"/>
            <a:ext cx="6438383" cy="195727"/>
          </a:xfrm>
          <a:prstGeom prst="rect">
            <a:avLst/>
          </a:prstGeom>
        </p:spPr>
        <p:txBody>
          <a:bodyPr vert="horz" wrap="square" lIns="0" tIns="10954" rIns="0" bIns="0" rtlCol="0">
            <a:spAutoFit/>
          </a:bodyPr>
          <a:lstStyle/>
          <a:p>
            <a:pPr marL="9525" defTabSz="685800">
              <a:spcBef>
                <a:spcPts val="86"/>
              </a:spcBef>
            </a:pPr>
            <a:r>
              <a:rPr lang="en-US" sz="1200" b="1" spc="-11" dirty="0">
                <a:solidFill>
                  <a:srgbClr val="FFFFFF"/>
                </a:solidFill>
                <a:latin typeface="Arial" panose="020B0604020202020204" pitchFamily="34" charset="0"/>
                <a:cs typeface="Arial" panose="020B0604020202020204" pitchFamily="34" charset="0"/>
              </a:rPr>
              <a:t>Pumps &amp; Pumping solutions for water transfer in commercial buildings, Industries.</a:t>
            </a:r>
          </a:p>
        </p:txBody>
      </p:sp>
      <p:sp>
        <p:nvSpPr>
          <p:cNvPr id="21" name="object 13">
            <a:extLst>
              <a:ext uri="{FF2B5EF4-FFF2-40B4-BE49-F238E27FC236}">
                <a16:creationId xmlns:a16="http://schemas.microsoft.com/office/drawing/2014/main" id="{EFD7F83D-F1DC-41D6-9FCA-08B1D4B8FF4E}"/>
              </a:ext>
            </a:extLst>
          </p:cNvPr>
          <p:cNvSpPr/>
          <p:nvPr/>
        </p:nvSpPr>
        <p:spPr>
          <a:xfrm>
            <a:off x="3625460" y="3040476"/>
            <a:ext cx="952500" cy="188463"/>
          </a:xfrm>
          <a:custGeom>
            <a:avLst/>
            <a:gdLst/>
            <a:ahLst/>
            <a:cxnLst/>
            <a:rect l="l" t="t" r="r" b="b"/>
            <a:pathLst>
              <a:path w="1765300" h="279400">
                <a:moveTo>
                  <a:pt x="1664176" y="0"/>
                </a:moveTo>
                <a:lnTo>
                  <a:pt x="100521" y="0"/>
                </a:lnTo>
                <a:lnTo>
                  <a:pt x="42407" y="1570"/>
                </a:lnTo>
                <a:lnTo>
                  <a:pt x="12565" y="12565"/>
                </a:lnTo>
                <a:lnTo>
                  <a:pt x="1570" y="42407"/>
                </a:lnTo>
                <a:lnTo>
                  <a:pt x="0" y="100521"/>
                </a:lnTo>
                <a:lnTo>
                  <a:pt x="0" y="178701"/>
                </a:lnTo>
                <a:lnTo>
                  <a:pt x="1570" y="236815"/>
                </a:lnTo>
                <a:lnTo>
                  <a:pt x="12565" y="266658"/>
                </a:lnTo>
                <a:lnTo>
                  <a:pt x="42407" y="277652"/>
                </a:lnTo>
                <a:lnTo>
                  <a:pt x="100521" y="279223"/>
                </a:lnTo>
                <a:lnTo>
                  <a:pt x="1664176" y="279223"/>
                </a:lnTo>
                <a:lnTo>
                  <a:pt x="1722288" y="277652"/>
                </a:lnTo>
                <a:lnTo>
                  <a:pt x="1752129" y="266658"/>
                </a:lnTo>
                <a:lnTo>
                  <a:pt x="1763123" y="236815"/>
                </a:lnTo>
                <a:lnTo>
                  <a:pt x="1764694" y="178701"/>
                </a:lnTo>
                <a:lnTo>
                  <a:pt x="1764694" y="100521"/>
                </a:lnTo>
                <a:lnTo>
                  <a:pt x="1763123" y="42407"/>
                </a:lnTo>
                <a:lnTo>
                  <a:pt x="1752129" y="12565"/>
                </a:lnTo>
                <a:lnTo>
                  <a:pt x="1722288" y="1570"/>
                </a:lnTo>
                <a:lnTo>
                  <a:pt x="1664176" y="0"/>
                </a:lnTo>
                <a:close/>
              </a:path>
            </a:pathLst>
          </a:custGeom>
          <a:solidFill>
            <a:srgbClr val="FFFFFF"/>
          </a:solidFill>
        </p:spPr>
        <p:txBody>
          <a:bodyPr wrap="square" lIns="0" tIns="0" rIns="0" bIns="0" rtlCol="0"/>
          <a:lstStyle/>
          <a:p>
            <a:pPr defTabSz="685800">
              <a:defRPr/>
            </a:pPr>
            <a:endParaRPr sz="788" kern="0">
              <a:solidFill>
                <a:sysClr val="windowText" lastClr="000000"/>
              </a:solidFill>
              <a:latin typeface="Calibri"/>
            </a:endParaRPr>
          </a:p>
        </p:txBody>
      </p:sp>
      <p:sp>
        <p:nvSpPr>
          <p:cNvPr id="24" name="object 36">
            <a:extLst>
              <a:ext uri="{FF2B5EF4-FFF2-40B4-BE49-F238E27FC236}">
                <a16:creationId xmlns:a16="http://schemas.microsoft.com/office/drawing/2014/main" id="{5E501E7D-B1B2-4C5A-B4DF-AC40C8B28703}"/>
              </a:ext>
            </a:extLst>
          </p:cNvPr>
          <p:cNvSpPr txBox="1"/>
          <p:nvPr/>
        </p:nvSpPr>
        <p:spPr>
          <a:xfrm>
            <a:off x="3664749" y="2969709"/>
            <a:ext cx="1131570" cy="233718"/>
          </a:xfrm>
          <a:prstGeom prst="rect">
            <a:avLst/>
          </a:prstGeom>
        </p:spPr>
        <p:txBody>
          <a:bodyPr vert="horz" wrap="square" lIns="0" tIns="94298" rIns="0" bIns="0" rtlCol="0">
            <a:spAutoFit/>
          </a:bodyPr>
          <a:lstStyle/>
          <a:p>
            <a:pPr marL="9525" defTabSz="685800">
              <a:spcBef>
                <a:spcPts val="743"/>
              </a:spcBef>
              <a:defRPr/>
            </a:pPr>
            <a:r>
              <a:rPr sz="900" b="1" spc="-11" dirty="0">
                <a:solidFill>
                  <a:srgbClr val="0085AD"/>
                </a:solidFill>
                <a:latin typeface="Arial"/>
                <a:cs typeface="Arial"/>
              </a:rPr>
              <a:t>Sector</a:t>
            </a:r>
          </a:p>
        </p:txBody>
      </p:sp>
      <p:sp>
        <p:nvSpPr>
          <p:cNvPr id="28" name="Rectangle 27">
            <a:extLst>
              <a:ext uri="{FF2B5EF4-FFF2-40B4-BE49-F238E27FC236}">
                <a16:creationId xmlns:a16="http://schemas.microsoft.com/office/drawing/2014/main" id="{E52CC762-5B44-4BE5-8C48-D76FD8A83DF9}"/>
              </a:ext>
            </a:extLst>
          </p:cNvPr>
          <p:cNvSpPr/>
          <p:nvPr/>
        </p:nvSpPr>
        <p:spPr>
          <a:xfrm>
            <a:off x="4635086" y="2754029"/>
            <a:ext cx="4271486" cy="230832"/>
          </a:xfrm>
          <a:prstGeom prst="rect">
            <a:avLst/>
          </a:prstGeom>
        </p:spPr>
        <p:txBody>
          <a:bodyPr wrap="square">
            <a:spAutoFit/>
          </a:bodyPr>
          <a:lstStyle/>
          <a:p>
            <a:pPr defTabSz="685800"/>
            <a:r>
              <a:rPr lang="en-US" sz="900" dirty="0">
                <a:solidFill>
                  <a:prstClr val="white"/>
                </a:solidFill>
                <a:latin typeface="Arial" panose="020B0604020202020204" pitchFamily="34" charset="0"/>
                <a:cs typeface="Arial" panose="020B0604020202020204" pitchFamily="34" charset="0"/>
              </a:rPr>
              <a:t>Designed for efficiency, durability, performance and sustainability.</a:t>
            </a:r>
          </a:p>
        </p:txBody>
      </p:sp>
      <p:sp>
        <p:nvSpPr>
          <p:cNvPr id="30" name="Rectangle 29">
            <a:extLst>
              <a:ext uri="{FF2B5EF4-FFF2-40B4-BE49-F238E27FC236}">
                <a16:creationId xmlns:a16="http://schemas.microsoft.com/office/drawing/2014/main" id="{BE8816A5-F901-458A-B1A0-57DB005E64F3}"/>
              </a:ext>
            </a:extLst>
          </p:cNvPr>
          <p:cNvSpPr/>
          <p:nvPr/>
        </p:nvSpPr>
        <p:spPr>
          <a:xfrm>
            <a:off x="4635086" y="3013840"/>
            <a:ext cx="4271486" cy="230832"/>
          </a:xfrm>
          <a:prstGeom prst="rect">
            <a:avLst/>
          </a:prstGeom>
        </p:spPr>
        <p:txBody>
          <a:bodyPr wrap="square">
            <a:spAutoFit/>
          </a:bodyPr>
          <a:lstStyle/>
          <a:p>
            <a:pPr defTabSz="685800"/>
            <a:r>
              <a:rPr lang="en-US" sz="900" dirty="0">
                <a:solidFill>
                  <a:prstClr val="white"/>
                </a:solidFill>
                <a:latin typeface="Arial" panose="020B0604020202020204" pitchFamily="34" charset="0"/>
                <a:cs typeface="Arial" panose="020B0604020202020204" pitchFamily="34" charset="0"/>
              </a:rPr>
              <a:t>Commercial Building and Industries.</a:t>
            </a:r>
          </a:p>
        </p:txBody>
      </p:sp>
      <p:sp>
        <p:nvSpPr>
          <p:cNvPr id="31" name="Rectangle 30">
            <a:extLst>
              <a:ext uri="{FF2B5EF4-FFF2-40B4-BE49-F238E27FC236}">
                <a16:creationId xmlns:a16="http://schemas.microsoft.com/office/drawing/2014/main" id="{9AEE509A-A964-4315-BE15-EAC791EAF0A6}"/>
              </a:ext>
            </a:extLst>
          </p:cNvPr>
          <p:cNvSpPr/>
          <p:nvPr/>
        </p:nvSpPr>
        <p:spPr>
          <a:xfrm>
            <a:off x="4657030" y="3286506"/>
            <a:ext cx="4271486" cy="784830"/>
          </a:xfrm>
          <a:prstGeom prst="rect">
            <a:avLst/>
          </a:prstGeom>
        </p:spPr>
        <p:txBody>
          <a:bodyPr wrap="square">
            <a:spAutoFit/>
          </a:bodyPr>
          <a:lstStyle/>
          <a:p>
            <a:pPr defTabSz="685800"/>
            <a:r>
              <a:rPr lang="en-US" sz="900" dirty="0">
                <a:solidFill>
                  <a:prstClr val="white"/>
                </a:solidFill>
                <a:latin typeface="Arial" panose="020B0604020202020204" pitchFamily="34" charset="0"/>
                <a:cs typeface="Arial" panose="020B0604020202020204" pitchFamily="34" charset="0"/>
              </a:rPr>
              <a:t>Narendra Modi (Motera) Stadium, Central Vista New Delhi, MOPA Airport Goa, Statue of Unity Varodara, Kartarpur Corridor (HVAC Pumps), Rashtrapati Bhawan (HVAC Pumps), Vidhan Sabha (HVAC Pumps), Dwarka Convention Centre, LT Seawoods Maharashtra, Godrej BKC Maharashtra, Panchshil, Praj, Seabird, Bengaluru Metro, DJB Mehrauli.</a:t>
            </a:r>
          </a:p>
        </p:txBody>
      </p:sp>
      <p:sp>
        <p:nvSpPr>
          <p:cNvPr id="32" name="object 13">
            <a:extLst>
              <a:ext uri="{FF2B5EF4-FFF2-40B4-BE49-F238E27FC236}">
                <a16:creationId xmlns:a16="http://schemas.microsoft.com/office/drawing/2014/main" id="{F96C9AF7-2D77-47FD-81A9-EC79C13166F3}"/>
              </a:ext>
            </a:extLst>
          </p:cNvPr>
          <p:cNvSpPr/>
          <p:nvPr/>
        </p:nvSpPr>
        <p:spPr>
          <a:xfrm>
            <a:off x="3629508" y="2754029"/>
            <a:ext cx="952500" cy="188463"/>
          </a:xfrm>
          <a:custGeom>
            <a:avLst/>
            <a:gdLst/>
            <a:ahLst/>
            <a:cxnLst/>
            <a:rect l="l" t="t" r="r" b="b"/>
            <a:pathLst>
              <a:path w="1765300" h="279400">
                <a:moveTo>
                  <a:pt x="1664176" y="0"/>
                </a:moveTo>
                <a:lnTo>
                  <a:pt x="100521" y="0"/>
                </a:lnTo>
                <a:lnTo>
                  <a:pt x="42407" y="1570"/>
                </a:lnTo>
                <a:lnTo>
                  <a:pt x="12565" y="12565"/>
                </a:lnTo>
                <a:lnTo>
                  <a:pt x="1570" y="42407"/>
                </a:lnTo>
                <a:lnTo>
                  <a:pt x="0" y="100521"/>
                </a:lnTo>
                <a:lnTo>
                  <a:pt x="0" y="178701"/>
                </a:lnTo>
                <a:lnTo>
                  <a:pt x="1570" y="236815"/>
                </a:lnTo>
                <a:lnTo>
                  <a:pt x="12565" y="266658"/>
                </a:lnTo>
                <a:lnTo>
                  <a:pt x="42407" y="277652"/>
                </a:lnTo>
                <a:lnTo>
                  <a:pt x="100521" y="279223"/>
                </a:lnTo>
                <a:lnTo>
                  <a:pt x="1664176" y="279223"/>
                </a:lnTo>
                <a:lnTo>
                  <a:pt x="1722288" y="277652"/>
                </a:lnTo>
                <a:lnTo>
                  <a:pt x="1752129" y="266658"/>
                </a:lnTo>
                <a:lnTo>
                  <a:pt x="1763123" y="236815"/>
                </a:lnTo>
                <a:lnTo>
                  <a:pt x="1764694" y="178701"/>
                </a:lnTo>
                <a:lnTo>
                  <a:pt x="1764694" y="100521"/>
                </a:lnTo>
                <a:lnTo>
                  <a:pt x="1763123" y="42407"/>
                </a:lnTo>
                <a:lnTo>
                  <a:pt x="1752129" y="12565"/>
                </a:lnTo>
                <a:lnTo>
                  <a:pt x="1722288" y="1570"/>
                </a:lnTo>
                <a:lnTo>
                  <a:pt x="1664176" y="0"/>
                </a:lnTo>
                <a:close/>
              </a:path>
            </a:pathLst>
          </a:custGeom>
          <a:solidFill>
            <a:srgbClr val="FFFFFF"/>
          </a:solidFill>
        </p:spPr>
        <p:txBody>
          <a:bodyPr wrap="square" lIns="0" tIns="0" rIns="0" bIns="0" rtlCol="0"/>
          <a:lstStyle/>
          <a:p>
            <a:pPr defTabSz="685800">
              <a:defRPr/>
            </a:pPr>
            <a:endParaRPr sz="788" kern="0">
              <a:solidFill>
                <a:sysClr val="windowText" lastClr="000000"/>
              </a:solidFill>
              <a:latin typeface="Calibri"/>
            </a:endParaRPr>
          </a:p>
        </p:txBody>
      </p:sp>
      <p:sp>
        <p:nvSpPr>
          <p:cNvPr id="33" name="object 36">
            <a:extLst>
              <a:ext uri="{FF2B5EF4-FFF2-40B4-BE49-F238E27FC236}">
                <a16:creationId xmlns:a16="http://schemas.microsoft.com/office/drawing/2014/main" id="{4632F8F3-AC28-4238-B57D-C4F091D6C4CE}"/>
              </a:ext>
            </a:extLst>
          </p:cNvPr>
          <p:cNvSpPr txBox="1"/>
          <p:nvPr/>
        </p:nvSpPr>
        <p:spPr>
          <a:xfrm>
            <a:off x="3664749" y="2680248"/>
            <a:ext cx="1131570" cy="233718"/>
          </a:xfrm>
          <a:prstGeom prst="rect">
            <a:avLst/>
          </a:prstGeom>
        </p:spPr>
        <p:txBody>
          <a:bodyPr vert="horz" wrap="square" lIns="0" tIns="94298" rIns="0" bIns="0" rtlCol="0">
            <a:spAutoFit/>
          </a:bodyPr>
          <a:lstStyle/>
          <a:p>
            <a:pPr marL="9525" defTabSz="685800">
              <a:spcBef>
                <a:spcPts val="743"/>
              </a:spcBef>
              <a:defRPr/>
            </a:pPr>
            <a:r>
              <a:rPr lang="en-US" sz="900" b="1" spc="-11" dirty="0">
                <a:solidFill>
                  <a:srgbClr val="0085AD"/>
                </a:solidFill>
                <a:latin typeface="Arial"/>
                <a:cs typeface="Arial"/>
              </a:rPr>
              <a:t>Trusted</a:t>
            </a:r>
            <a:endParaRPr sz="900" b="1" spc="-11" dirty="0">
              <a:solidFill>
                <a:srgbClr val="0085AD"/>
              </a:solidFill>
              <a:latin typeface="Arial"/>
              <a:cs typeface="Arial"/>
            </a:endParaRPr>
          </a:p>
        </p:txBody>
      </p:sp>
      <p:sp>
        <p:nvSpPr>
          <p:cNvPr id="34" name="object 13">
            <a:extLst>
              <a:ext uri="{FF2B5EF4-FFF2-40B4-BE49-F238E27FC236}">
                <a16:creationId xmlns:a16="http://schemas.microsoft.com/office/drawing/2014/main" id="{00892FD9-8785-4628-AD03-1DE27B8CAC1A}"/>
              </a:ext>
            </a:extLst>
          </p:cNvPr>
          <p:cNvSpPr/>
          <p:nvPr/>
        </p:nvSpPr>
        <p:spPr>
          <a:xfrm>
            <a:off x="3625460" y="3375881"/>
            <a:ext cx="952500" cy="188463"/>
          </a:xfrm>
          <a:custGeom>
            <a:avLst/>
            <a:gdLst/>
            <a:ahLst/>
            <a:cxnLst/>
            <a:rect l="l" t="t" r="r" b="b"/>
            <a:pathLst>
              <a:path w="1765300" h="279400">
                <a:moveTo>
                  <a:pt x="1664176" y="0"/>
                </a:moveTo>
                <a:lnTo>
                  <a:pt x="100521" y="0"/>
                </a:lnTo>
                <a:lnTo>
                  <a:pt x="42407" y="1570"/>
                </a:lnTo>
                <a:lnTo>
                  <a:pt x="12565" y="12565"/>
                </a:lnTo>
                <a:lnTo>
                  <a:pt x="1570" y="42407"/>
                </a:lnTo>
                <a:lnTo>
                  <a:pt x="0" y="100521"/>
                </a:lnTo>
                <a:lnTo>
                  <a:pt x="0" y="178701"/>
                </a:lnTo>
                <a:lnTo>
                  <a:pt x="1570" y="236815"/>
                </a:lnTo>
                <a:lnTo>
                  <a:pt x="12565" y="266658"/>
                </a:lnTo>
                <a:lnTo>
                  <a:pt x="42407" y="277652"/>
                </a:lnTo>
                <a:lnTo>
                  <a:pt x="100521" y="279223"/>
                </a:lnTo>
                <a:lnTo>
                  <a:pt x="1664176" y="279223"/>
                </a:lnTo>
                <a:lnTo>
                  <a:pt x="1722288" y="277652"/>
                </a:lnTo>
                <a:lnTo>
                  <a:pt x="1752129" y="266658"/>
                </a:lnTo>
                <a:lnTo>
                  <a:pt x="1763123" y="236815"/>
                </a:lnTo>
                <a:lnTo>
                  <a:pt x="1764694" y="178701"/>
                </a:lnTo>
                <a:lnTo>
                  <a:pt x="1764694" y="100521"/>
                </a:lnTo>
                <a:lnTo>
                  <a:pt x="1763123" y="42407"/>
                </a:lnTo>
                <a:lnTo>
                  <a:pt x="1752129" y="12565"/>
                </a:lnTo>
                <a:lnTo>
                  <a:pt x="1722288" y="1570"/>
                </a:lnTo>
                <a:lnTo>
                  <a:pt x="1664176" y="0"/>
                </a:lnTo>
                <a:close/>
              </a:path>
            </a:pathLst>
          </a:custGeom>
          <a:solidFill>
            <a:srgbClr val="FFFFFF"/>
          </a:solidFill>
        </p:spPr>
        <p:txBody>
          <a:bodyPr wrap="square" lIns="0" tIns="0" rIns="0" bIns="0" rtlCol="0"/>
          <a:lstStyle/>
          <a:p>
            <a:pPr defTabSz="685800">
              <a:defRPr/>
            </a:pPr>
            <a:endParaRPr sz="788" kern="0">
              <a:solidFill>
                <a:sysClr val="windowText" lastClr="000000"/>
              </a:solidFill>
              <a:latin typeface="Calibri"/>
            </a:endParaRPr>
          </a:p>
        </p:txBody>
      </p:sp>
      <p:sp>
        <p:nvSpPr>
          <p:cNvPr id="35" name="object 36">
            <a:extLst>
              <a:ext uri="{FF2B5EF4-FFF2-40B4-BE49-F238E27FC236}">
                <a16:creationId xmlns:a16="http://schemas.microsoft.com/office/drawing/2014/main" id="{F5A4BD07-E83D-4654-A3FC-2A9DA2DF6243}"/>
              </a:ext>
            </a:extLst>
          </p:cNvPr>
          <p:cNvSpPr txBox="1"/>
          <p:nvPr/>
        </p:nvSpPr>
        <p:spPr>
          <a:xfrm>
            <a:off x="3662531" y="3305379"/>
            <a:ext cx="1131570" cy="233718"/>
          </a:xfrm>
          <a:prstGeom prst="rect">
            <a:avLst/>
          </a:prstGeom>
        </p:spPr>
        <p:txBody>
          <a:bodyPr vert="horz" wrap="square" lIns="0" tIns="94298" rIns="0" bIns="0" rtlCol="0">
            <a:spAutoFit/>
          </a:bodyPr>
          <a:lstStyle/>
          <a:p>
            <a:pPr marL="9525" defTabSz="685800">
              <a:spcBef>
                <a:spcPts val="743"/>
              </a:spcBef>
              <a:defRPr/>
            </a:pPr>
            <a:r>
              <a:rPr lang="en-US" sz="900" b="1" spc="-11" dirty="0">
                <a:solidFill>
                  <a:srgbClr val="0085AD"/>
                </a:solidFill>
                <a:latin typeface="Arial"/>
                <a:cs typeface="Arial"/>
              </a:rPr>
              <a:t>Success stories</a:t>
            </a:r>
            <a:endParaRPr sz="900" b="1" spc="-11" dirty="0">
              <a:solidFill>
                <a:srgbClr val="0085AD"/>
              </a:solidFill>
              <a:latin typeface="Arial"/>
              <a:cs typeface="Arial"/>
            </a:endParaRPr>
          </a:p>
        </p:txBody>
      </p:sp>
      <p:cxnSp>
        <p:nvCxnSpPr>
          <p:cNvPr id="36" name="Straight Connector 35">
            <a:extLst>
              <a:ext uri="{FF2B5EF4-FFF2-40B4-BE49-F238E27FC236}">
                <a16:creationId xmlns:a16="http://schemas.microsoft.com/office/drawing/2014/main" id="{25C69C60-D713-4F49-875A-DBABBAB196A1}"/>
              </a:ext>
            </a:extLst>
          </p:cNvPr>
          <p:cNvCxnSpPr>
            <a:cxnSpLocks/>
          </p:cNvCxnSpPr>
          <p:nvPr/>
        </p:nvCxnSpPr>
        <p:spPr>
          <a:xfrm>
            <a:off x="3413528" y="2754029"/>
            <a:ext cx="0" cy="103198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9">
            <a:extLst>
              <a:ext uri="{FF2B5EF4-FFF2-40B4-BE49-F238E27FC236}">
                <a16:creationId xmlns:a16="http://schemas.microsoft.com/office/drawing/2014/main" id="{6BE637AB-3BA8-4CB2-861D-DAF5760A182F}"/>
              </a:ext>
            </a:extLst>
          </p:cNvPr>
          <p:cNvSpPr txBox="1"/>
          <p:nvPr/>
        </p:nvSpPr>
        <p:spPr>
          <a:xfrm>
            <a:off x="248942" y="2551820"/>
            <a:ext cx="4175760" cy="196688"/>
          </a:xfrm>
          <a:prstGeom prst="rect">
            <a:avLst/>
          </a:prstGeom>
        </p:spPr>
        <p:txBody>
          <a:bodyPr vert="horz" wrap="square" lIns="0" tIns="34766" rIns="0" bIns="0" rtlCol="0">
            <a:spAutoFit/>
          </a:bodyPr>
          <a:lstStyle/>
          <a:p>
            <a:pPr marL="28099" defTabSz="685800">
              <a:spcBef>
                <a:spcPts val="274"/>
              </a:spcBef>
              <a:defRPr/>
            </a:pPr>
            <a:r>
              <a:rPr sz="1050" dirty="0">
                <a:solidFill>
                  <a:prstClr val="white"/>
                </a:solidFill>
                <a:latin typeface="Arial" panose="020B0604020202020204" pitchFamily="34" charset="0"/>
                <a:cs typeface="Arial" panose="020B0604020202020204" pitchFamily="34" charset="0"/>
              </a:rPr>
              <a:t>Think New &amp; Better</a:t>
            </a:r>
          </a:p>
        </p:txBody>
      </p:sp>
      <p:sp>
        <p:nvSpPr>
          <p:cNvPr id="41" name="Rectangle 40">
            <a:extLst>
              <a:ext uri="{FF2B5EF4-FFF2-40B4-BE49-F238E27FC236}">
                <a16:creationId xmlns:a16="http://schemas.microsoft.com/office/drawing/2014/main" id="{3D5B3052-98C3-4CEF-A6C5-45E8D0A7F17A}"/>
              </a:ext>
            </a:extLst>
          </p:cNvPr>
          <p:cNvSpPr/>
          <p:nvPr/>
        </p:nvSpPr>
        <p:spPr>
          <a:xfrm>
            <a:off x="215484" y="2842364"/>
            <a:ext cx="3038500" cy="738664"/>
          </a:xfrm>
          <a:prstGeom prst="rect">
            <a:avLst/>
          </a:prstGeom>
        </p:spPr>
        <p:txBody>
          <a:bodyPr wrap="square">
            <a:spAutoFit/>
          </a:bodyPr>
          <a:lstStyle/>
          <a:p>
            <a:pPr defTabSz="685800">
              <a:defRPr/>
            </a:pPr>
            <a:r>
              <a:rPr lang="en-US" sz="2100" b="1" dirty="0">
                <a:solidFill>
                  <a:prstClr val="white"/>
                </a:solidFill>
                <a:latin typeface="Arial" panose="020B0604020202020204" pitchFamily="34" charset="0"/>
                <a:cs typeface="Arial" panose="020B0604020202020204" pitchFamily="34" charset="0"/>
              </a:rPr>
              <a:t>PARTNER IN </a:t>
            </a:r>
          </a:p>
          <a:p>
            <a:pPr defTabSz="685800">
              <a:defRPr/>
            </a:pPr>
            <a:r>
              <a:rPr lang="en-US" sz="2100" b="1" dirty="0">
                <a:solidFill>
                  <a:prstClr val="white"/>
                </a:solidFill>
                <a:latin typeface="Arial" panose="020B0604020202020204" pitchFamily="34" charset="0"/>
                <a:cs typeface="Arial" panose="020B0604020202020204" pitchFamily="34" charset="0"/>
              </a:rPr>
              <a:t>WATER TRANSFER</a:t>
            </a:r>
          </a:p>
        </p:txBody>
      </p:sp>
      <p:sp>
        <p:nvSpPr>
          <p:cNvPr id="52" name="object 7">
            <a:extLst>
              <a:ext uri="{FF2B5EF4-FFF2-40B4-BE49-F238E27FC236}">
                <a16:creationId xmlns:a16="http://schemas.microsoft.com/office/drawing/2014/main" id="{965D46FE-B970-4C48-A600-8A123881CBD6}"/>
              </a:ext>
            </a:extLst>
          </p:cNvPr>
          <p:cNvSpPr txBox="1"/>
          <p:nvPr/>
        </p:nvSpPr>
        <p:spPr>
          <a:xfrm>
            <a:off x="4204217" y="4105209"/>
            <a:ext cx="3693525" cy="92126"/>
          </a:xfrm>
          <a:prstGeom prst="rect">
            <a:avLst/>
          </a:prstGeom>
        </p:spPr>
        <p:txBody>
          <a:bodyPr vert="horz" wrap="square" lIns="0" tIns="6335" rIns="0" bIns="0" rtlCol="0">
            <a:spAutoFit/>
          </a:bodyPr>
          <a:lstStyle/>
          <a:p>
            <a:pPr marL="4873" defTabSz="350855">
              <a:spcBef>
                <a:spcPts val="50"/>
              </a:spcBef>
              <a:tabLst>
                <a:tab pos="1075712" algn="l"/>
                <a:tab pos="2146796" algn="l"/>
                <a:tab pos="3217635" algn="l"/>
              </a:tabLst>
            </a:pPr>
            <a:r>
              <a:rPr sz="557" kern="0" spc="-42" dirty="0">
                <a:solidFill>
                  <a:srgbClr val="FFFFFF"/>
                </a:solidFill>
                <a:latin typeface="Trebuchet MS"/>
                <a:cs typeface="Trebuchet MS"/>
              </a:rPr>
              <a:t>Submersible</a:t>
            </a:r>
            <a:r>
              <a:rPr sz="557" kern="0" spc="-21" dirty="0">
                <a:solidFill>
                  <a:srgbClr val="FFFFFF"/>
                </a:solidFill>
                <a:latin typeface="Trebuchet MS"/>
                <a:cs typeface="Trebuchet MS"/>
              </a:rPr>
              <a:t> </a:t>
            </a:r>
            <a:r>
              <a:rPr sz="557" kern="0" spc="-8" dirty="0">
                <a:solidFill>
                  <a:srgbClr val="FFFFFF"/>
                </a:solidFill>
                <a:latin typeface="Trebuchet MS"/>
                <a:cs typeface="Trebuchet MS"/>
              </a:rPr>
              <a:t>Pump</a:t>
            </a:r>
            <a:r>
              <a:rPr sz="557" kern="0" dirty="0">
                <a:solidFill>
                  <a:srgbClr val="FFFFFF"/>
                </a:solidFill>
                <a:latin typeface="Trebuchet MS"/>
                <a:cs typeface="Trebuchet MS"/>
              </a:rPr>
              <a:t>	</a:t>
            </a:r>
            <a:r>
              <a:rPr sz="557" kern="0" spc="-35" dirty="0">
                <a:solidFill>
                  <a:srgbClr val="FFFFFF"/>
                </a:solidFill>
                <a:latin typeface="Trebuchet MS"/>
                <a:cs typeface="Trebuchet MS"/>
              </a:rPr>
              <a:t>Inline</a:t>
            </a:r>
            <a:r>
              <a:rPr sz="557" kern="0" spc="-50" dirty="0">
                <a:solidFill>
                  <a:srgbClr val="FFFFFF"/>
                </a:solidFill>
                <a:latin typeface="Trebuchet MS"/>
                <a:cs typeface="Trebuchet MS"/>
              </a:rPr>
              <a:t> </a:t>
            </a:r>
            <a:r>
              <a:rPr sz="557" kern="0" spc="-8" dirty="0">
                <a:solidFill>
                  <a:srgbClr val="FFFFFF"/>
                </a:solidFill>
                <a:latin typeface="Trebuchet MS"/>
                <a:cs typeface="Trebuchet MS"/>
              </a:rPr>
              <a:t>Pump</a:t>
            </a:r>
            <a:r>
              <a:rPr sz="557" kern="0" dirty="0">
                <a:solidFill>
                  <a:srgbClr val="FFFFFF"/>
                </a:solidFill>
                <a:latin typeface="Trebuchet MS"/>
                <a:cs typeface="Trebuchet MS"/>
              </a:rPr>
              <a:t>	</a:t>
            </a:r>
            <a:r>
              <a:rPr sz="557" kern="0" spc="-59" dirty="0">
                <a:solidFill>
                  <a:srgbClr val="FFFFFF"/>
                </a:solidFill>
                <a:latin typeface="Trebuchet MS"/>
                <a:cs typeface="Trebuchet MS"/>
              </a:rPr>
              <a:t>Vertical</a:t>
            </a:r>
            <a:r>
              <a:rPr sz="557" kern="0" spc="-41" dirty="0">
                <a:solidFill>
                  <a:srgbClr val="FFFFFF"/>
                </a:solidFill>
                <a:latin typeface="Trebuchet MS"/>
                <a:cs typeface="Trebuchet MS"/>
              </a:rPr>
              <a:t> </a:t>
            </a:r>
            <a:r>
              <a:rPr sz="557" kern="0" spc="-48" dirty="0">
                <a:solidFill>
                  <a:srgbClr val="FFFFFF"/>
                </a:solidFill>
                <a:latin typeface="Trebuchet MS"/>
                <a:cs typeface="Trebuchet MS"/>
              </a:rPr>
              <a:t>column</a:t>
            </a:r>
            <a:r>
              <a:rPr sz="557" kern="0" spc="-41" dirty="0">
                <a:solidFill>
                  <a:srgbClr val="FFFFFF"/>
                </a:solidFill>
                <a:latin typeface="Trebuchet MS"/>
                <a:cs typeface="Trebuchet MS"/>
              </a:rPr>
              <a:t> </a:t>
            </a:r>
            <a:r>
              <a:rPr sz="557" kern="0" spc="-8" dirty="0">
                <a:solidFill>
                  <a:srgbClr val="FFFFFF"/>
                </a:solidFill>
                <a:latin typeface="Trebuchet MS"/>
                <a:cs typeface="Trebuchet MS"/>
              </a:rPr>
              <a:t>Pump</a:t>
            </a:r>
            <a:r>
              <a:rPr sz="557" kern="0" dirty="0">
                <a:solidFill>
                  <a:srgbClr val="FFFFFF"/>
                </a:solidFill>
                <a:latin typeface="Trebuchet MS"/>
                <a:cs typeface="Trebuchet MS"/>
              </a:rPr>
              <a:t>	</a:t>
            </a:r>
            <a:r>
              <a:rPr sz="557" kern="0" spc="-48" dirty="0">
                <a:solidFill>
                  <a:srgbClr val="FFFFFF"/>
                </a:solidFill>
                <a:latin typeface="Trebuchet MS"/>
                <a:cs typeface="Trebuchet MS"/>
              </a:rPr>
              <a:t>Dewatering</a:t>
            </a:r>
            <a:r>
              <a:rPr sz="557" kern="0" spc="-37" dirty="0">
                <a:solidFill>
                  <a:srgbClr val="FFFFFF"/>
                </a:solidFill>
                <a:latin typeface="Trebuchet MS"/>
                <a:cs typeface="Trebuchet MS"/>
              </a:rPr>
              <a:t> </a:t>
            </a:r>
            <a:r>
              <a:rPr sz="557" kern="0" spc="-38" dirty="0">
                <a:solidFill>
                  <a:srgbClr val="FFFFFF"/>
                </a:solidFill>
                <a:latin typeface="Trebuchet MS"/>
                <a:cs typeface="Trebuchet MS"/>
              </a:rPr>
              <a:t>Pump</a:t>
            </a:r>
            <a:endParaRPr sz="557" kern="0">
              <a:solidFill>
                <a:sysClr val="windowText" lastClr="000000"/>
              </a:solidFill>
              <a:latin typeface="Trebuchet MS"/>
              <a:cs typeface="Trebuchet MS"/>
            </a:endParaRPr>
          </a:p>
        </p:txBody>
      </p:sp>
      <p:sp>
        <p:nvSpPr>
          <p:cNvPr id="53" name="object 11">
            <a:extLst>
              <a:ext uri="{FF2B5EF4-FFF2-40B4-BE49-F238E27FC236}">
                <a16:creationId xmlns:a16="http://schemas.microsoft.com/office/drawing/2014/main" id="{5AAD151A-D151-4FF6-9FB9-50DE3C57BEB2}"/>
              </a:ext>
            </a:extLst>
          </p:cNvPr>
          <p:cNvSpPr txBox="1"/>
          <p:nvPr/>
        </p:nvSpPr>
        <p:spPr>
          <a:xfrm>
            <a:off x="991225" y="4120458"/>
            <a:ext cx="480726" cy="92126"/>
          </a:xfrm>
          <a:prstGeom prst="rect">
            <a:avLst/>
          </a:prstGeom>
        </p:spPr>
        <p:txBody>
          <a:bodyPr vert="horz" wrap="square" lIns="0" tIns="6335" rIns="0" bIns="0" rtlCol="0">
            <a:spAutoFit/>
          </a:bodyPr>
          <a:lstStyle/>
          <a:p>
            <a:pPr marL="4873" defTabSz="350855">
              <a:spcBef>
                <a:spcPts val="50"/>
              </a:spcBef>
            </a:pPr>
            <a:r>
              <a:rPr sz="557" kern="0" spc="-46" dirty="0">
                <a:solidFill>
                  <a:srgbClr val="FFFFFF"/>
                </a:solidFill>
                <a:latin typeface="Trebuchet MS"/>
                <a:cs typeface="Trebuchet MS"/>
              </a:rPr>
              <a:t>End</a:t>
            </a:r>
            <a:r>
              <a:rPr sz="557" kern="0" spc="-48" dirty="0">
                <a:solidFill>
                  <a:srgbClr val="FFFFFF"/>
                </a:solidFill>
                <a:latin typeface="Trebuchet MS"/>
                <a:cs typeface="Trebuchet MS"/>
              </a:rPr>
              <a:t> </a:t>
            </a:r>
            <a:r>
              <a:rPr sz="557" kern="0" spc="-46" dirty="0">
                <a:solidFill>
                  <a:srgbClr val="FFFFFF"/>
                </a:solidFill>
                <a:latin typeface="Trebuchet MS"/>
                <a:cs typeface="Trebuchet MS"/>
              </a:rPr>
              <a:t>suction </a:t>
            </a:r>
            <a:r>
              <a:rPr sz="557" kern="0" spc="-37" dirty="0">
                <a:solidFill>
                  <a:srgbClr val="FFFFFF"/>
                </a:solidFill>
                <a:latin typeface="Trebuchet MS"/>
                <a:cs typeface="Trebuchet MS"/>
              </a:rPr>
              <a:t>Pump</a:t>
            </a:r>
            <a:endParaRPr sz="557" kern="0">
              <a:solidFill>
                <a:sysClr val="windowText" lastClr="000000"/>
              </a:solidFill>
              <a:latin typeface="Trebuchet MS"/>
              <a:cs typeface="Trebuchet MS"/>
            </a:endParaRPr>
          </a:p>
        </p:txBody>
      </p:sp>
      <p:grpSp>
        <p:nvGrpSpPr>
          <p:cNvPr id="54" name="object 12">
            <a:extLst>
              <a:ext uri="{FF2B5EF4-FFF2-40B4-BE49-F238E27FC236}">
                <a16:creationId xmlns:a16="http://schemas.microsoft.com/office/drawing/2014/main" id="{ADD9D141-B149-4858-830D-062E8D084714}"/>
              </a:ext>
            </a:extLst>
          </p:cNvPr>
          <p:cNvGrpSpPr/>
          <p:nvPr/>
        </p:nvGrpSpPr>
        <p:grpSpPr>
          <a:xfrm>
            <a:off x="996099" y="4261657"/>
            <a:ext cx="784316" cy="784316"/>
            <a:chOff x="732632" y="10362500"/>
            <a:chExt cx="2044064" cy="2044064"/>
          </a:xfrm>
        </p:grpSpPr>
        <p:sp>
          <p:nvSpPr>
            <p:cNvPr id="55" name="object 13">
              <a:extLst>
                <a:ext uri="{FF2B5EF4-FFF2-40B4-BE49-F238E27FC236}">
                  <a16:creationId xmlns:a16="http://schemas.microsoft.com/office/drawing/2014/main" id="{1A953CE6-9062-4D2D-AAEA-EC46CDBEA2F8}"/>
                </a:ext>
              </a:extLst>
            </p:cNvPr>
            <p:cNvSpPr/>
            <p:nvPr/>
          </p:nvSpPr>
          <p:spPr>
            <a:xfrm>
              <a:off x="750231" y="10380098"/>
              <a:ext cx="2008505" cy="2008505"/>
            </a:xfrm>
            <a:custGeom>
              <a:avLst/>
              <a:gdLst/>
              <a:ahLst/>
              <a:cxnLst/>
              <a:rect l="l" t="t" r="r" b="b"/>
              <a:pathLst>
                <a:path w="2008505" h="2008504">
                  <a:moveTo>
                    <a:pt x="1107" y="0"/>
                  </a:moveTo>
                  <a:lnTo>
                    <a:pt x="0" y="1004137"/>
                  </a:lnTo>
                  <a:lnTo>
                    <a:pt x="1157" y="1052788"/>
                  </a:lnTo>
                  <a:lnTo>
                    <a:pt x="4596" y="1100842"/>
                  </a:lnTo>
                  <a:lnTo>
                    <a:pt x="10263" y="1148246"/>
                  </a:lnTo>
                  <a:lnTo>
                    <a:pt x="18105" y="1194947"/>
                  </a:lnTo>
                  <a:lnTo>
                    <a:pt x="28071" y="1240893"/>
                  </a:lnTo>
                  <a:lnTo>
                    <a:pt x="40107" y="1286030"/>
                  </a:lnTo>
                  <a:lnTo>
                    <a:pt x="54160" y="1330307"/>
                  </a:lnTo>
                  <a:lnTo>
                    <a:pt x="70179" y="1373671"/>
                  </a:lnTo>
                  <a:lnTo>
                    <a:pt x="88111" y="1416069"/>
                  </a:lnTo>
                  <a:lnTo>
                    <a:pt x="107902" y="1457448"/>
                  </a:lnTo>
                  <a:lnTo>
                    <a:pt x="129501" y="1497757"/>
                  </a:lnTo>
                  <a:lnTo>
                    <a:pt x="152854" y="1536941"/>
                  </a:lnTo>
                  <a:lnTo>
                    <a:pt x="177910" y="1574950"/>
                  </a:lnTo>
                  <a:lnTo>
                    <a:pt x="204615" y="1611730"/>
                  </a:lnTo>
                  <a:lnTo>
                    <a:pt x="232918" y="1647228"/>
                  </a:lnTo>
                  <a:lnTo>
                    <a:pt x="262765" y="1681393"/>
                  </a:lnTo>
                  <a:lnTo>
                    <a:pt x="294103" y="1714170"/>
                  </a:lnTo>
                  <a:lnTo>
                    <a:pt x="326881" y="1745509"/>
                  </a:lnTo>
                  <a:lnTo>
                    <a:pt x="361045" y="1775356"/>
                  </a:lnTo>
                  <a:lnTo>
                    <a:pt x="396544" y="1803658"/>
                  </a:lnTo>
                  <a:lnTo>
                    <a:pt x="433324" y="1830363"/>
                  </a:lnTo>
                  <a:lnTo>
                    <a:pt x="471332" y="1855419"/>
                  </a:lnTo>
                  <a:lnTo>
                    <a:pt x="510517" y="1878773"/>
                  </a:lnTo>
                  <a:lnTo>
                    <a:pt x="550825" y="1900372"/>
                  </a:lnTo>
                  <a:lnTo>
                    <a:pt x="592205" y="1920163"/>
                  </a:lnTo>
                  <a:lnTo>
                    <a:pt x="634603" y="1938094"/>
                  </a:lnTo>
                  <a:lnTo>
                    <a:pt x="677966" y="1954113"/>
                  </a:lnTo>
                  <a:lnTo>
                    <a:pt x="722243" y="1968167"/>
                  </a:lnTo>
                  <a:lnTo>
                    <a:pt x="767381" y="1980203"/>
                  </a:lnTo>
                  <a:lnTo>
                    <a:pt x="813326" y="1990168"/>
                  </a:lnTo>
                  <a:lnTo>
                    <a:pt x="860027" y="1998011"/>
                  </a:lnTo>
                  <a:lnTo>
                    <a:pt x="907431" y="2003677"/>
                  </a:lnTo>
                  <a:lnTo>
                    <a:pt x="955485" y="2007116"/>
                  </a:lnTo>
                  <a:lnTo>
                    <a:pt x="1004137" y="2008274"/>
                  </a:lnTo>
                  <a:lnTo>
                    <a:pt x="1052788" y="2007116"/>
                  </a:lnTo>
                  <a:lnTo>
                    <a:pt x="1100842" y="2003677"/>
                  </a:lnTo>
                  <a:lnTo>
                    <a:pt x="1148245" y="1998011"/>
                  </a:lnTo>
                  <a:lnTo>
                    <a:pt x="1194946" y="1990168"/>
                  </a:lnTo>
                  <a:lnTo>
                    <a:pt x="1240892" y="1980203"/>
                  </a:lnTo>
                  <a:lnTo>
                    <a:pt x="1286029" y="1968167"/>
                  </a:lnTo>
                  <a:lnTo>
                    <a:pt x="1330306" y="1954113"/>
                  </a:lnTo>
                  <a:lnTo>
                    <a:pt x="1373669" y="1938094"/>
                  </a:lnTo>
                  <a:lnTo>
                    <a:pt x="1416067" y="1920163"/>
                  </a:lnTo>
                  <a:lnTo>
                    <a:pt x="1457446" y="1900372"/>
                  </a:lnTo>
                  <a:lnTo>
                    <a:pt x="1497755" y="1878773"/>
                  </a:lnTo>
                  <a:lnTo>
                    <a:pt x="1536940" y="1855419"/>
                  </a:lnTo>
                  <a:lnTo>
                    <a:pt x="1574948" y="1830363"/>
                  </a:lnTo>
                  <a:lnTo>
                    <a:pt x="1611728" y="1803658"/>
                  </a:lnTo>
                  <a:lnTo>
                    <a:pt x="1647227" y="1775356"/>
                  </a:lnTo>
                  <a:lnTo>
                    <a:pt x="1681391" y="1745509"/>
                  </a:lnTo>
                  <a:lnTo>
                    <a:pt x="1714169" y="1714170"/>
                  </a:lnTo>
                  <a:lnTo>
                    <a:pt x="1745508" y="1681393"/>
                  </a:lnTo>
                  <a:lnTo>
                    <a:pt x="1775354" y="1647228"/>
                  </a:lnTo>
                  <a:lnTo>
                    <a:pt x="1803657" y="1611730"/>
                  </a:lnTo>
                  <a:lnTo>
                    <a:pt x="1830362" y="1574950"/>
                  </a:lnTo>
                  <a:lnTo>
                    <a:pt x="1855418" y="1536941"/>
                  </a:lnTo>
                  <a:lnTo>
                    <a:pt x="1878772" y="1497757"/>
                  </a:lnTo>
                  <a:lnTo>
                    <a:pt x="1900371" y="1457448"/>
                  </a:lnTo>
                  <a:lnTo>
                    <a:pt x="1920162" y="1416069"/>
                  </a:lnTo>
                  <a:lnTo>
                    <a:pt x="1938094" y="1373671"/>
                  </a:lnTo>
                  <a:lnTo>
                    <a:pt x="1954113" y="1330307"/>
                  </a:lnTo>
                  <a:lnTo>
                    <a:pt x="1968167" y="1286030"/>
                  </a:lnTo>
                  <a:lnTo>
                    <a:pt x="1980202" y="1240893"/>
                  </a:lnTo>
                  <a:lnTo>
                    <a:pt x="1990168" y="1194947"/>
                  </a:lnTo>
                  <a:lnTo>
                    <a:pt x="1998010" y="1148246"/>
                  </a:lnTo>
                  <a:lnTo>
                    <a:pt x="2003677" y="1100842"/>
                  </a:lnTo>
                  <a:lnTo>
                    <a:pt x="2007116" y="1052788"/>
                  </a:lnTo>
                  <a:lnTo>
                    <a:pt x="2008274" y="1004137"/>
                  </a:lnTo>
                  <a:lnTo>
                    <a:pt x="2007268" y="956738"/>
                  </a:lnTo>
                  <a:lnTo>
                    <a:pt x="2004270" y="909653"/>
                  </a:lnTo>
                  <a:lnTo>
                    <a:pt x="1999313" y="862955"/>
                  </a:lnTo>
                  <a:lnTo>
                    <a:pt x="1992428" y="816715"/>
                  </a:lnTo>
                  <a:lnTo>
                    <a:pt x="1983648" y="771008"/>
                  </a:lnTo>
                  <a:lnTo>
                    <a:pt x="1973005" y="725904"/>
                  </a:lnTo>
                  <a:lnTo>
                    <a:pt x="1960530" y="681478"/>
                  </a:lnTo>
                  <a:lnTo>
                    <a:pt x="1946256" y="637802"/>
                  </a:lnTo>
                  <a:lnTo>
                    <a:pt x="1930214" y="594948"/>
                  </a:lnTo>
                  <a:lnTo>
                    <a:pt x="1912437" y="552989"/>
                  </a:lnTo>
                  <a:lnTo>
                    <a:pt x="1892957" y="511998"/>
                  </a:lnTo>
                  <a:lnTo>
                    <a:pt x="1871805" y="472048"/>
                  </a:lnTo>
                  <a:lnTo>
                    <a:pt x="1849013" y="433211"/>
                  </a:lnTo>
                  <a:lnTo>
                    <a:pt x="1824615" y="395560"/>
                  </a:lnTo>
                  <a:lnTo>
                    <a:pt x="1798640" y="359167"/>
                  </a:lnTo>
                  <a:lnTo>
                    <a:pt x="1771122" y="324106"/>
                  </a:lnTo>
                  <a:lnTo>
                    <a:pt x="1742093" y="290449"/>
                  </a:lnTo>
                  <a:lnTo>
                    <a:pt x="1711584" y="258268"/>
                  </a:lnTo>
                  <a:lnTo>
                    <a:pt x="1679628" y="227637"/>
                  </a:lnTo>
                  <a:lnTo>
                    <a:pt x="1646256" y="198628"/>
                  </a:lnTo>
                  <a:lnTo>
                    <a:pt x="1611500" y="171314"/>
                  </a:lnTo>
                  <a:lnTo>
                    <a:pt x="1575393" y="145767"/>
                  </a:lnTo>
                  <a:lnTo>
                    <a:pt x="1537967" y="122060"/>
                  </a:lnTo>
                  <a:lnTo>
                    <a:pt x="1499253" y="100266"/>
                  </a:lnTo>
                  <a:lnTo>
                    <a:pt x="1459283" y="80458"/>
                  </a:lnTo>
                  <a:lnTo>
                    <a:pt x="1418090" y="62707"/>
                  </a:lnTo>
                  <a:lnTo>
                    <a:pt x="1375705" y="47088"/>
                  </a:lnTo>
                  <a:lnTo>
                    <a:pt x="1332161" y="33672"/>
                  </a:lnTo>
                  <a:lnTo>
                    <a:pt x="1287489" y="22532"/>
                  </a:lnTo>
                  <a:lnTo>
                    <a:pt x="1241721" y="13742"/>
                  </a:lnTo>
                  <a:lnTo>
                    <a:pt x="1194890" y="7373"/>
                  </a:lnTo>
                  <a:lnTo>
                    <a:pt x="1147027" y="3498"/>
                  </a:lnTo>
                  <a:lnTo>
                    <a:pt x="1098165" y="2190"/>
                  </a:lnTo>
                  <a:lnTo>
                    <a:pt x="1107" y="0"/>
                  </a:lnTo>
                  <a:close/>
                </a:path>
              </a:pathLst>
            </a:custGeom>
            <a:solidFill>
              <a:srgbClr val="FFFFFF"/>
            </a:solidFill>
          </p:spPr>
          <p:txBody>
            <a:bodyPr wrap="square" lIns="0" tIns="0" rIns="0" bIns="0" rtlCol="0"/>
            <a:lstStyle/>
            <a:p>
              <a:pPr defTabSz="350855"/>
              <a:endParaRPr sz="691" kern="0">
                <a:solidFill>
                  <a:sysClr val="windowText" lastClr="000000"/>
                </a:solidFill>
                <a:latin typeface="Calibri"/>
              </a:endParaRPr>
            </a:p>
          </p:txBody>
        </p:sp>
        <p:pic>
          <p:nvPicPr>
            <p:cNvPr id="56" name="object 14">
              <a:extLst>
                <a:ext uri="{FF2B5EF4-FFF2-40B4-BE49-F238E27FC236}">
                  <a16:creationId xmlns:a16="http://schemas.microsoft.com/office/drawing/2014/main" id="{1588CEC6-1EE8-4684-89C3-55932B6E90DE}"/>
                </a:ext>
              </a:extLst>
            </p:cNvPr>
            <p:cNvPicPr/>
            <p:nvPr/>
          </p:nvPicPr>
          <p:blipFill>
            <a:blip r:embed="rId3" cstate="print"/>
            <a:stretch>
              <a:fillRect/>
            </a:stretch>
          </p:blipFill>
          <p:spPr>
            <a:xfrm>
              <a:off x="750233" y="10827335"/>
              <a:ext cx="2008270" cy="1176680"/>
            </a:xfrm>
            <a:prstGeom prst="rect">
              <a:avLst/>
            </a:prstGeom>
          </p:spPr>
        </p:pic>
        <p:sp>
          <p:nvSpPr>
            <p:cNvPr id="57" name="object 15">
              <a:extLst>
                <a:ext uri="{FF2B5EF4-FFF2-40B4-BE49-F238E27FC236}">
                  <a16:creationId xmlns:a16="http://schemas.microsoft.com/office/drawing/2014/main" id="{88DB1A39-D95F-4C1C-9570-5C1E9CA6A303}"/>
                </a:ext>
              </a:extLst>
            </p:cNvPr>
            <p:cNvSpPr/>
            <p:nvPr/>
          </p:nvSpPr>
          <p:spPr>
            <a:xfrm>
              <a:off x="750231" y="10380098"/>
              <a:ext cx="2008505" cy="2008505"/>
            </a:xfrm>
            <a:custGeom>
              <a:avLst/>
              <a:gdLst/>
              <a:ahLst/>
              <a:cxnLst/>
              <a:rect l="l" t="t" r="r" b="b"/>
              <a:pathLst>
                <a:path w="2008505" h="2008504">
                  <a:moveTo>
                    <a:pt x="1098165" y="2190"/>
                  </a:moveTo>
                  <a:lnTo>
                    <a:pt x="1107" y="0"/>
                  </a:lnTo>
                  <a:lnTo>
                    <a:pt x="467" y="549474"/>
                  </a:lnTo>
                  <a:lnTo>
                    <a:pt x="138" y="837230"/>
                  </a:lnTo>
                  <a:lnTo>
                    <a:pt x="17" y="957405"/>
                  </a:lnTo>
                  <a:lnTo>
                    <a:pt x="0" y="1004137"/>
                  </a:lnTo>
                  <a:lnTo>
                    <a:pt x="1157" y="1052788"/>
                  </a:lnTo>
                  <a:lnTo>
                    <a:pt x="4596" y="1100842"/>
                  </a:lnTo>
                  <a:lnTo>
                    <a:pt x="10263" y="1148246"/>
                  </a:lnTo>
                  <a:lnTo>
                    <a:pt x="18105" y="1194947"/>
                  </a:lnTo>
                  <a:lnTo>
                    <a:pt x="28071" y="1240893"/>
                  </a:lnTo>
                  <a:lnTo>
                    <a:pt x="40107" y="1286030"/>
                  </a:lnTo>
                  <a:lnTo>
                    <a:pt x="54160" y="1330307"/>
                  </a:lnTo>
                  <a:lnTo>
                    <a:pt x="70179" y="1373671"/>
                  </a:lnTo>
                  <a:lnTo>
                    <a:pt x="88111" y="1416069"/>
                  </a:lnTo>
                  <a:lnTo>
                    <a:pt x="107902" y="1457448"/>
                  </a:lnTo>
                  <a:lnTo>
                    <a:pt x="129501" y="1497757"/>
                  </a:lnTo>
                  <a:lnTo>
                    <a:pt x="152854" y="1536941"/>
                  </a:lnTo>
                  <a:lnTo>
                    <a:pt x="177910" y="1574950"/>
                  </a:lnTo>
                  <a:lnTo>
                    <a:pt x="204615" y="1611730"/>
                  </a:lnTo>
                  <a:lnTo>
                    <a:pt x="232918" y="1647228"/>
                  </a:lnTo>
                  <a:lnTo>
                    <a:pt x="262765" y="1681393"/>
                  </a:lnTo>
                  <a:lnTo>
                    <a:pt x="294103" y="1714170"/>
                  </a:lnTo>
                  <a:lnTo>
                    <a:pt x="326881" y="1745509"/>
                  </a:lnTo>
                  <a:lnTo>
                    <a:pt x="361045" y="1775356"/>
                  </a:lnTo>
                  <a:lnTo>
                    <a:pt x="396544" y="1803658"/>
                  </a:lnTo>
                  <a:lnTo>
                    <a:pt x="433324" y="1830363"/>
                  </a:lnTo>
                  <a:lnTo>
                    <a:pt x="471332" y="1855419"/>
                  </a:lnTo>
                  <a:lnTo>
                    <a:pt x="510517" y="1878773"/>
                  </a:lnTo>
                  <a:lnTo>
                    <a:pt x="550825" y="1900372"/>
                  </a:lnTo>
                  <a:lnTo>
                    <a:pt x="592205" y="1920163"/>
                  </a:lnTo>
                  <a:lnTo>
                    <a:pt x="634603" y="1938094"/>
                  </a:lnTo>
                  <a:lnTo>
                    <a:pt x="677966" y="1954113"/>
                  </a:lnTo>
                  <a:lnTo>
                    <a:pt x="722243" y="1968167"/>
                  </a:lnTo>
                  <a:lnTo>
                    <a:pt x="767381" y="1980203"/>
                  </a:lnTo>
                  <a:lnTo>
                    <a:pt x="813326" y="1990168"/>
                  </a:lnTo>
                  <a:lnTo>
                    <a:pt x="860027" y="1998011"/>
                  </a:lnTo>
                  <a:lnTo>
                    <a:pt x="907431" y="2003677"/>
                  </a:lnTo>
                  <a:lnTo>
                    <a:pt x="955485" y="2007116"/>
                  </a:lnTo>
                  <a:lnTo>
                    <a:pt x="1004137" y="2008274"/>
                  </a:lnTo>
                  <a:lnTo>
                    <a:pt x="1052788" y="2007116"/>
                  </a:lnTo>
                  <a:lnTo>
                    <a:pt x="1100842" y="2003677"/>
                  </a:lnTo>
                  <a:lnTo>
                    <a:pt x="1148245" y="1998011"/>
                  </a:lnTo>
                  <a:lnTo>
                    <a:pt x="1194946" y="1990168"/>
                  </a:lnTo>
                  <a:lnTo>
                    <a:pt x="1240892" y="1980203"/>
                  </a:lnTo>
                  <a:lnTo>
                    <a:pt x="1286029" y="1968167"/>
                  </a:lnTo>
                  <a:lnTo>
                    <a:pt x="1330306" y="1954113"/>
                  </a:lnTo>
                  <a:lnTo>
                    <a:pt x="1373669" y="1938094"/>
                  </a:lnTo>
                  <a:lnTo>
                    <a:pt x="1416067" y="1920163"/>
                  </a:lnTo>
                  <a:lnTo>
                    <a:pt x="1457446" y="1900372"/>
                  </a:lnTo>
                  <a:lnTo>
                    <a:pt x="1497755" y="1878773"/>
                  </a:lnTo>
                  <a:lnTo>
                    <a:pt x="1536940" y="1855419"/>
                  </a:lnTo>
                  <a:lnTo>
                    <a:pt x="1574948" y="1830363"/>
                  </a:lnTo>
                  <a:lnTo>
                    <a:pt x="1611728" y="1803658"/>
                  </a:lnTo>
                  <a:lnTo>
                    <a:pt x="1647227" y="1775356"/>
                  </a:lnTo>
                  <a:lnTo>
                    <a:pt x="1681391" y="1745509"/>
                  </a:lnTo>
                  <a:lnTo>
                    <a:pt x="1714169" y="1714170"/>
                  </a:lnTo>
                  <a:lnTo>
                    <a:pt x="1745508" y="1681393"/>
                  </a:lnTo>
                  <a:lnTo>
                    <a:pt x="1775354" y="1647228"/>
                  </a:lnTo>
                  <a:lnTo>
                    <a:pt x="1803657" y="1611730"/>
                  </a:lnTo>
                  <a:lnTo>
                    <a:pt x="1830362" y="1574950"/>
                  </a:lnTo>
                  <a:lnTo>
                    <a:pt x="1855418" y="1536941"/>
                  </a:lnTo>
                  <a:lnTo>
                    <a:pt x="1878772" y="1497757"/>
                  </a:lnTo>
                  <a:lnTo>
                    <a:pt x="1900371" y="1457448"/>
                  </a:lnTo>
                  <a:lnTo>
                    <a:pt x="1920162" y="1416069"/>
                  </a:lnTo>
                  <a:lnTo>
                    <a:pt x="1938094" y="1373671"/>
                  </a:lnTo>
                  <a:lnTo>
                    <a:pt x="1954113" y="1330307"/>
                  </a:lnTo>
                  <a:lnTo>
                    <a:pt x="1968167" y="1286030"/>
                  </a:lnTo>
                  <a:lnTo>
                    <a:pt x="1980202" y="1240893"/>
                  </a:lnTo>
                  <a:lnTo>
                    <a:pt x="1990168" y="1194947"/>
                  </a:lnTo>
                  <a:lnTo>
                    <a:pt x="1998010" y="1148246"/>
                  </a:lnTo>
                  <a:lnTo>
                    <a:pt x="2003677" y="1100842"/>
                  </a:lnTo>
                  <a:lnTo>
                    <a:pt x="2007116" y="1052788"/>
                  </a:lnTo>
                  <a:lnTo>
                    <a:pt x="2008274" y="1004137"/>
                  </a:lnTo>
                  <a:lnTo>
                    <a:pt x="2007268" y="956738"/>
                  </a:lnTo>
                  <a:lnTo>
                    <a:pt x="2004270" y="909653"/>
                  </a:lnTo>
                  <a:lnTo>
                    <a:pt x="1999313" y="862955"/>
                  </a:lnTo>
                  <a:lnTo>
                    <a:pt x="1992428" y="816715"/>
                  </a:lnTo>
                  <a:lnTo>
                    <a:pt x="1983648" y="771008"/>
                  </a:lnTo>
                  <a:lnTo>
                    <a:pt x="1973005" y="725904"/>
                  </a:lnTo>
                  <a:lnTo>
                    <a:pt x="1960530" y="681478"/>
                  </a:lnTo>
                  <a:lnTo>
                    <a:pt x="1946256" y="637802"/>
                  </a:lnTo>
                  <a:lnTo>
                    <a:pt x="1930214" y="594948"/>
                  </a:lnTo>
                  <a:lnTo>
                    <a:pt x="1912437" y="552989"/>
                  </a:lnTo>
                  <a:lnTo>
                    <a:pt x="1892957" y="511998"/>
                  </a:lnTo>
                  <a:lnTo>
                    <a:pt x="1871805" y="472048"/>
                  </a:lnTo>
                  <a:lnTo>
                    <a:pt x="1849013" y="433211"/>
                  </a:lnTo>
                  <a:lnTo>
                    <a:pt x="1824615" y="395560"/>
                  </a:lnTo>
                  <a:lnTo>
                    <a:pt x="1798640" y="359167"/>
                  </a:lnTo>
                  <a:lnTo>
                    <a:pt x="1771122" y="324106"/>
                  </a:lnTo>
                  <a:lnTo>
                    <a:pt x="1742093" y="290449"/>
                  </a:lnTo>
                  <a:lnTo>
                    <a:pt x="1711584" y="258268"/>
                  </a:lnTo>
                  <a:lnTo>
                    <a:pt x="1679628" y="227637"/>
                  </a:lnTo>
                  <a:lnTo>
                    <a:pt x="1646256" y="198628"/>
                  </a:lnTo>
                  <a:lnTo>
                    <a:pt x="1611500" y="171314"/>
                  </a:lnTo>
                  <a:lnTo>
                    <a:pt x="1575393" y="145767"/>
                  </a:lnTo>
                  <a:lnTo>
                    <a:pt x="1537967" y="122060"/>
                  </a:lnTo>
                  <a:lnTo>
                    <a:pt x="1499253" y="100266"/>
                  </a:lnTo>
                  <a:lnTo>
                    <a:pt x="1459283" y="80458"/>
                  </a:lnTo>
                  <a:lnTo>
                    <a:pt x="1418090" y="62707"/>
                  </a:lnTo>
                  <a:lnTo>
                    <a:pt x="1375705" y="47088"/>
                  </a:lnTo>
                  <a:lnTo>
                    <a:pt x="1332161" y="33672"/>
                  </a:lnTo>
                  <a:lnTo>
                    <a:pt x="1287489" y="22532"/>
                  </a:lnTo>
                  <a:lnTo>
                    <a:pt x="1241721" y="13742"/>
                  </a:lnTo>
                  <a:lnTo>
                    <a:pt x="1194890" y="7373"/>
                  </a:lnTo>
                  <a:lnTo>
                    <a:pt x="1147027" y="3498"/>
                  </a:lnTo>
                  <a:lnTo>
                    <a:pt x="1098165" y="2190"/>
                  </a:lnTo>
                  <a:close/>
                </a:path>
              </a:pathLst>
            </a:custGeom>
            <a:ln w="35197">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sp>
        <p:nvSpPr>
          <p:cNvPr id="58" name="object 16">
            <a:extLst>
              <a:ext uri="{FF2B5EF4-FFF2-40B4-BE49-F238E27FC236}">
                <a16:creationId xmlns:a16="http://schemas.microsoft.com/office/drawing/2014/main" id="{D79D7517-A107-47A4-ABD4-E007CE4F5A6A}"/>
              </a:ext>
            </a:extLst>
          </p:cNvPr>
          <p:cNvSpPr txBox="1"/>
          <p:nvPr/>
        </p:nvSpPr>
        <p:spPr>
          <a:xfrm>
            <a:off x="3133220" y="4120458"/>
            <a:ext cx="274596" cy="92126"/>
          </a:xfrm>
          <a:prstGeom prst="rect">
            <a:avLst/>
          </a:prstGeom>
        </p:spPr>
        <p:txBody>
          <a:bodyPr vert="horz" wrap="square" lIns="0" tIns="6335" rIns="0" bIns="0" rtlCol="0">
            <a:spAutoFit/>
          </a:bodyPr>
          <a:lstStyle/>
          <a:p>
            <a:pPr marL="4873" defTabSz="350855">
              <a:spcBef>
                <a:spcPts val="50"/>
              </a:spcBef>
            </a:pPr>
            <a:r>
              <a:rPr sz="557" kern="0" spc="-58" dirty="0">
                <a:solidFill>
                  <a:srgbClr val="FFFFFF"/>
                </a:solidFill>
                <a:latin typeface="Trebuchet MS"/>
                <a:cs typeface="Trebuchet MS"/>
              </a:rPr>
              <a:t>Fire</a:t>
            </a:r>
            <a:r>
              <a:rPr sz="557" kern="0" spc="-48" dirty="0">
                <a:solidFill>
                  <a:srgbClr val="FFFFFF"/>
                </a:solidFill>
                <a:latin typeface="Trebuchet MS"/>
                <a:cs typeface="Trebuchet MS"/>
              </a:rPr>
              <a:t> </a:t>
            </a:r>
            <a:r>
              <a:rPr sz="557" kern="0" spc="-38" dirty="0">
                <a:solidFill>
                  <a:srgbClr val="FFFFFF"/>
                </a:solidFill>
                <a:latin typeface="Trebuchet MS"/>
                <a:cs typeface="Trebuchet MS"/>
              </a:rPr>
              <a:t>Pump</a:t>
            </a:r>
            <a:endParaRPr sz="557" kern="0">
              <a:solidFill>
                <a:sysClr val="windowText" lastClr="000000"/>
              </a:solidFill>
              <a:latin typeface="Trebuchet MS"/>
              <a:cs typeface="Trebuchet MS"/>
            </a:endParaRPr>
          </a:p>
        </p:txBody>
      </p:sp>
      <p:grpSp>
        <p:nvGrpSpPr>
          <p:cNvPr id="59" name="object 17">
            <a:extLst>
              <a:ext uri="{FF2B5EF4-FFF2-40B4-BE49-F238E27FC236}">
                <a16:creationId xmlns:a16="http://schemas.microsoft.com/office/drawing/2014/main" id="{506713B3-3150-426D-BDDC-1483AC7D8B3B}"/>
              </a:ext>
            </a:extLst>
          </p:cNvPr>
          <p:cNvGrpSpPr/>
          <p:nvPr/>
        </p:nvGrpSpPr>
        <p:grpSpPr>
          <a:xfrm>
            <a:off x="3138093" y="4261657"/>
            <a:ext cx="784316" cy="784316"/>
            <a:chOff x="6315039" y="10362500"/>
            <a:chExt cx="2044064" cy="2044064"/>
          </a:xfrm>
        </p:grpSpPr>
        <p:pic>
          <p:nvPicPr>
            <p:cNvPr id="60" name="object 18">
              <a:extLst>
                <a:ext uri="{FF2B5EF4-FFF2-40B4-BE49-F238E27FC236}">
                  <a16:creationId xmlns:a16="http://schemas.microsoft.com/office/drawing/2014/main" id="{3A43E13C-E642-46C3-8830-F975C7C7E15D}"/>
                </a:ext>
              </a:extLst>
            </p:cNvPr>
            <p:cNvPicPr/>
            <p:nvPr/>
          </p:nvPicPr>
          <p:blipFill>
            <a:blip r:embed="rId4" cstate="print"/>
            <a:stretch>
              <a:fillRect/>
            </a:stretch>
          </p:blipFill>
          <p:spPr>
            <a:xfrm>
              <a:off x="6332638" y="10380096"/>
              <a:ext cx="2008274" cy="2008278"/>
            </a:xfrm>
            <a:prstGeom prst="rect">
              <a:avLst/>
            </a:prstGeom>
          </p:spPr>
        </p:pic>
        <p:sp>
          <p:nvSpPr>
            <p:cNvPr id="61" name="object 19">
              <a:extLst>
                <a:ext uri="{FF2B5EF4-FFF2-40B4-BE49-F238E27FC236}">
                  <a16:creationId xmlns:a16="http://schemas.microsoft.com/office/drawing/2014/main" id="{180F3879-529B-4BAE-B564-58D582ACCEA8}"/>
                </a:ext>
              </a:extLst>
            </p:cNvPr>
            <p:cNvSpPr/>
            <p:nvPr/>
          </p:nvSpPr>
          <p:spPr>
            <a:xfrm>
              <a:off x="6332638" y="10380098"/>
              <a:ext cx="2008505" cy="2008505"/>
            </a:xfrm>
            <a:custGeom>
              <a:avLst/>
              <a:gdLst/>
              <a:ahLst/>
              <a:cxnLst/>
              <a:rect l="l" t="t" r="r" b="b"/>
              <a:pathLst>
                <a:path w="2008504" h="2008504">
                  <a:moveTo>
                    <a:pt x="1098165" y="2190"/>
                  </a:moveTo>
                  <a:lnTo>
                    <a:pt x="1107" y="0"/>
                  </a:lnTo>
                  <a:lnTo>
                    <a:pt x="467" y="549474"/>
                  </a:lnTo>
                  <a:lnTo>
                    <a:pt x="138" y="837230"/>
                  </a:lnTo>
                  <a:lnTo>
                    <a:pt x="17" y="957405"/>
                  </a:lnTo>
                  <a:lnTo>
                    <a:pt x="0" y="1004137"/>
                  </a:lnTo>
                  <a:lnTo>
                    <a:pt x="1157" y="1052788"/>
                  </a:lnTo>
                  <a:lnTo>
                    <a:pt x="4596" y="1100842"/>
                  </a:lnTo>
                  <a:lnTo>
                    <a:pt x="10263" y="1148246"/>
                  </a:lnTo>
                  <a:lnTo>
                    <a:pt x="18105" y="1194947"/>
                  </a:lnTo>
                  <a:lnTo>
                    <a:pt x="28071" y="1240893"/>
                  </a:lnTo>
                  <a:lnTo>
                    <a:pt x="40107" y="1286030"/>
                  </a:lnTo>
                  <a:lnTo>
                    <a:pt x="54160" y="1330307"/>
                  </a:lnTo>
                  <a:lnTo>
                    <a:pt x="70179" y="1373671"/>
                  </a:lnTo>
                  <a:lnTo>
                    <a:pt x="88111" y="1416069"/>
                  </a:lnTo>
                  <a:lnTo>
                    <a:pt x="107902" y="1457448"/>
                  </a:lnTo>
                  <a:lnTo>
                    <a:pt x="129501" y="1497757"/>
                  </a:lnTo>
                  <a:lnTo>
                    <a:pt x="152854" y="1536941"/>
                  </a:lnTo>
                  <a:lnTo>
                    <a:pt x="177910" y="1574950"/>
                  </a:lnTo>
                  <a:lnTo>
                    <a:pt x="204615" y="1611730"/>
                  </a:lnTo>
                  <a:lnTo>
                    <a:pt x="232918" y="1647228"/>
                  </a:lnTo>
                  <a:lnTo>
                    <a:pt x="262765" y="1681393"/>
                  </a:lnTo>
                  <a:lnTo>
                    <a:pt x="294103" y="1714170"/>
                  </a:lnTo>
                  <a:lnTo>
                    <a:pt x="326881" y="1745509"/>
                  </a:lnTo>
                  <a:lnTo>
                    <a:pt x="361045" y="1775356"/>
                  </a:lnTo>
                  <a:lnTo>
                    <a:pt x="396544" y="1803658"/>
                  </a:lnTo>
                  <a:lnTo>
                    <a:pt x="433324" y="1830363"/>
                  </a:lnTo>
                  <a:lnTo>
                    <a:pt x="471332" y="1855419"/>
                  </a:lnTo>
                  <a:lnTo>
                    <a:pt x="510517" y="1878773"/>
                  </a:lnTo>
                  <a:lnTo>
                    <a:pt x="550825" y="1900372"/>
                  </a:lnTo>
                  <a:lnTo>
                    <a:pt x="592205" y="1920163"/>
                  </a:lnTo>
                  <a:lnTo>
                    <a:pt x="634603" y="1938094"/>
                  </a:lnTo>
                  <a:lnTo>
                    <a:pt x="677966" y="1954113"/>
                  </a:lnTo>
                  <a:lnTo>
                    <a:pt x="722243" y="1968167"/>
                  </a:lnTo>
                  <a:lnTo>
                    <a:pt x="767381" y="1980203"/>
                  </a:lnTo>
                  <a:lnTo>
                    <a:pt x="813326" y="1990168"/>
                  </a:lnTo>
                  <a:lnTo>
                    <a:pt x="860027" y="1998011"/>
                  </a:lnTo>
                  <a:lnTo>
                    <a:pt x="907431" y="2003677"/>
                  </a:lnTo>
                  <a:lnTo>
                    <a:pt x="955485" y="2007116"/>
                  </a:lnTo>
                  <a:lnTo>
                    <a:pt x="1004137" y="2008274"/>
                  </a:lnTo>
                  <a:lnTo>
                    <a:pt x="1052788" y="2007116"/>
                  </a:lnTo>
                  <a:lnTo>
                    <a:pt x="1100842" y="2003677"/>
                  </a:lnTo>
                  <a:lnTo>
                    <a:pt x="1148245" y="1998011"/>
                  </a:lnTo>
                  <a:lnTo>
                    <a:pt x="1194946" y="1990168"/>
                  </a:lnTo>
                  <a:lnTo>
                    <a:pt x="1240892" y="1980203"/>
                  </a:lnTo>
                  <a:lnTo>
                    <a:pt x="1286029" y="1968167"/>
                  </a:lnTo>
                  <a:lnTo>
                    <a:pt x="1330306" y="1954113"/>
                  </a:lnTo>
                  <a:lnTo>
                    <a:pt x="1373669" y="1938094"/>
                  </a:lnTo>
                  <a:lnTo>
                    <a:pt x="1416067" y="1920163"/>
                  </a:lnTo>
                  <a:lnTo>
                    <a:pt x="1457446" y="1900372"/>
                  </a:lnTo>
                  <a:lnTo>
                    <a:pt x="1497755" y="1878773"/>
                  </a:lnTo>
                  <a:lnTo>
                    <a:pt x="1536940" y="1855419"/>
                  </a:lnTo>
                  <a:lnTo>
                    <a:pt x="1574948" y="1830363"/>
                  </a:lnTo>
                  <a:lnTo>
                    <a:pt x="1611728" y="1803658"/>
                  </a:lnTo>
                  <a:lnTo>
                    <a:pt x="1647227" y="1775356"/>
                  </a:lnTo>
                  <a:lnTo>
                    <a:pt x="1681391" y="1745509"/>
                  </a:lnTo>
                  <a:lnTo>
                    <a:pt x="1714169" y="1714170"/>
                  </a:lnTo>
                  <a:lnTo>
                    <a:pt x="1745508" y="1681393"/>
                  </a:lnTo>
                  <a:lnTo>
                    <a:pt x="1775354" y="1647228"/>
                  </a:lnTo>
                  <a:lnTo>
                    <a:pt x="1803657" y="1611730"/>
                  </a:lnTo>
                  <a:lnTo>
                    <a:pt x="1830362" y="1574950"/>
                  </a:lnTo>
                  <a:lnTo>
                    <a:pt x="1855418" y="1536941"/>
                  </a:lnTo>
                  <a:lnTo>
                    <a:pt x="1878772" y="1497757"/>
                  </a:lnTo>
                  <a:lnTo>
                    <a:pt x="1900371" y="1457448"/>
                  </a:lnTo>
                  <a:lnTo>
                    <a:pt x="1920162" y="1416069"/>
                  </a:lnTo>
                  <a:lnTo>
                    <a:pt x="1938094" y="1373671"/>
                  </a:lnTo>
                  <a:lnTo>
                    <a:pt x="1954113" y="1330307"/>
                  </a:lnTo>
                  <a:lnTo>
                    <a:pt x="1968167" y="1286030"/>
                  </a:lnTo>
                  <a:lnTo>
                    <a:pt x="1980202" y="1240893"/>
                  </a:lnTo>
                  <a:lnTo>
                    <a:pt x="1990168" y="1194947"/>
                  </a:lnTo>
                  <a:lnTo>
                    <a:pt x="1998010" y="1148246"/>
                  </a:lnTo>
                  <a:lnTo>
                    <a:pt x="2003677" y="1100842"/>
                  </a:lnTo>
                  <a:lnTo>
                    <a:pt x="2007116" y="1052788"/>
                  </a:lnTo>
                  <a:lnTo>
                    <a:pt x="2008274" y="1004137"/>
                  </a:lnTo>
                  <a:lnTo>
                    <a:pt x="2007268" y="956738"/>
                  </a:lnTo>
                  <a:lnTo>
                    <a:pt x="2004270" y="909653"/>
                  </a:lnTo>
                  <a:lnTo>
                    <a:pt x="1999313" y="862955"/>
                  </a:lnTo>
                  <a:lnTo>
                    <a:pt x="1992428" y="816715"/>
                  </a:lnTo>
                  <a:lnTo>
                    <a:pt x="1983648" y="771008"/>
                  </a:lnTo>
                  <a:lnTo>
                    <a:pt x="1973005" y="725904"/>
                  </a:lnTo>
                  <a:lnTo>
                    <a:pt x="1960530" y="681478"/>
                  </a:lnTo>
                  <a:lnTo>
                    <a:pt x="1946256" y="637802"/>
                  </a:lnTo>
                  <a:lnTo>
                    <a:pt x="1930214" y="594948"/>
                  </a:lnTo>
                  <a:lnTo>
                    <a:pt x="1912437" y="552989"/>
                  </a:lnTo>
                  <a:lnTo>
                    <a:pt x="1892957" y="511998"/>
                  </a:lnTo>
                  <a:lnTo>
                    <a:pt x="1871805" y="472048"/>
                  </a:lnTo>
                  <a:lnTo>
                    <a:pt x="1849013" y="433211"/>
                  </a:lnTo>
                  <a:lnTo>
                    <a:pt x="1824615" y="395560"/>
                  </a:lnTo>
                  <a:lnTo>
                    <a:pt x="1798640" y="359167"/>
                  </a:lnTo>
                  <a:lnTo>
                    <a:pt x="1771122" y="324106"/>
                  </a:lnTo>
                  <a:lnTo>
                    <a:pt x="1742093" y="290449"/>
                  </a:lnTo>
                  <a:lnTo>
                    <a:pt x="1711584" y="258268"/>
                  </a:lnTo>
                  <a:lnTo>
                    <a:pt x="1679628" y="227637"/>
                  </a:lnTo>
                  <a:lnTo>
                    <a:pt x="1646256" y="198628"/>
                  </a:lnTo>
                  <a:lnTo>
                    <a:pt x="1611500" y="171314"/>
                  </a:lnTo>
                  <a:lnTo>
                    <a:pt x="1575393" y="145767"/>
                  </a:lnTo>
                  <a:lnTo>
                    <a:pt x="1537967" y="122060"/>
                  </a:lnTo>
                  <a:lnTo>
                    <a:pt x="1499253" y="100266"/>
                  </a:lnTo>
                  <a:lnTo>
                    <a:pt x="1459283" y="80458"/>
                  </a:lnTo>
                  <a:lnTo>
                    <a:pt x="1418090" y="62707"/>
                  </a:lnTo>
                  <a:lnTo>
                    <a:pt x="1375705" y="47088"/>
                  </a:lnTo>
                  <a:lnTo>
                    <a:pt x="1332161" y="33672"/>
                  </a:lnTo>
                  <a:lnTo>
                    <a:pt x="1287489" y="22532"/>
                  </a:lnTo>
                  <a:lnTo>
                    <a:pt x="1241721" y="13742"/>
                  </a:lnTo>
                  <a:lnTo>
                    <a:pt x="1194890" y="7373"/>
                  </a:lnTo>
                  <a:lnTo>
                    <a:pt x="1147027" y="3498"/>
                  </a:lnTo>
                  <a:lnTo>
                    <a:pt x="1098165" y="2190"/>
                  </a:lnTo>
                  <a:close/>
                </a:path>
              </a:pathLst>
            </a:custGeom>
            <a:ln w="35197">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grpSp>
        <p:nvGrpSpPr>
          <p:cNvPr id="62" name="object 20">
            <a:extLst>
              <a:ext uri="{FF2B5EF4-FFF2-40B4-BE49-F238E27FC236}">
                <a16:creationId xmlns:a16="http://schemas.microsoft.com/office/drawing/2014/main" id="{1C6A140F-760F-4CBC-9B65-8397B3B9E083}"/>
              </a:ext>
            </a:extLst>
          </p:cNvPr>
          <p:cNvGrpSpPr/>
          <p:nvPr/>
        </p:nvGrpSpPr>
        <p:grpSpPr>
          <a:xfrm>
            <a:off x="4209091" y="4224830"/>
            <a:ext cx="784316" cy="784316"/>
            <a:chOff x="9106243" y="10266521"/>
            <a:chExt cx="2044064" cy="2044064"/>
          </a:xfrm>
        </p:grpSpPr>
        <p:sp>
          <p:nvSpPr>
            <p:cNvPr id="63" name="object 21">
              <a:extLst>
                <a:ext uri="{FF2B5EF4-FFF2-40B4-BE49-F238E27FC236}">
                  <a16:creationId xmlns:a16="http://schemas.microsoft.com/office/drawing/2014/main" id="{98DB4F66-27F1-44B8-87B0-329B30D96758}"/>
                </a:ext>
              </a:extLst>
            </p:cNvPr>
            <p:cNvSpPr/>
            <p:nvPr/>
          </p:nvSpPr>
          <p:spPr>
            <a:xfrm>
              <a:off x="9123842" y="10284120"/>
              <a:ext cx="2008505" cy="2008505"/>
            </a:xfrm>
            <a:custGeom>
              <a:avLst/>
              <a:gdLst/>
              <a:ahLst/>
              <a:cxnLst/>
              <a:rect l="l" t="t" r="r" b="b"/>
              <a:pathLst>
                <a:path w="2008504" h="2008504">
                  <a:moveTo>
                    <a:pt x="1107" y="0"/>
                  </a:moveTo>
                  <a:lnTo>
                    <a:pt x="0" y="1004137"/>
                  </a:lnTo>
                  <a:lnTo>
                    <a:pt x="1157" y="1052788"/>
                  </a:lnTo>
                  <a:lnTo>
                    <a:pt x="4596" y="1100842"/>
                  </a:lnTo>
                  <a:lnTo>
                    <a:pt x="10263" y="1148246"/>
                  </a:lnTo>
                  <a:lnTo>
                    <a:pt x="18105" y="1194947"/>
                  </a:lnTo>
                  <a:lnTo>
                    <a:pt x="28071" y="1240893"/>
                  </a:lnTo>
                  <a:lnTo>
                    <a:pt x="40107" y="1286030"/>
                  </a:lnTo>
                  <a:lnTo>
                    <a:pt x="54160" y="1330307"/>
                  </a:lnTo>
                  <a:lnTo>
                    <a:pt x="70179" y="1373671"/>
                  </a:lnTo>
                  <a:lnTo>
                    <a:pt x="88111" y="1416069"/>
                  </a:lnTo>
                  <a:lnTo>
                    <a:pt x="107902" y="1457448"/>
                  </a:lnTo>
                  <a:lnTo>
                    <a:pt x="129501" y="1497757"/>
                  </a:lnTo>
                  <a:lnTo>
                    <a:pt x="152854" y="1536941"/>
                  </a:lnTo>
                  <a:lnTo>
                    <a:pt x="177910" y="1574950"/>
                  </a:lnTo>
                  <a:lnTo>
                    <a:pt x="204615" y="1611730"/>
                  </a:lnTo>
                  <a:lnTo>
                    <a:pt x="232918" y="1647228"/>
                  </a:lnTo>
                  <a:lnTo>
                    <a:pt x="262765" y="1681393"/>
                  </a:lnTo>
                  <a:lnTo>
                    <a:pt x="294103" y="1714170"/>
                  </a:lnTo>
                  <a:lnTo>
                    <a:pt x="326881" y="1745509"/>
                  </a:lnTo>
                  <a:lnTo>
                    <a:pt x="361045" y="1775356"/>
                  </a:lnTo>
                  <a:lnTo>
                    <a:pt x="396544" y="1803658"/>
                  </a:lnTo>
                  <a:lnTo>
                    <a:pt x="433324" y="1830363"/>
                  </a:lnTo>
                  <a:lnTo>
                    <a:pt x="471332" y="1855419"/>
                  </a:lnTo>
                  <a:lnTo>
                    <a:pt x="510517" y="1878773"/>
                  </a:lnTo>
                  <a:lnTo>
                    <a:pt x="550825" y="1900372"/>
                  </a:lnTo>
                  <a:lnTo>
                    <a:pt x="592205" y="1920163"/>
                  </a:lnTo>
                  <a:lnTo>
                    <a:pt x="634603" y="1938094"/>
                  </a:lnTo>
                  <a:lnTo>
                    <a:pt x="677966" y="1954113"/>
                  </a:lnTo>
                  <a:lnTo>
                    <a:pt x="722243" y="1968167"/>
                  </a:lnTo>
                  <a:lnTo>
                    <a:pt x="767381" y="1980203"/>
                  </a:lnTo>
                  <a:lnTo>
                    <a:pt x="813326" y="1990168"/>
                  </a:lnTo>
                  <a:lnTo>
                    <a:pt x="860027" y="1998011"/>
                  </a:lnTo>
                  <a:lnTo>
                    <a:pt x="907431" y="2003677"/>
                  </a:lnTo>
                  <a:lnTo>
                    <a:pt x="955485" y="2007116"/>
                  </a:lnTo>
                  <a:lnTo>
                    <a:pt x="1004137" y="2008274"/>
                  </a:lnTo>
                  <a:lnTo>
                    <a:pt x="1052788" y="2007116"/>
                  </a:lnTo>
                  <a:lnTo>
                    <a:pt x="1100842" y="2003677"/>
                  </a:lnTo>
                  <a:lnTo>
                    <a:pt x="1148245" y="1998011"/>
                  </a:lnTo>
                  <a:lnTo>
                    <a:pt x="1194946" y="1990168"/>
                  </a:lnTo>
                  <a:lnTo>
                    <a:pt x="1240892" y="1980203"/>
                  </a:lnTo>
                  <a:lnTo>
                    <a:pt x="1286029" y="1968167"/>
                  </a:lnTo>
                  <a:lnTo>
                    <a:pt x="1330306" y="1954113"/>
                  </a:lnTo>
                  <a:lnTo>
                    <a:pt x="1373669" y="1938094"/>
                  </a:lnTo>
                  <a:lnTo>
                    <a:pt x="1416067" y="1920163"/>
                  </a:lnTo>
                  <a:lnTo>
                    <a:pt x="1457446" y="1900372"/>
                  </a:lnTo>
                  <a:lnTo>
                    <a:pt x="1497755" y="1878773"/>
                  </a:lnTo>
                  <a:lnTo>
                    <a:pt x="1536940" y="1855419"/>
                  </a:lnTo>
                  <a:lnTo>
                    <a:pt x="1574948" y="1830363"/>
                  </a:lnTo>
                  <a:lnTo>
                    <a:pt x="1611728" y="1803658"/>
                  </a:lnTo>
                  <a:lnTo>
                    <a:pt x="1647227" y="1775356"/>
                  </a:lnTo>
                  <a:lnTo>
                    <a:pt x="1681391" y="1745509"/>
                  </a:lnTo>
                  <a:lnTo>
                    <a:pt x="1714169" y="1714170"/>
                  </a:lnTo>
                  <a:lnTo>
                    <a:pt x="1745508" y="1681393"/>
                  </a:lnTo>
                  <a:lnTo>
                    <a:pt x="1775354" y="1647228"/>
                  </a:lnTo>
                  <a:lnTo>
                    <a:pt x="1803657" y="1611730"/>
                  </a:lnTo>
                  <a:lnTo>
                    <a:pt x="1830362" y="1574950"/>
                  </a:lnTo>
                  <a:lnTo>
                    <a:pt x="1855418" y="1536941"/>
                  </a:lnTo>
                  <a:lnTo>
                    <a:pt x="1878772" y="1497757"/>
                  </a:lnTo>
                  <a:lnTo>
                    <a:pt x="1900371" y="1457448"/>
                  </a:lnTo>
                  <a:lnTo>
                    <a:pt x="1920162" y="1416069"/>
                  </a:lnTo>
                  <a:lnTo>
                    <a:pt x="1938094" y="1373671"/>
                  </a:lnTo>
                  <a:lnTo>
                    <a:pt x="1954113" y="1330307"/>
                  </a:lnTo>
                  <a:lnTo>
                    <a:pt x="1968167" y="1286030"/>
                  </a:lnTo>
                  <a:lnTo>
                    <a:pt x="1980202" y="1240893"/>
                  </a:lnTo>
                  <a:lnTo>
                    <a:pt x="1990168" y="1194947"/>
                  </a:lnTo>
                  <a:lnTo>
                    <a:pt x="1998010" y="1148246"/>
                  </a:lnTo>
                  <a:lnTo>
                    <a:pt x="2003677" y="1100842"/>
                  </a:lnTo>
                  <a:lnTo>
                    <a:pt x="2007116" y="1052788"/>
                  </a:lnTo>
                  <a:lnTo>
                    <a:pt x="2008274" y="1004137"/>
                  </a:lnTo>
                  <a:lnTo>
                    <a:pt x="2007268" y="956738"/>
                  </a:lnTo>
                  <a:lnTo>
                    <a:pt x="2004270" y="909653"/>
                  </a:lnTo>
                  <a:lnTo>
                    <a:pt x="1999313" y="862955"/>
                  </a:lnTo>
                  <a:lnTo>
                    <a:pt x="1992428" y="816715"/>
                  </a:lnTo>
                  <a:lnTo>
                    <a:pt x="1983648" y="771008"/>
                  </a:lnTo>
                  <a:lnTo>
                    <a:pt x="1973005" y="725904"/>
                  </a:lnTo>
                  <a:lnTo>
                    <a:pt x="1960530" y="681478"/>
                  </a:lnTo>
                  <a:lnTo>
                    <a:pt x="1946256" y="637802"/>
                  </a:lnTo>
                  <a:lnTo>
                    <a:pt x="1930214" y="594948"/>
                  </a:lnTo>
                  <a:lnTo>
                    <a:pt x="1912437" y="552989"/>
                  </a:lnTo>
                  <a:lnTo>
                    <a:pt x="1892957" y="511998"/>
                  </a:lnTo>
                  <a:lnTo>
                    <a:pt x="1871805" y="472048"/>
                  </a:lnTo>
                  <a:lnTo>
                    <a:pt x="1849013" y="433211"/>
                  </a:lnTo>
                  <a:lnTo>
                    <a:pt x="1824615" y="395560"/>
                  </a:lnTo>
                  <a:lnTo>
                    <a:pt x="1798640" y="359167"/>
                  </a:lnTo>
                  <a:lnTo>
                    <a:pt x="1771122" y="324106"/>
                  </a:lnTo>
                  <a:lnTo>
                    <a:pt x="1742093" y="290449"/>
                  </a:lnTo>
                  <a:lnTo>
                    <a:pt x="1711584" y="258268"/>
                  </a:lnTo>
                  <a:lnTo>
                    <a:pt x="1679628" y="227637"/>
                  </a:lnTo>
                  <a:lnTo>
                    <a:pt x="1646256" y="198628"/>
                  </a:lnTo>
                  <a:lnTo>
                    <a:pt x="1611500" y="171314"/>
                  </a:lnTo>
                  <a:lnTo>
                    <a:pt x="1575393" y="145767"/>
                  </a:lnTo>
                  <a:lnTo>
                    <a:pt x="1537967" y="122060"/>
                  </a:lnTo>
                  <a:lnTo>
                    <a:pt x="1499253" y="100266"/>
                  </a:lnTo>
                  <a:lnTo>
                    <a:pt x="1459283" y="80458"/>
                  </a:lnTo>
                  <a:lnTo>
                    <a:pt x="1418090" y="62707"/>
                  </a:lnTo>
                  <a:lnTo>
                    <a:pt x="1375705" y="47088"/>
                  </a:lnTo>
                  <a:lnTo>
                    <a:pt x="1332161" y="33672"/>
                  </a:lnTo>
                  <a:lnTo>
                    <a:pt x="1287489" y="22532"/>
                  </a:lnTo>
                  <a:lnTo>
                    <a:pt x="1241721" y="13742"/>
                  </a:lnTo>
                  <a:lnTo>
                    <a:pt x="1194890" y="7373"/>
                  </a:lnTo>
                  <a:lnTo>
                    <a:pt x="1147027" y="3498"/>
                  </a:lnTo>
                  <a:lnTo>
                    <a:pt x="1098165" y="2190"/>
                  </a:lnTo>
                  <a:lnTo>
                    <a:pt x="1107" y="0"/>
                  </a:lnTo>
                  <a:close/>
                </a:path>
              </a:pathLst>
            </a:custGeom>
            <a:solidFill>
              <a:srgbClr val="FFFFFF"/>
            </a:solidFill>
          </p:spPr>
          <p:txBody>
            <a:bodyPr wrap="square" lIns="0" tIns="0" rIns="0" bIns="0" rtlCol="0"/>
            <a:lstStyle/>
            <a:p>
              <a:pPr defTabSz="350855"/>
              <a:endParaRPr sz="691" kern="0">
                <a:solidFill>
                  <a:sysClr val="windowText" lastClr="000000"/>
                </a:solidFill>
                <a:latin typeface="Calibri"/>
              </a:endParaRPr>
            </a:p>
          </p:txBody>
        </p:sp>
        <p:pic>
          <p:nvPicPr>
            <p:cNvPr id="64" name="object 22">
              <a:extLst>
                <a:ext uri="{FF2B5EF4-FFF2-40B4-BE49-F238E27FC236}">
                  <a16:creationId xmlns:a16="http://schemas.microsoft.com/office/drawing/2014/main" id="{7D6A62A8-65EB-47E0-884A-CEBF4306D2EE}"/>
                </a:ext>
              </a:extLst>
            </p:cNvPr>
            <p:cNvPicPr/>
            <p:nvPr/>
          </p:nvPicPr>
          <p:blipFill>
            <a:blip r:embed="rId5" cstate="print"/>
            <a:stretch>
              <a:fillRect/>
            </a:stretch>
          </p:blipFill>
          <p:spPr>
            <a:xfrm>
              <a:off x="9404844" y="10284681"/>
              <a:ext cx="1446266" cy="1827750"/>
            </a:xfrm>
            <a:prstGeom prst="rect">
              <a:avLst/>
            </a:prstGeom>
          </p:spPr>
        </p:pic>
        <p:sp>
          <p:nvSpPr>
            <p:cNvPr id="65" name="object 23">
              <a:extLst>
                <a:ext uri="{FF2B5EF4-FFF2-40B4-BE49-F238E27FC236}">
                  <a16:creationId xmlns:a16="http://schemas.microsoft.com/office/drawing/2014/main" id="{AFB4887F-3D0F-4ACA-A0FF-AEEB1AC5EEE8}"/>
                </a:ext>
              </a:extLst>
            </p:cNvPr>
            <p:cNvSpPr/>
            <p:nvPr/>
          </p:nvSpPr>
          <p:spPr>
            <a:xfrm>
              <a:off x="9123842" y="10284120"/>
              <a:ext cx="2008505" cy="2008505"/>
            </a:xfrm>
            <a:custGeom>
              <a:avLst/>
              <a:gdLst/>
              <a:ahLst/>
              <a:cxnLst/>
              <a:rect l="l" t="t" r="r" b="b"/>
              <a:pathLst>
                <a:path w="2008504" h="2008504">
                  <a:moveTo>
                    <a:pt x="1098165" y="2190"/>
                  </a:moveTo>
                  <a:lnTo>
                    <a:pt x="1107" y="0"/>
                  </a:lnTo>
                  <a:lnTo>
                    <a:pt x="467" y="549474"/>
                  </a:lnTo>
                  <a:lnTo>
                    <a:pt x="138" y="837230"/>
                  </a:lnTo>
                  <a:lnTo>
                    <a:pt x="17" y="957405"/>
                  </a:lnTo>
                  <a:lnTo>
                    <a:pt x="0" y="1004137"/>
                  </a:lnTo>
                  <a:lnTo>
                    <a:pt x="1157" y="1052788"/>
                  </a:lnTo>
                  <a:lnTo>
                    <a:pt x="4596" y="1100842"/>
                  </a:lnTo>
                  <a:lnTo>
                    <a:pt x="10263" y="1148246"/>
                  </a:lnTo>
                  <a:lnTo>
                    <a:pt x="18105" y="1194947"/>
                  </a:lnTo>
                  <a:lnTo>
                    <a:pt x="28071" y="1240893"/>
                  </a:lnTo>
                  <a:lnTo>
                    <a:pt x="40107" y="1286030"/>
                  </a:lnTo>
                  <a:lnTo>
                    <a:pt x="54160" y="1330307"/>
                  </a:lnTo>
                  <a:lnTo>
                    <a:pt x="70179" y="1373671"/>
                  </a:lnTo>
                  <a:lnTo>
                    <a:pt x="88111" y="1416069"/>
                  </a:lnTo>
                  <a:lnTo>
                    <a:pt x="107902" y="1457448"/>
                  </a:lnTo>
                  <a:lnTo>
                    <a:pt x="129501" y="1497757"/>
                  </a:lnTo>
                  <a:lnTo>
                    <a:pt x="152854" y="1536941"/>
                  </a:lnTo>
                  <a:lnTo>
                    <a:pt x="177910" y="1574950"/>
                  </a:lnTo>
                  <a:lnTo>
                    <a:pt x="204615" y="1611730"/>
                  </a:lnTo>
                  <a:lnTo>
                    <a:pt x="232918" y="1647228"/>
                  </a:lnTo>
                  <a:lnTo>
                    <a:pt x="262765" y="1681393"/>
                  </a:lnTo>
                  <a:lnTo>
                    <a:pt x="294103" y="1714170"/>
                  </a:lnTo>
                  <a:lnTo>
                    <a:pt x="326881" y="1745509"/>
                  </a:lnTo>
                  <a:lnTo>
                    <a:pt x="361045" y="1775356"/>
                  </a:lnTo>
                  <a:lnTo>
                    <a:pt x="396544" y="1803658"/>
                  </a:lnTo>
                  <a:lnTo>
                    <a:pt x="433324" y="1830363"/>
                  </a:lnTo>
                  <a:lnTo>
                    <a:pt x="471332" y="1855419"/>
                  </a:lnTo>
                  <a:lnTo>
                    <a:pt x="510517" y="1878773"/>
                  </a:lnTo>
                  <a:lnTo>
                    <a:pt x="550825" y="1900372"/>
                  </a:lnTo>
                  <a:lnTo>
                    <a:pt x="592205" y="1920163"/>
                  </a:lnTo>
                  <a:lnTo>
                    <a:pt x="634603" y="1938094"/>
                  </a:lnTo>
                  <a:lnTo>
                    <a:pt x="677966" y="1954113"/>
                  </a:lnTo>
                  <a:lnTo>
                    <a:pt x="722243" y="1968167"/>
                  </a:lnTo>
                  <a:lnTo>
                    <a:pt x="767381" y="1980203"/>
                  </a:lnTo>
                  <a:lnTo>
                    <a:pt x="813326" y="1990168"/>
                  </a:lnTo>
                  <a:lnTo>
                    <a:pt x="860027" y="1998011"/>
                  </a:lnTo>
                  <a:lnTo>
                    <a:pt x="907431" y="2003677"/>
                  </a:lnTo>
                  <a:lnTo>
                    <a:pt x="955485" y="2007116"/>
                  </a:lnTo>
                  <a:lnTo>
                    <a:pt x="1004137" y="2008274"/>
                  </a:lnTo>
                  <a:lnTo>
                    <a:pt x="1052788" y="2007116"/>
                  </a:lnTo>
                  <a:lnTo>
                    <a:pt x="1100842" y="2003677"/>
                  </a:lnTo>
                  <a:lnTo>
                    <a:pt x="1148245" y="1998011"/>
                  </a:lnTo>
                  <a:lnTo>
                    <a:pt x="1194946" y="1990168"/>
                  </a:lnTo>
                  <a:lnTo>
                    <a:pt x="1240892" y="1980203"/>
                  </a:lnTo>
                  <a:lnTo>
                    <a:pt x="1286029" y="1968167"/>
                  </a:lnTo>
                  <a:lnTo>
                    <a:pt x="1330306" y="1954113"/>
                  </a:lnTo>
                  <a:lnTo>
                    <a:pt x="1373669" y="1938094"/>
                  </a:lnTo>
                  <a:lnTo>
                    <a:pt x="1416067" y="1920163"/>
                  </a:lnTo>
                  <a:lnTo>
                    <a:pt x="1457446" y="1900372"/>
                  </a:lnTo>
                  <a:lnTo>
                    <a:pt x="1497755" y="1878773"/>
                  </a:lnTo>
                  <a:lnTo>
                    <a:pt x="1536940" y="1855419"/>
                  </a:lnTo>
                  <a:lnTo>
                    <a:pt x="1574948" y="1830363"/>
                  </a:lnTo>
                  <a:lnTo>
                    <a:pt x="1611728" y="1803658"/>
                  </a:lnTo>
                  <a:lnTo>
                    <a:pt x="1647227" y="1775356"/>
                  </a:lnTo>
                  <a:lnTo>
                    <a:pt x="1681391" y="1745509"/>
                  </a:lnTo>
                  <a:lnTo>
                    <a:pt x="1714169" y="1714170"/>
                  </a:lnTo>
                  <a:lnTo>
                    <a:pt x="1745508" y="1681393"/>
                  </a:lnTo>
                  <a:lnTo>
                    <a:pt x="1775354" y="1647228"/>
                  </a:lnTo>
                  <a:lnTo>
                    <a:pt x="1803657" y="1611730"/>
                  </a:lnTo>
                  <a:lnTo>
                    <a:pt x="1830362" y="1574950"/>
                  </a:lnTo>
                  <a:lnTo>
                    <a:pt x="1855418" y="1536941"/>
                  </a:lnTo>
                  <a:lnTo>
                    <a:pt x="1878772" y="1497757"/>
                  </a:lnTo>
                  <a:lnTo>
                    <a:pt x="1900371" y="1457448"/>
                  </a:lnTo>
                  <a:lnTo>
                    <a:pt x="1920162" y="1416069"/>
                  </a:lnTo>
                  <a:lnTo>
                    <a:pt x="1938094" y="1373671"/>
                  </a:lnTo>
                  <a:lnTo>
                    <a:pt x="1954113" y="1330307"/>
                  </a:lnTo>
                  <a:lnTo>
                    <a:pt x="1968167" y="1286030"/>
                  </a:lnTo>
                  <a:lnTo>
                    <a:pt x="1980202" y="1240893"/>
                  </a:lnTo>
                  <a:lnTo>
                    <a:pt x="1990168" y="1194947"/>
                  </a:lnTo>
                  <a:lnTo>
                    <a:pt x="1998010" y="1148246"/>
                  </a:lnTo>
                  <a:lnTo>
                    <a:pt x="2003677" y="1100842"/>
                  </a:lnTo>
                  <a:lnTo>
                    <a:pt x="2007116" y="1052788"/>
                  </a:lnTo>
                  <a:lnTo>
                    <a:pt x="2008274" y="1004137"/>
                  </a:lnTo>
                  <a:lnTo>
                    <a:pt x="2007268" y="956738"/>
                  </a:lnTo>
                  <a:lnTo>
                    <a:pt x="2004270" y="909653"/>
                  </a:lnTo>
                  <a:lnTo>
                    <a:pt x="1999313" y="862955"/>
                  </a:lnTo>
                  <a:lnTo>
                    <a:pt x="1992428" y="816715"/>
                  </a:lnTo>
                  <a:lnTo>
                    <a:pt x="1983648" y="771008"/>
                  </a:lnTo>
                  <a:lnTo>
                    <a:pt x="1973005" y="725904"/>
                  </a:lnTo>
                  <a:lnTo>
                    <a:pt x="1960530" y="681478"/>
                  </a:lnTo>
                  <a:lnTo>
                    <a:pt x="1946256" y="637802"/>
                  </a:lnTo>
                  <a:lnTo>
                    <a:pt x="1930214" y="594948"/>
                  </a:lnTo>
                  <a:lnTo>
                    <a:pt x="1912437" y="552989"/>
                  </a:lnTo>
                  <a:lnTo>
                    <a:pt x="1892957" y="511998"/>
                  </a:lnTo>
                  <a:lnTo>
                    <a:pt x="1871805" y="472048"/>
                  </a:lnTo>
                  <a:lnTo>
                    <a:pt x="1849013" y="433211"/>
                  </a:lnTo>
                  <a:lnTo>
                    <a:pt x="1824615" y="395560"/>
                  </a:lnTo>
                  <a:lnTo>
                    <a:pt x="1798640" y="359167"/>
                  </a:lnTo>
                  <a:lnTo>
                    <a:pt x="1771122" y="324106"/>
                  </a:lnTo>
                  <a:lnTo>
                    <a:pt x="1742093" y="290449"/>
                  </a:lnTo>
                  <a:lnTo>
                    <a:pt x="1711584" y="258268"/>
                  </a:lnTo>
                  <a:lnTo>
                    <a:pt x="1679628" y="227637"/>
                  </a:lnTo>
                  <a:lnTo>
                    <a:pt x="1646256" y="198628"/>
                  </a:lnTo>
                  <a:lnTo>
                    <a:pt x="1611500" y="171314"/>
                  </a:lnTo>
                  <a:lnTo>
                    <a:pt x="1575393" y="145767"/>
                  </a:lnTo>
                  <a:lnTo>
                    <a:pt x="1537967" y="122060"/>
                  </a:lnTo>
                  <a:lnTo>
                    <a:pt x="1499253" y="100266"/>
                  </a:lnTo>
                  <a:lnTo>
                    <a:pt x="1459283" y="80458"/>
                  </a:lnTo>
                  <a:lnTo>
                    <a:pt x="1418090" y="62707"/>
                  </a:lnTo>
                  <a:lnTo>
                    <a:pt x="1375705" y="47088"/>
                  </a:lnTo>
                  <a:lnTo>
                    <a:pt x="1332161" y="33672"/>
                  </a:lnTo>
                  <a:lnTo>
                    <a:pt x="1287489" y="22532"/>
                  </a:lnTo>
                  <a:lnTo>
                    <a:pt x="1241721" y="13742"/>
                  </a:lnTo>
                  <a:lnTo>
                    <a:pt x="1194890" y="7373"/>
                  </a:lnTo>
                  <a:lnTo>
                    <a:pt x="1147027" y="3498"/>
                  </a:lnTo>
                  <a:lnTo>
                    <a:pt x="1098165" y="2190"/>
                  </a:lnTo>
                  <a:close/>
                </a:path>
              </a:pathLst>
            </a:custGeom>
            <a:ln w="35197">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grpSp>
        <p:nvGrpSpPr>
          <p:cNvPr id="66" name="object 24">
            <a:extLst>
              <a:ext uri="{FF2B5EF4-FFF2-40B4-BE49-F238E27FC236}">
                <a16:creationId xmlns:a16="http://schemas.microsoft.com/office/drawing/2014/main" id="{B09332A0-90C1-499D-B8C3-F685E1673E61}"/>
              </a:ext>
            </a:extLst>
          </p:cNvPr>
          <p:cNvGrpSpPr/>
          <p:nvPr/>
        </p:nvGrpSpPr>
        <p:grpSpPr>
          <a:xfrm>
            <a:off x="5280088" y="4224830"/>
            <a:ext cx="784316" cy="784316"/>
            <a:chOff x="11897446" y="10266521"/>
            <a:chExt cx="2044064" cy="2044064"/>
          </a:xfrm>
        </p:grpSpPr>
        <p:sp>
          <p:nvSpPr>
            <p:cNvPr id="67" name="object 25">
              <a:extLst>
                <a:ext uri="{FF2B5EF4-FFF2-40B4-BE49-F238E27FC236}">
                  <a16:creationId xmlns:a16="http://schemas.microsoft.com/office/drawing/2014/main" id="{C6D58AB2-A5AB-42A1-85A5-B3C273A2BA9B}"/>
                </a:ext>
              </a:extLst>
            </p:cNvPr>
            <p:cNvSpPr/>
            <p:nvPr/>
          </p:nvSpPr>
          <p:spPr>
            <a:xfrm>
              <a:off x="11915045" y="10284120"/>
              <a:ext cx="2008505" cy="2008505"/>
            </a:xfrm>
            <a:custGeom>
              <a:avLst/>
              <a:gdLst/>
              <a:ahLst/>
              <a:cxnLst/>
              <a:rect l="l" t="t" r="r" b="b"/>
              <a:pathLst>
                <a:path w="2008505" h="2008504">
                  <a:moveTo>
                    <a:pt x="1107" y="0"/>
                  </a:moveTo>
                  <a:lnTo>
                    <a:pt x="0" y="1004137"/>
                  </a:lnTo>
                  <a:lnTo>
                    <a:pt x="1157" y="1052788"/>
                  </a:lnTo>
                  <a:lnTo>
                    <a:pt x="4596" y="1100842"/>
                  </a:lnTo>
                  <a:lnTo>
                    <a:pt x="10263" y="1148246"/>
                  </a:lnTo>
                  <a:lnTo>
                    <a:pt x="18105" y="1194947"/>
                  </a:lnTo>
                  <a:lnTo>
                    <a:pt x="28071" y="1240893"/>
                  </a:lnTo>
                  <a:lnTo>
                    <a:pt x="40107" y="1286030"/>
                  </a:lnTo>
                  <a:lnTo>
                    <a:pt x="54160" y="1330307"/>
                  </a:lnTo>
                  <a:lnTo>
                    <a:pt x="70179" y="1373671"/>
                  </a:lnTo>
                  <a:lnTo>
                    <a:pt x="88111" y="1416069"/>
                  </a:lnTo>
                  <a:lnTo>
                    <a:pt x="107902" y="1457448"/>
                  </a:lnTo>
                  <a:lnTo>
                    <a:pt x="129501" y="1497757"/>
                  </a:lnTo>
                  <a:lnTo>
                    <a:pt x="152854" y="1536941"/>
                  </a:lnTo>
                  <a:lnTo>
                    <a:pt x="177910" y="1574950"/>
                  </a:lnTo>
                  <a:lnTo>
                    <a:pt x="204615" y="1611730"/>
                  </a:lnTo>
                  <a:lnTo>
                    <a:pt x="232918" y="1647228"/>
                  </a:lnTo>
                  <a:lnTo>
                    <a:pt x="262765" y="1681393"/>
                  </a:lnTo>
                  <a:lnTo>
                    <a:pt x="294103" y="1714170"/>
                  </a:lnTo>
                  <a:lnTo>
                    <a:pt x="326881" y="1745509"/>
                  </a:lnTo>
                  <a:lnTo>
                    <a:pt x="361045" y="1775356"/>
                  </a:lnTo>
                  <a:lnTo>
                    <a:pt x="396544" y="1803658"/>
                  </a:lnTo>
                  <a:lnTo>
                    <a:pt x="433324" y="1830363"/>
                  </a:lnTo>
                  <a:lnTo>
                    <a:pt x="471332" y="1855419"/>
                  </a:lnTo>
                  <a:lnTo>
                    <a:pt x="510517" y="1878773"/>
                  </a:lnTo>
                  <a:lnTo>
                    <a:pt x="550825" y="1900372"/>
                  </a:lnTo>
                  <a:lnTo>
                    <a:pt x="592205" y="1920163"/>
                  </a:lnTo>
                  <a:lnTo>
                    <a:pt x="634603" y="1938094"/>
                  </a:lnTo>
                  <a:lnTo>
                    <a:pt x="677966" y="1954113"/>
                  </a:lnTo>
                  <a:lnTo>
                    <a:pt x="722243" y="1968167"/>
                  </a:lnTo>
                  <a:lnTo>
                    <a:pt x="767381" y="1980203"/>
                  </a:lnTo>
                  <a:lnTo>
                    <a:pt x="813326" y="1990168"/>
                  </a:lnTo>
                  <a:lnTo>
                    <a:pt x="860027" y="1998011"/>
                  </a:lnTo>
                  <a:lnTo>
                    <a:pt x="907431" y="2003677"/>
                  </a:lnTo>
                  <a:lnTo>
                    <a:pt x="955485" y="2007116"/>
                  </a:lnTo>
                  <a:lnTo>
                    <a:pt x="1004137" y="2008274"/>
                  </a:lnTo>
                  <a:lnTo>
                    <a:pt x="1052788" y="2007116"/>
                  </a:lnTo>
                  <a:lnTo>
                    <a:pt x="1100842" y="2003677"/>
                  </a:lnTo>
                  <a:lnTo>
                    <a:pt x="1148245" y="1998011"/>
                  </a:lnTo>
                  <a:lnTo>
                    <a:pt x="1194946" y="1990168"/>
                  </a:lnTo>
                  <a:lnTo>
                    <a:pt x="1240892" y="1980203"/>
                  </a:lnTo>
                  <a:lnTo>
                    <a:pt x="1286029" y="1968167"/>
                  </a:lnTo>
                  <a:lnTo>
                    <a:pt x="1330306" y="1954113"/>
                  </a:lnTo>
                  <a:lnTo>
                    <a:pt x="1373669" y="1938094"/>
                  </a:lnTo>
                  <a:lnTo>
                    <a:pt x="1416067" y="1920163"/>
                  </a:lnTo>
                  <a:lnTo>
                    <a:pt x="1457446" y="1900372"/>
                  </a:lnTo>
                  <a:lnTo>
                    <a:pt x="1497755" y="1878773"/>
                  </a:lnTo>
                  <a:lnTo>
                    <a:pt x="1536940" y="1855419"/>
                  </a:lnTo>
                  <a:lnTo>
                    <a:pt x="1574948" y="1830363"/>
                  </a:lnTo>
                  <a:lnTo>
                    <a:pt x="1611728" y="1803658"/>
                  </a:lnTo>
                  <a:lnTo>
                    <a:pt x="1647227" y="1775356"/>
                  </a:lnTo>
                  <a:lnTo>
                    <a:pt x="1681391" y="1745509"/>
                  </a:lnTo>
                  <a:lnTo>
                    <a:pt x="1714169" y="1714170"/>
                  </a:lnTo>
                  <a:lnTo>
                    <a:pt x="1745508" y="1681393"/>
                  </a:lnTo>
                  <a:lnTo>
                    <a:pt x="1775354" y="1647228"/>
                  </a:lnTo>
                  <a:lnTo>
                    <a:pt x="1803657" y="1611730"/>
                  </a:lnTo>
                  <a:lnTo>
                    <a:pt x="1830362" y="1574950"/>
                  </a:lnTo>
                  <a:lnTo>
                    <a:pt x="1855418" y="1536941"/>
                  </a:lnTo>
                  <a:lnTo>
                    <a:pt x="1878772" y="1497757"/>
                  </a:lnTo>
                  <a:lnTo>
                    <a:pt x="1900371" y="1457448"/>
                  </a:lnTo>
                  <a:lnTo>
                    <a:pt x="1920162" y="1416069"/>
                  </a:lnTo>
                  <a:lnTo>
                    <a:pt x="1938094" y="1373671"/>
                  </a:lnTo>
                  <a:lnTo>
                    <a:pt x="1954113" y="1330307"/>
                  </a:lnTo>
                  <a:lnTo>
                    <a:pt x="1968167" y="1286030"/>
                  </a:lnTo>
                  <a:lnTo>
                    <a:pt x="1980202" y="1240893"/>
                  </a:lnTo>
                  <a:lnTo>
                    <a:pt x="1990168" y="1194947"/>
                  </a:lnTo>
                  <a:lnTo>
                    <a:pt x="1998010" y="1148246"/>
                  </a:lnTo>
                  <a:lnTo>
                    <a:pt x="2003677" y="1100842"/>
                  </a:lnTo>
                  <a:lnTo>
                    <a:pt x="2007116" y="1052788"/>
                  </a:lnTo>
                  <a:lnTo>
                    <a:pt x="2008274" y="1004137"/>
                  </a:lnTo>
                  <a:lnTo>
                    <a:pt x="2007268" y="956738"/>
                  </a:lnTo>
                  <a:lnTo>
                    <a:pt x="2004270" y="909653"/>
                  </a:lnTo>
                  <a:lnTo>
                    <a:pt x="1999313" y="862955"/>
                  </a:lnTo>
                  <a:lnTo>
                    <a:pt x="1992428" y="816715"/>
                  </a:lnTo>
                  <a:lnTo>
                    <a:pt x="1983648" y="771008"/>
                  </a:lnTo>
                  <a:lnTo>
                    <a:pt x="1973005" y="725904"/>
                  </a:lnTo>
                  <a:lnTo>
                    <a:pt x="1960530" y="681478"/>
                  </a:lnTo>
                  <a:lnTo>
                    <a:pt x="1946256" y="637802"/>
                  </a:lnTo>
                  <a:lnTo>
                    <a:pt x="1930214" y="594948"/>
                  </a:lnTo>
                  <a:lnTo>
                    <a:pt x="1912437" y="552989"/>
                  </a:lnTo>
                  <a:lnTo>
                    <a:pt x="1892957" y="511998"/>
                  </a:lnTo>
                  <a:lnTo>
                    <a:pt x="1871805" y="472048"/>
                  </a:lnTo>
                  <a:lnTo>
                    <a:pt x="1849013" y="433211"/>
                  </a:lnTo>
                  <a:lnTo>
                    <a:pt x="1824615" y="395560"/>
                  </a:lnTo>
                  <a:lnTo>
                    <a:pt x="1798640" y="359167"/>
                  </a:lnTo>
                  <a:lnTo>
                    <a:pt x="1771122" y="324106"/>
                  </a:lnTo>
                  <a:lnTo>
                    <a:pt x="1742093" y="290449"/>
                  </a:lnTo>
                  <a:lnTo>
                    <a:pt x="1711584" y="258268"/>
                  </a:lnTo>
                  <a:lnTo>
                    <a:pt x="1679628" y="227637"/>
                  </a:lnTo>
                  <a:lnTo>
                    <a:pt x="1646256" y="198628"/>
                  </a:lnTo>
                  <a:lnTo>
                    <a:pt x="1611500" y="171314"/>
                  </a:lnTo>
                  <a:lnTo>
                    <a:pt x="1575393" y="145767"/>
                  </a:lnTo>
                  <a:lnTo>
                    <a:pt x="1537967" y="122060"/>
                  </a:lnTo>
                  <a:lnTo>
                    <a:pt x="1499253" y="100266"/>
                  </a:lnTo>
                  <a:lnTo>
                    <a:pt x="1459283" y="80458"/>
                  </a:lnTo>
                  <a:lnTo>
                    <a:pt x="1418090" y="62707"/>
                  </a:lnTo>
                  <a:lnTo>
                    <a:pt x="1375705" y="47088"/>
                  </a:lnTo>
                  <a:lnTo>
                    <a:pt x="1332161" y="33672"/>
                  </a:lnTo>
                  <a:lnTo>
                    <a:pt x="1287489" y="22532"/>
                  </a:lnTo>
                  <a:lnTo>
                    <a:pt x="1241721" y="13742"/>
                  </a:lnTo>
                  <a:lnTo>
                    <a:pt x="1194890" y="7373"/>
                  </a:lnTo>
                  <a:lnTo>
                    <a:pt x="1147027" y="3498"/>
                  </a:lnTo>
                  <a:lnTo>
                    <a:pt x="1098165" y="2190"/>
                  </a:lnTo>
                  <a:lnTo>
                    <a:pt x="1107" y="0"/>
                  </a:lnTo>
                  <a:close/>
                </a:path>
              </a:pathLst>
            </a:custGeom>
            <a:solidFill>
              <a:srgbClr val="FFFFFF"/>
            </a:solidFill>
          </p:spPr>
          <p:txBody>
            <a:bodyPr wrap="square" lIns="0" tIns="0" rIns="0" bIns="0" rtlCol="0"/>
            <a:lstStyle/>
            <a:p>
              <a:pPr defTabSz="350855"/>
              <a:endParaRPr sz="691" kern="0">
                <a:solidFill>
                  <a:sysClr val="windowText" lastClr="000000"/>
                </a:solidFill>
                <a:latin typeface="Calibri"/>
              </a:endParaRPr>
            </a:p>
          </p:txBody>
        </p:sp>
        <p:pic>
          <p:nvPicPr>
            <p:cNvPr id="68" name="object 26">
              <a:extLst>
                <a:ext uri="{FF2B5EF4-FFF2-40B4-BE49-F238E27FC236}">
                  <a16:creationId xmlns:a16="http://schemas.microsoft.com/office/drawing/2014/main" id="{B39A9F1B-5452-4601-B413-5D8D2C0F621E}"/>
                </a:ext>
              </a:extLst>
            </p:cNvPr>
            <p:cNvPicPr/>
            <p:nvPr/>
          </p:nvPicPr>
          <p:blipFill>
            <a:blip r:embed="rId6" cstate="print"/>
            <a:stretch>
              <a:fillRect/>
            </a:stretch>
          </p:blipFill>
          <p:spPr>
            <a:xfrm>
              <a:off x="12334122" y="10284956"/>
              <a:ext cx="1170118" cy="2007439"/>
            </a:xfrm>
            <a:prstGeom prst="rect">
              <a:avLst/>
            </a:prstGeom>
          </p:spPr>
        </p:pic>
        <p:sp>
          <p:nvSpPr>
            <p:cNvPr id="69" name="object 27">
              <a:extLst>
                <a:ext uri="{FF2B5EF4-FFF2-40B4-BE49-F238E27FC236}">
                  <a16:creationId xmlns:a16="http://schemas.microsoft.com/office/drawing/2014/main" id="{F27FAFC6-7930-4D2B-9CC2-69FAEEBF7E7B}"/>
                </a:ext>
              </a:extLst>
            </p:cNvPr>
            <p:cNvSpPr/>
            <p:nvPr/>
          </p:nvSpPr>
          <p:spPr>
            <a:xfrm>
              <a:off x="11915045" y="10284120"/>
              <a:ext cx="2008505" cy="2008505"/>
            </a:xfrm>
            <a:custGeom>
              <a:avLst/>
              <a:gdLst/>
              <a:ahLst/>
              <a:cxnLst/>
              <a:rect l="l" t="t" r="r" b="b"/>
              <a:pathLst>
                <a:path w="2008505" h="2008504">
                  <a:moveTo>
                    <a:pt x="1098165" y="2190"/>
                  </a:moveTo>
                  <a:lnTo>
                    <a:pt x="1107" y="0"/>
                  </a:lnTo>
                  <a:lnTo>
                    <a:pt x="467" y="549474"/>
                  </a:lnTo>
                  <a:lnTo>
                    <a:pt x="138" y="837230"/>
                  </a:lnTo>
                  <a:lnTo>
                    <a:pt x="17" y="957405"/>
                  </a:lnTo>
                  <a:lnTo>
                    <a:pt x="0" y="1004137"/>
                  </a:lnTo>
                  <a:lnTo>
                    <a:pt x="1157" y="1052788"/>
                  </a:lnTo>
                  <a:lnTo>
                    <a:pt x="4596" y="1100842"/>
                  </a:lnTo>
                  <a:lnTo>
                    <a:pt x="10263" y="1148246"/>
                  </a:lnTo>
                  <a:lnTo>
                    <a:pt x="18105" y="1194947"/>
                  </a:lnTo>
                  <a:lnTo>
                    <a:pt x="28071" y="1240893"/>
                  </a:lnTo>
                  <a:lnTo>
                    <a:pt x="40107" y="1286030"/>
                  </a:lnTo>
                  <a:lnTo>
                    <a:pt x="54160" y="1330307"/>
                  </a:lnTo>
                  <a:lnTo>
                    <a:pt x="70179" y="1373671"/>
                  </a:lnTo>
                  <a:lnTo>
                    <a:pt x="88111" y="1416069"/>
                  </a:lnTo>
                  <a:lnTo>
                    <a:pt x="107902" y="1457448"/>
                  </a:lnTo>
                  <a:lnTo>
                    <a:pt x="129501" y="1497757"/>
                  </a:lnTo>
                  <a:lnTo>
                    <a:pt x="152854" y="1536941"/>
                  </a:lnTo>
                  <a:lnTo>
                    <a:pt x="177910" y="1574950"/>
                  </a:lnTo>
                  <a:lnTo>
                    <a:pt x="204615" y="1611730"/>
                  </a:lnTo>
                  <a:lnTo>
                    <a:pt x="232918" y="1647228"/>
                  </a:lnTo>
                  <a:lnTo>
                    <a:pt x="262765" y="1681393"/>
                  </a:lnTo>
                  <a:lnTo>
                    <a:pt x="294103" y="1714170"/>
                  </a:lnTo>
                  <a:lnTo>
                    <a:pt x="326881" y="1745509"/>
                  </a:lnTo>
                  <a:lnTo>
                    <a:pt x="361045" y="1775356"/>
                  </a:lnTo>
                  <a:lnTo>
                    <a:pt x="396544" y="1803658"/>
                  </a:lnTo>
                  <a:lnTo>
                    <a:pt x="433324" y="1830363"/>
                  </a:lnTo>
                  <a:lnTo>
                    <a:pt x="471332" y="1855419"/>
                  </a:lnTo>
                  <a:lnTo>
                    <a:pt x="510517" y="1878773"/>
                  </a:lnTo>
                  <a:lnTo>
                    <a:pt x="550825" y="1900372"/>
                  </a:lnTo>
                  <a:lnTo>
                    <a:pt x="592205" y="1920163"/>
                  </a:lnTo>
                  <a:lnTo>
                    <a:pt x="634603" y="1938094"/>
                  </a:lnTo>
                  <a:lnTo>
                    <a:pt x="677966" y="1954113"/>
                  </a:lnTo>
                  <a:lnTo>
                    <a:pt x="722243" y="1968167"/>
                  </a:lnTo>
                  <a:lnTo>
                    <a:pt x="767381" y="1980203"/>
                  </a:lnTo>
                  <a:lnTo>
                    <a:pt x="813326" y="1990168"/>
                  </a:lnTo>
                  <a:lnTo>
                    <a:pt x="860027" y="1998011"/>
                  </a:lnTo>
                  <a:lnTo>
                    <a:pt x="907431" y="2003677"/>
                  </a:lnTo>
                  <a:lnTo>
                    <a:pt x="955485" y="2007116"/>
                  </a:lnTo>
                  <a:lnTo>
                    <a:pt x="1004137" y="2008274"/>
                  </a:lnTo>
                  <a:lnTo>
                    <a:pt x="1052788" y="2007116"/>
                  </a:lnTo>
                  <a:lnTo>
                    <a:pt x="1100842" y="2003677"/>
                  </a:lnTo>
                  <a:lnTo>
                    <a:pt x="1148245" y="1998011"/>
                  </a:lnTo>
                  <a:lnTo>
                    <a:pt x="1194946" y="1990168"/>
                  </a:lnTo>
                  <a:lnTo>
                    <a:pt x="1240892" y="1980203"/>
                  </a:lnTo>
                  <a:lnTo>
                    <a:pt x="1286029" y="1968167"/>
                  </a:lnTo>
                  <a:lnTo>
                    <a:pt x="1330306" y="1954113"/>
                  </a:lnTo>
                  <a:lnTo>
                    <a:pt x="1373669" y="1938094"/>
                  </a:lnTo>
                  <a:lnTo>
                    <a:pt x="1416067" y="1920163"/>
                  </a:lnTo>
                  <a:lnTo>
                    <a:pt x="1457446" y="1900372"/>
                  </a:lnTo>
                  <a:lnTo>
                    <a:pt x="1497755" y="1878773"/>
                  </a:lnTo>
                  <a:lnTo>
                    <a:pt x="1536940" y="1855419"/>
                  </a:lnTo>
                  <a:lnTo>
                    <a:pt x="1574948" y="1830363"/>
                  </a:lnTo>
                  <a:lnTo>
                    <a:pt x="1611728" y="1803658"/>
                  </a:lnTo>
                  <a:lnTo>
                    <a:pt x="1647227" y="1775356"/>
                  </a:lnTo>
                  <a:lnTo>
                    <a:pt x="1681391" y="1745509"/>
                  </a:lnTo>
                  <a:lnTo>
                    <a:pt x="1714169" y="1714170"/>
                  </a:lnTo>
                  <a:lnTo>
                    <a:pt x="1745508" y="1681393"/>
                  </a:lnTo>
                  <a:lnTo>
                    <a:pt x="1775354" y="1647228"/>
                  </a:lnTo>
                  <a:lnTo>
                    <a:pt x="1803657" y="1611730"/>
                  </a:lnTo>
                  <a:lnTo>
                    <a:pt x="1830362" y="1574950"/>
                  </a:lnTo>
                  <a:lnTo>
                    <a:pt x="1855418" y="1536941"/>
                  </a:lnTo>
                  <a:lnTo>
                    <a:pt x="1878772" y="1497757"/>
                  </a:lnTo>
                  <a:lnTo>
                    <a:pt x="1900371" y="1457448"/>
                  </a:lnTo>
                  <a:lnTo>
                    <a:pt x="1920162" y="1416069"/>
                  </a:lnTo>
                  <a:lnTo>
                    <a:pt x="1938094" y="1373671"/>
                  </a:lnTo>
                  <a:lnTo>
                    <a:pt x="1954113" y="1330307"/>
                  </a:lnTo>
                  <a:lnTo>
                    <a:pt x="1968167" y="1286030"/>
                  </a:lnTo>
                  <a:lnTo>
                    <a:pt x="1980202" y="1240893"/>
                  </a:lnTo>
                  <a:lnTo>
                    <a:pt x="1990168" y="1194947"/>
                  </a:lnTo>
                  <a:lnTo>
                    <a:pt x="1998010" y="1148246"/>
                  </a:lnTo>
                  <a:lnTo>
                    <a:pt x="2003677" y="1100842"/>
                  </a:lnTo>
                  <a:lnTo>
                    <a:pt x="2007116" y="1052788"/>
                  </a:lnTo>
                  <a:lnTo>
                    <a:pt x="2008274" y="1004137"/>
                  </a:lnTo>
                  <a:lnTo>
                    <a:pt x="2007268" y="956738"/>
                  </a:lnTo>
                  <a:lnTo>
                    <a:pt x="2004270" y="909653"/>
                  </a:lnTo>
                  <a:lnTo>
                    <a:pt x="1999313" y="862955"/>
                  </a:lnTo>
                  <a:lnTo>
                    <a:pt x="1992428" y="816715"/>
                  </a:lnTo>
                  <a:lnTo>
                    <a:pt x="1983648" y="771008"/>
                  </a:lnTo>
                  <a:lnTo>
                    <a:pt x="1973005" y="725904"/>
                  </a:lnTo>
                  <a:lnTo>
                    <a:pt x="1960530" y="681478"/>
                  </a:lnTo>
                  <a:lnTo>
                    <a:pt x="1946256" y="637802"/>
                  </a:lnTo>
                  <a:lnTo>
                    <a:pt x="1930214" y="594948"/>
                  </a:lnTo>
                  <a:lnTo>
                    <a:pt x="1912437" y="552989"/>
                  </a:lnTo>
                  <a:lnTo>
                    <a:pt x="1892957" y="511998"/>
                  </a:lnTo>
                  <a:lnTo>
                    <a:pt x="1871805" y="472048"/>
                  </a:lnTo>
                  <a:lnTo>
                    <a:pt x="1849013" y="433211"/>
                  </a:lnTo>
                  <a:lnTo>
                    <a:pt x="1824615" y="395560"/>
                  </a:lnTo>
                  <a:lnTo>
                    <a:pt x="1798640" y="359167"/>
                  </a:lnTo>
                  <a:lnTo>
                    <a:pt x="1771122" y="324106"/>
                  </a:lnTo>
                  <a:lnTo>
                    <a:pt x="1742093" y="290449"/>
                  </a:lnTo>
                  <a:lnTo>
                    <a:pt x="1711584" y="258268"/>
                  </a:lnTo>
                  <a:lnTo>
                    <a:pt x="1679628" y="227637"/>
                  </a:lnTo>
                  <a:lnTo>
                    <a:pt x="1646256" y="198628"/>
                  </a:lnTo>
                  <a:lnTo>
                    <a:pt x="1611500" y="171314"/>
                  </a:lnTo>
                  <a:lnTo>
                    <a:pt x="1575393" y="145767"/>
                  </a:lnTo>
                  <a:lnTo>
                    <a:pt x="1537967" y="122060"/>
                  </a:lnTo>
                  <a:lnTo>
                    <a:pt x="1499253" y="100266"/>
                  </a:lnTo>
                  <a:lnTo>
                    <a:pt x="1459283" y="80458"/>
                  </a:lnTo>
                  <a:lnTo>
                    <a:pt x="1418090" y="62707"/>
                  </a:lnTo>
                  <a:lnTo>
                    <a:pt x="1375705" y="47088"/>
                  </a:lnTo>
                  <a:lnTo>
                    <a:pt x="1332161" y="33672"/>
                  </a:lnTo>
                  <a:lnTo>
                    <a:pt x="1287489" y="22532"/>
                  </a:lnTo>
                  <a:lnTo>
                    <a:pt x="1241721" y="13742"/>
                  </a:lnTo>
                  <a:lnTo>
                    <a:pt x="1194890" y="7373"/>
                  </a:lnTo>
                  <a:lnTo>
                    <a:pt x="1147027" y="3498"/>
                  </a:lnTo>
                  <a:lnTo>
                    <a:pt x="1098165" y="2190"/>
                  </a:lnTo>
                  <a:close/>
                </a:path>
              </a:pathLst>
            </a:custGeom>
            <a:ln w="35197">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grpSp>
        <p:nvGrpSpPr>
          <p:cNvPr id="70" name="object 28">
            <a:extLst>
              <a:ext uri="{FF2B5EF4-FFF2-40B4-BE49-F238E27FC236}">
                <a16:creationId xmlns:a16="http://schemas.microsoft.com/office/drawing/2014/main" id="{99CEA45A-51C7-4375-9341-E4C7104E887E}"/>
              </a:ext>
            </a:extLst>
          </p:cNvPr>
          <p:cNvGrpSpPr/>
          <p:nvPr/>
        </p:nvGrpSpPr>
        <p:grpSpPr>
          <a:xfrm>
            <a:off x="6351084" y="4224830"/>
            <a:ext cx="784316" cy="784316"/>
            <a:chOff x="14688649" y="10266521"/>
            <a:chExt cx="2044064" cy="2044064"/>
          </a:xfrm>
        </p:grpSpPr>
        <p:sp>
          <p:nvSpPr>
            <p:cNvPr id="71" name="object 29">
              <a:extLst>
                <a:ext uri="{FF2B5EF4-FFF2-40B4-BE49-F238E27FC236}">
                  <a16:creationId xmlns:a16="http://schemas.microsoft.com/office/drawing/2014/main" id="{5FE01936-C93D-426C-88B6-CED24878B1AA}"/>
                </a:ext>
              </a:extLst>
            </p:cNvPr>
            <p:cNvSpPr/>
            <p:nvPr/>
          </p:nvSpPr>
          <p:spPr>
            <a:xfrm>
              <a:off x="14706247" y="10284120"/>
              <a:ext cx="2008505" cy="2008505"/>
            </a:xfrm>
            <a:custGeom>
              <a:avLst/>
              <a:gdLst/>
              <a:ahLst/>
              <a:cxnLst/>
              <a:rect l="l" t="t" r="r" b="b"/>
              <a:pathLst>
                <a:path w="2008505" h="2008504">
                  <a:moveTo>
                    <a:pt x="1107" y="0"/>
                  </a:moveTo>
                  <a:lnTo>
                    <a:pt x="0" y="1004137"/>
                  </a:lnTo>
                  <a:lnTo>
                    <a:pt x="1157" y="1052788"/>
                  </a:lnTo>
                  <a:lnTo>
                    <a:pt x="4596" y="1100842"/>
                  </a:lnTo>
                  <a:lnTo>
                    <a:pt x="10263" y="1148246"/>
                  </a:lnTo>
                  <a:lnTo>
                    <a:pt x="18105" y="1194947"/>
                  </a:lnTo>
                  <a:lnTo>
                    <a:pt x="28071" y="1240893"/>
                  </a:lnTo>
                  <a:lnTo>
                    <a:pt x="40107" y="1286030"/>
                  </a:lnTo>
                  <a:lnTo>
                    <a:pt x="54160" y="1330307"/>
                  </a:lnTo>
                  <a:lnTo>
                    <a:pt x="70179" y="1373671"/>
                  </a:lnTo>
                  <a:lnTo>
                    <a:pt x="88111" y="1416069"/>
                  </a:lnTo>
                  <a:lnTo>
                    <a:pt x="107902" y="1457448"/>
                  </a:lnTo>
                  <a:lnTo>
                    <a:pt x="129501" y="1497757"/>
                  </a:lnTo>
                  <a:lnTo>
                    <a:pt x="152854" y="1536941"/>
                  </a:lnTo>
                  <a:lnTo>
                    <a:pt x="177910" y="1574950"/>
                  </a:lnTo>
                  <a:lnTo>
                    <a:pt x="204615" y="1611730"/>
                  </a:lnTo>
                  <a:lnTo>
                    <a:pt x="232918" y="1647228"/>
                  </a:lnTo>
                  <a:lnTo>
                    <a:pt x="262765" y="1681393"/>
                  </a:lnTo>
                  <a:lnTo>
                    <a:pt x="294103" y="1714170"/>
                  </a:lnTo>
                  <a:lnTo>
                    <a:pt x="326881" y="1745509"/>
                  </a:lnTo>
                  <a:lnTo>
                    <a:pt x="361045" y="1775356"/>
                  </a:lnTo>
                  <a:lnTo>
                    <a:pt x="396544" y="1803658"/>
                  </a:lnTo>
                  <a:lnTo>
                    <a:pt x="433324" y="1830363"/>
                  </a:lnTo>
                  <a:lnTo>
                    <a:pt x="471332" y="1855419"/>
                  </a:lnTo>
                  <a:lnTo>
                    <a:pt x="510517" y="1878773"/>
                  </a:lnTo>
                  <a:lnTo>
                    <a:pt x="550825" y="1900372"/>
                  </a:lnTo>
                  <a:lnTo>
                    <a:pt x="592205" y="1920163"/>
                  </a:lnTo>
                  <a:lnTo>
                    <a:pt x="634603" y="1938094"/>
                  </a:lnTo>
                  <a:lnTo>
                    <a:pt x="677966" y="1954113"/>
                  </a:lnTo>
                  <a:lnTo>
                    <a:pt x="722243" y="1968167"/>
                  </a:lnTo>
                  <a:lnTo>
                    <a:pt x="767381" y="1980203"/>
                  </a:lnTo>
                  <a:lnTo>
                    <a:pt x="813326" y="1990168"/>
                  </a:lnTo>
                  <a:lnTo>
                    <a:pt x="860027" y="1998011"/>
                  </a:lnTo>
                  <a:lnTo>
                    <a:pt x="907431" y="2003677"/>
                  </a:lnTo>
                  <a:lnTo>
                    <a:pt x="955485" y="2007116"/>
                  </a:lnTo>
                  <a:lnTo>
                    <a:pt x="1004137" y="2008274"/>
                  </a:lnTo>
                  <a:lnTo>
                    <a:pt x="1052788" y="2007116"/>
                  </a:lnTo>
                  <a:lnTo>
                    <a:pt x="1100842" y="2003677"/>
                  </a:lnTo>
                  <a:lnTo>
                    <a:pt x="1148245" y="1998011"/>
                  </a:lnTo>
                  <a:lnTo>
                    <a:pt x="1194946" y="1990168"/>
                  </a:lnTo>
                  <a:lnTo>
                    <a:pt x="1240892" y="1980203"/>
                  </a:lnTo>
                  <a:lnTo>
                    <a:pt x="1286029" y="1968167"/>
                  </a:lnTo>
                  <a:lnTo>
                    <a:pt x="1330306" y="1954113"/>
                  </a:lnTo>
                  <a:lnTo>
                    <a:pt x="1373669" y="1938094"/>
                  </a:lnTo>
                  <a:lnTo>
                    <a:pt x="1416067" y="1920163"/>
                  </a:lnTo>
                  <a:lnTo>
                    <a:pt x="1457446" y="1900372"/>
                  </a:lnTo>
                  <a:lnTo>
                    <a:pt x="1497755" y="1878773"/>
                  </a:lnTo>
                  <a:lnTo>
                    <a:pt x="1536940" y="1855419"/>
                  </a:lnTo>
                  <a:lnTo>
                    <a:pt x="1574948" y="1830363"/>
                  </a:lnTo>
                  <a:lnTo>
                    <a:pt x="1611728" y="1803658"/>
                  </a:lnTo>
                  <a:lnTo>
                    <a:pt x="1647227" y="1775356"/>
                  </a:lnTo>
                  <a:lnTo>
                    <a:pt x="1681391" y="1745509"/>
                  </a:lnTo>
                  <a:lnTo>
                    <a:pt x="1714169" y="1714170"/>
                  </a:lnTo>
                  <a:lnTo>
                    <a:pt x="1745508" y="1681393"/>
                  </a:lnTo>
                  <a:lnTo>
                    <a:pt x="1775354" y="1647228"/>
                  </a:lnTo>
                  <a:lnTo>
                    <a:pt x="1803657" y="1611730"/>
                  </a:lnTo>
                  <a:lnTo>
                    <a:pt x="1830362" y="1574950"/>
                  </a:lnTo>
                  <a:lnTo>
                    <a:pt x="1855418" y="1536941"/>
                  </a:lnTo>
                  <a:lnTo>
                    <a:pt x="1878772" y="1497757"/>
                  </a:lnTo>
                  <a:lnTo>
                    <a:pt x="1900371" y="1457448"/>
                  </a:lnTo>
                  <a:lnTo>
                    <a:pt x="1920162" y="1416069"/>
                  </a:lnTo>
                  <a:lnTo>
                    <a:pt x="1938094" y="1373671"/>
                  </a:lnTo>
                  <a:lnTo>
                    <a:pt x="1954113" y="1330307"/>
                  </a:lnTo>
                  <a:lnTo>
                    <a:pt x="1968167" y="1286030"/>
                  </a:lnTo>
                  <a:lnTo>
                    <a:pt x="1980202" y="1240893"/>
                  </a:lnTo>
                  <a:lnTo>
                    <a:pt x="1990168" y="1194947"/>
                  </a:lnTo>
                  <a:lnTo>
                    <a:pt x="1998010" y="1148246"/>
                  </a:lnTo>
                  <a:lnTo>
                    <a:pt x="2003677" y="1100842"/>
                  </a:lnTo>
                  <a:lnTo>
                    <a:pt x="2007116" y="1052788"/>
                  </a:lnTo>
                  <a:lnTo>
                    <a:pt x="2008274" y="1004137"/>
                  </a:lnTo>
                  <a:lnTo>
                    <a:pt x="2007268" y="956738"/>
                  </a:lnTo>
                  <a:lnTo>
                    <a:pt x="2004270" y="909653"/>
                  </a:lnTo>
                  <a:lnTo>
                    <a:pt x="1999313" y="862955"/>
                  </a:lnTo>
                  <a:lnTo>
                    <a:pt x="1992428" y="816715"/>
                  </a:lnTo>
                  <a:lnTo>
                    <a:pt x="1983648" y="771008"/>
                  </a:lnTo>
                  <a:lnTo>
                    <a:pt x="1973005" y="725904"/>
                  </a:lnTo>
                  <a:lnTo>
                    <a:pt x="1960530" y="681478"/>
                  </a:lnTo>
                  <a:lnTo>
                    <a:pt x="1946256" y="637802"/>
                  </a:lnTo>
                  <a:lnTo>
                    <a:pt x="1930214" y="594948"/>
                  </a:lnTo>
                  <a:lnTo>
                    <a:pt x="1912437" y="552989"/>
                  </a:lnTo>
                  <a:lnTo>
                    <a:pt x="1892957" y="511998"/>
                  </a:lnTo>
                  <a:lnTo>
                    <a:pt x="1871805" y="472048"/>
                  </a:lnTo>
                  <a:lnTo>
                    <a:pt x="1849013" y="433211"/>
                  </a:lnTo>
                  <a:lnTo>
                    <a:pt x="1824615" y="395560"/>
                  </a:lnTo>
                  <a:lnTo>
                    <a:pt x="1798640" y="359167"/>
                  </a:lnTo>
                  <a:lnTo>
                    <a:pt x="1771122" y="324106"/>
                  </a:lnTo>
                  <a:lnTo>
                    <a:pt x="1742093" y="290449"/>
                  </a:lnTo>
                  <a:lnTo>
                    <a:pt x="1711584" y="258268"/>
                  </a:lnTo>
                  <a:lnTo>
                    <a:pt x="1679628" y="227637"/>
                  </a:lnTo>
                  <a:lnTo>
                    <a:pt x="1646256" y="198628"/>
                  </a:lnTo>
                  <a:lnTo>
                    <a:pt x="1611500" y="171314"/>
                  </a:lnTo>
                  <a:lnTo>
                    <a:pt x="1575393" y="145767"/>
                  </a:lnTo>
                  <a:lnTo>
                    <a:pt x="1537967" y="122060"/>
                  </a:lnTo>
                  <a:lnTo>
                    <a:pt x="1499253" y="100266"/>
                  </a:lnTo>
                  <a:lnTo>
                    <a:pt x="1459283" y="80458"/>
                  </a:lnTo>
                  <a:lnTo>
                    <a:pt x="1418090" y="62707"/>
                  </a:lnTo>
                  <a:lnTo>
                    <a:pt x="1375705" y="47088"/>
                  </a:lnTo>
                  <a:lnTo>
                    <a:pt x="1332161" y="33672"/>
                  </a:lnTo>
                  <a:lnTo>
                    <a:pt x="1287489" y="22532"/>
                  </a:lnTo>
                  <a:lnTo>
                    <a:pt x="1241721" y="13742"/>
                  </a:lnTo>
                  <a:lnTo>
                    <a:pt x="1194890" y="7373"/>
                  </a:lnTo>
                  <a:lnTo>
                    <a:pt x="1147027" y="3498"/>
                  </a:lnTo>
                  <a:lnTo>
                    <a:pt x="1098165" y="2190"/>
                  </a:lnTo>
                  <a:lnTo>
                    <a:pt x="1107" y="0"/>
                  </a:lnTo>
                  <a:close/>
                </a:path>
              </a:pathLst>
            </a:custGeom>
            <a:solidFill>
              <a:srgbClr val="FFFFFF"/>
            </a:solidFill>
          </p:spPr>
          <p:txBody>
            <a:bodyPr wrap="square" lIns="0" tIns="0" rIns="0" bIns="0" rtlCol="0"/>
            <a:lstStyle/>
            <a:p>
              <a:pPr defTabSz="350855"/>
              <a:endParaRPr sz="691" kern="0">
                <a:solidFill>
                  <a:sysClr val="windowText" lastClr="000000"/>
                </a:solidFill>
                <a:latin typeface="Calibri"/>
              </a:endParaRPr>
            </a:p>
          </p:txBody>
        </p:sp>
        <p:pic>
          <p:nvPicPr>
            <p:cNvPr id="72" name="object 30">
              <a:extLst>
                <a:ext uri="{FF2B5EF4-FFF2-40B4-BE49-F238E27FC236}">
                  <a16:creationId xmlns:a16="http://schemas.microsoft.com/office/drawing/2014/main" id="{9A715F4B-8536-4F12-9E92-17A3C0772FD2}"/>
                </a:ext>
              </a:extLst>
            </p:cNvPr>
            <p:cNvPicPr/>
            <p:nvPr/>
          </p:nvPicPr>
          <p:blipFill>
            <a:blip r:embed="rId7" cstate="print"/>
            <a:stretch>
              <a:fillRect/>
            </a:stretch>
          </p:blipFill>
          <p:spPr>
            <a:xfrm>
              <a:off x="15295434" y="10285295"/>
              <a:ext cx="829899" cy="2007100"/>
            </a:xfrm>
            <a:prstGeom prst="rect">
              <a:avLst/>
            </a:prstGeom>
          </p:spPr>
        </p:pic>
        <p:sp>
          <p:nvSpPr>
            <p:cNvPr id="73" name="object 31">
              <a:extLst>
                <a:ext uri="{FF2B5EF4-FFF2-40B4-BE49-F238E27FC236}">
                  <a16:creationId xmlns:a16="http://schemas.microsoft.com/office/drawing/2014/main" id="{D2105A86-3290-4EE5-ABC7-8588EF20C0CA}"/>
                </a:ext>
              </a:extLst>
            </p:cNvPr>
            <p:cNvSpPr/>
            <p:nvPr/>
          </p:nvSpPr>
          <p:spPr>
            <a:xfrm>
              <a:off x="14706247" y="10284120"/>
              <a:ext cx="2008505" cy="2008505"/>
            </a:xfrm>
            <a:custGeom>
              <a:avLst/>
              <a:gdLst/>
              <a:ahLst/>
              <a:cxnLst/>
              <a:rect l="l" t="t" r="r" b="b"/>
              <a:pathLst>
                <a:path w="2008505" h="2008504">
                  <a:moveTo>
                    <a:pt x="1098165" y="2190"/>
                  </a:moveTo>
                  <a:lnTo>
                    <a:pt x="1107" y="0"/>
                  </a:lnTo>
                  <a:lnTo>
                    <a:pt x="467" y="549474"/>
                  </a:lnTo>
                  <a:lnTo>
                    <a:pt x="138" y="837230"/>
                  </a:lnTo>
                  <a:lnTo>
                    <a:pt x="17" y="957405"/>
                  </a:lnTo>
                  <a:lnTo>
                    <a:pt x="0" y="1004137"/>
                  </a:lnTo>
                  <a:lnTo>
                    <a:pt x="1157" y="1052788"/>
                  </a:lnTo>
                  <a:lnTo>
                    <a:pt x="4596" y="1100842"/>
                  </a:lnTo>
                  <a:lnTo>
                    <a:pt x="10263" y="1148246"/>
                  </a:lnTo>
                  <a:lnTo>
                    <a:pt x="18105" y="1194947"/>
                  </a:lnTo>
                  <a:lnTo>
                    <a:pt x="28071" y="1240893"/>
                  </a:lnTo>
                  <a:lnTo>
                    <a:pt x="40107" y="1286030"/>
                  </a:lnTo>
                  <a:lnTo>
                    <a:pt x="54160" y="1330307"/>
                  </a:lnTo>
                  <a:lnTo>
                    <a:pt x="70179" y="1373671"/>
                  </a:lnTo>
                  <a:lnTo>
                    <a:pt x="88111" y="1416069"/>
                  </a:lnTo>
                  <a:lnTo>
                    <a:pt x="107902" y="1457448"/>
                  </a:lnTo>
                  <a:lnTo>
                    <a:pt x="129501" y="1497757"/>
                  </a:lnTo>
                  <a:lnTo>
                    <a:pt x="152854" y="1536941"/>
                  </a:lnTo>
                  <a:lnTo>
                    <a:pt x="177910" y="1574950"/>
                  </a:lnTo>
                  <a:lnTo>
                    <a:pt x="204615" y="1611730"/>
                  </a:lnTo>
                  <a:lnTo>
                    <a:pt x="232918" y="1647228"/>
                  </a:lnTo>
                  <a:lnTo>
                    <a:pt x="262765" y="1681393"/>
                  </a:lnTo>
                  <a:lnTo>
                    <a:pt x="294103" y="1714170"/>
                  </a:lnTo>
                  <a:lnTo>
                    <a:pt x="326881" y="1745509"/>
                  </a:lnTo>
                  <a:lnTo>
                    <a:pt x="361045" y="1775356"/>
                  </a:lnTo>
                  <a:lnTo>
                    <a:pt x="396544" y="1803658"/>
                  </a:lnTo>
                  <a:lnTo>
                    <a:pt x="433324" y="1830363"/>
                  </a:lnTo>
                  <a:lnTo>
                    <a:pt x="471332" y="1855419"/>
                  </a:lnTo>
                  <a:lnTo>
                    <a:pt x="510517" y="1878773"/>
                  </a:lnTo>
                  <a:lnTo>
                    <a:pt x="550825" y="1900372"/>
                  </a:lnTo>
                  <a:lnTo>
                    <a:pt x="592205" y="1920163"/>
                  </a:lnTo>
                  <a:lnTo>
                    <a:pt x="634603" y="1938094"/>
                  </a:lnTo>
                  <a:lnTo>
                    <a:pt x="677966" y="1954113"/>
                  </a:lnTo>
                  <a:lnTo>
                    <a:pt x="722243" y="1968167"/>
                  </a:lnTo>
                  <a:lnTo>
                    <a:pt x="767381" y="1980203"/>
                  </a:lnTo>
                  <a:lnTo>
                    <a:pt x="813326" y="1990168"/>
                  </a:lnTo>
                  <a:lnTo>
                    <a:pt x="860027" y="1998011"/>
                  </a:lnTo>
                  <a:lnTo>
                    <a:pt x="907431" y="2003677"/>
                  </a:lnTo>
                  <a:lnTo>
                    <a:pt x="955485" y="2007116"/>
                  </a:lnTo>
                  <a:lnTo>
                    <a:pt x="1004137" y="2008274"/>
                  </a:lnTo>
                  <a:lnTo>
                    <a:pt x="1052788" y="2007116"/>
                  </a:lnTo>
                  <a:lnTo>
                    <a:pt x="1100842" y="2003677"/>
                  </a:lnTo>
                  <a:lnTo>
                    <a:pt x="1148245" y="1998011"/>
                  </a:lnTo>
                  <a:lnTo>
                    <a:pt x="1194946" y="1990168"/>
                  </a:lnTo>
                  <a:lnTo>
                    <a:pt x="1240892" y="1980203"/>
                  </a:lnTo>
                  <a:lnTo>
                    <a:pt x="1286029" y="1968167"/>
                  </a:lnTo>
                  <a:lnTo>
                    <a:pt x="1330306" y="1954113"/>
                  </a:lnTo>
                  <a:lnTo>
                    <a:pt x="1373669" y="1938094"/>
                  </a:lnTo>
                  <a:lnTo>
                    <a:pt x="1416067" y="1920163"/>
                  </a:lnTo>
                  <a:lnTo>
                    <a:pt x="1457446" y="1900372"/>
                  </a:lnTo>
                  <a:lnTo>
                    <a:pt x="1497755" y="1878773"/>
                  </a:lnTo>
                  <a:lnTo>
                    <a:pt x="1536940" y="1855419"/>
                  </a:lnTo>
                  <a:lnTo>
                    <a:pt x="1574948" y="1830363"/>
                  </a:lnTo>
                  <a:lnTo>
                    <a:pt x="1611728" y="1803658"/>
                  </a:lnTo>
                  <a:lnTo>
                    <a:pt x="1647227" y="1775356"/>
                  </a:lnTo>
                  <a:lnTo>
                    <a:pt x="1681391" y="1745509"/>
                  </a:lnTo>
                  <a:lnTo>
                    <a:pt x="1714169" y="1714170"/>
                  </a:lnTo>
                  <a:lnTo>
                    <a:pt x="1745508" y="1681393"/>
                  </a:lnTo>
                  <a:lnTo>
                    <a:pt x="1775354" y="1647228"/>
                  </a:lnTo>
                  <a:lnTo>
                    <a:pt x="1803657" y="1611730"/>
                  </a:lnTo>
                  <a:lnTo>
                    <a:pt x="1830362" y="1574950"/>
                  </a:lnTo>
                  <a:lnTo>
                    <a:pt x="1855418" y="1536941"/>
                  </a:lnTo>
                  <a:lnTo>
                    <a:pt x="1878772" y="1497757"/>
                  </a:lnTo>
                  <a:lnTo>
                    <a:pt x="1900371" y="1457448"/>
                  </a:lnTo>
                  <a:lnTo>
                    <a:pt x="1920162" y="1416069"/>
                  </a:lnTo>
                  <a:lnTo>
                    <a:pt x="1938094" y="1373671"/>
                  </a:lnTo>
                  <a:lnTo>
                    <a:pt x="1954113" y="1330307"/>
                  </a:lnTo>
                  <a:lnTo>
                    <a:pt x="1968167" y="1286030"/>
                  </a:lnTo>
                  <a:lnTo>
                    <a:pt x="1980202" y="1240893"/>
                  </a:lnTo>
                  <a:lnTo>
                    <a:pt x="1990168" y="1194947"/>
                  </a:lnTo>
                  <a:lnTo>
                    <a:pt x="1998010" y="1148246"/>
                  </a:lnTo>
                  <a:lnTo>
                    <a:pt x="2003677" y="1100842"/>
                  </a:lnTo>
                  <a:lnTo>
                    <a:pt x="2007116" y="1052788"/>
                  </a:lnTo>
                  <a:lnTo>
                    <a:pt x="2008274" y="1004137"/>
                  </a:lnTo>
                  <a:lnTo>
                    <a:pt x="2007268" y="956738"/>
                  </a:lnTo>
                  <a:lnTo>
                    <a:pt x="2004270" y="909653"/>
                  </a:lnTo>
                  <a:lnTo>
                    <a:pt x="1999313" y="862955"/>
                  </a:lnTo>
                  <a:lnTo>
                    <a:pt x="1992428" y="816715"/>
                  </a:lnTo>
                  <a:lnTo>
                    <a:pt x="1983648" y="771008"/>
                  </a:lnTo>
                  <a:lnTo>
                    <a:pt x="1973005" y="725904"/>
                  </a:lnTo>
                  <a:lnTo>
                    <a:pt x="1960530" y="681478"/>
                  </a:lnTo>
                  <a:lnTo>
                    <a:pt x="1946256" y="637802"/>
                  </a:lnTo>
                  <a:lnTo>
                    <a:pt x="1930214" y="594948"/>
                  </a:lnTo>
                  <a:lnTo>
                    <a:pt x="1912437" y="552989"/>
                  </a:lnTo>
                  <a:lnTo>
                    <a:pt x="1892957" y="511998"/>
                  </a:lnTo>
                  <a:lnTo>
                    <a:pt x="1871805" y="472048"/>
                  </a:lnTo>
                  <a:lnTo>
                    <a:pt x="1849013" y="433211"/>
                  </a:lnTo>
                  <a:lnTo>
                    <a:pt x="1824615" y="395560"/>
                  </a:lnTo>
                  <a:lnTo>
                    <a:pt x="1798640" y="359167"/>
                  </a:lnTo>
                  <a:lnTo>
                    <a:pt x="1771122" y="324106"/>
                  </a:lnTo>
                  <a:lnTo>
                    <a:pt x="1742093" y="290449"/>
                  </a:lnTo>
                  <a:lnTo>
                    <a:pt x="1711584" y="258268"/>
                  </a:lnTo>
                  <a:lnTo>
                    <a:pt x="1679628" y="227637"/>
                  </a:lnTo>
                  <a:lnTo>
                    <a:pt x="1646256" y="198628"/>
                  </a:lnTo>
                  <a:lnTo>
                    <a:pt x="1611500" y="171314"/>
                  </a:lnTo>
                  <a:lnTo>
                    <a:pt x="1575393" y="145767"/>
                  </a:lnTo>
                  <a:lnTo>
                    <a:pt x="1537967" y="122060"/>
                  </a:lnTo>
                  <a:lnTo>
                    <a:pt x="1499253" y="100266"/>
                  </a:lnTo>
                  <a:lnTo>
                    <a:pt x="1459283" y="80458"/>
                  </a:lnTo>
                  <a:lnTo>
                    <a:pt x="1418090" y="62707"/>
                  </a:lnTo>
                  <a:lnTo>
                    <a:pt x="1375705" y="47088"/>
                  </a:lnTo>
                  <a:lnTo>
                    <a:pt x="1332161" y="33672"/>
                  </a:lnTo>
                  <a:lnTo>
                    <a:pt x="1287489" y="22532"/>
                  </a:lnTo>
                  <a:lnTo>
                    <a:pt x="1241721" y="13742"/>
                  </a:lnTo>
                  <a:lnTo>
                    <a:pt x="1194890" y="7373"/>
                  </a:lnTo>
                  <a:lnTo>
                    <a:pt x="1147027" y="3498"/>
                  </a:lnTo>
                  <a:lnTo>
                    <a:pt x="1098165" y="2190"/>
                  </a:lnTo>
                  <a:close/>
                </a:path>
              </a:pathLst>
            </a:custGeom>
            <a:ln w="35197">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grpSp>
        <p:nvGrpSpPr>
          <p:cNvPr id="106" name="object 32">
            <a:extLst>
              <a:ext uri="{FF2B5EF4-FFF2-40B4-BE49-F238E27FC236}">
                <a16:creationId xmlns:a16="http://schemas.microsoft.com/office/drawing/2014/main" id="{9EDF7976-9415-47D8-AE20-45D27FC7DD9D}"/>
              </a:ext>
            </a:extLst>
          </p:cNvPr>
          <p:cNvGrpSpPr/>
          <p:nvPr/>
        </p:nvGrpSpPr>
        <p:grpSpPr>
          <a:xfrm>
            <a:off x="7422081" y="4224830"/>
            <a:ext cx="784316" cy="784316"/>
            <a:chOff x="17479852" y="10266521"/>
            <a:chExt cx="2044064" cy="2044064"/>
          </a:xfrm>
        </p:grpSpPr>
        <p:sp>
          <p:nvSpPr>
            <p:cNvPr id="107" name="object 33">
              <a:extLst>
                <a:ext uri="{FF2B5EF4-FFF2-40B4-BE49-F238E27FC236}">
                  <a16:creationId xmlns:a16="http://schemas.microsoft.com/office/drawing/2014/main" id="{00BCE886-4D9C-46D2-A1D9-88153FD9AA64}"/>
                </a:ext>
              </a:extLst>
            </p:cNvPr>
            <p:cNvSpPr/>
            <p:nvPr/>
          </p:nvSpPr>
          <p:spPr>
            <a:xfrm>
              <a:off x="17497451" y="10284120"/>
              <a:ext cx="2008505" cy="2008505"/>
            </a:xfrm>
            <a:custGeom>
              <a:avLst/>
              <a:gdLst/>
              <a:ahLst/>
              <a:cxnLst/>
              <a:rect l="l" t="t" r="r" b="b"/>
              <a:pathLst>
                <a:path w="2008505" h="2008504">
                  <a:moveTo>
                    <a:pt x="1107" y="0"/>
                  </a:moveTo>
                  <a:lnTo>
                    <a:pt x="0" y="1004137"/>
                  </a:lnTo>
                  <a:lnTo>
                    <a:pt x="1157" y="1052788"/>
                  </a:lnTo>
                  <a:lnTo>
                    <a:pt x="4596" y="1100842"/>
                  </a:lnTo>
                  <a:lnTo>
                    <a:pt x="10263" y="1148246"/>
                  </a:lnTo>
                  <a:lnTo>
                    <a:pt x="18106" y="1194947"/>
                  </a:lnTo>
                  <a:lnTo>
                    <a:pt x="28071" y="1240893"/>
                  </a:lnTo>
                  <a:lnTo>
                    <a:pt x="40107" y="1286030"/>
                  </a:lnTo>
                  <a:lnTo>
                    <a:pt x="54161" y="1330307"/>
                  </a:lnTo>
                  <a:lnTo>
                    <a:pt x="70180" y="1373671"/>
                  </a:lnTo>
                  <a:lnTo>
                    <a:pt x="88111" y="1416069"/>
                  </a:lnTo>
                  <a:lnTo>
                    <a:pt x="107903" y="1457448"/>
                  </a:lnTo>
                  <a:lnTo>
                    <a:pt x="129502" y="1497757"/>
                  </a:lnTo>
                  <a:lnTo>
                    <a:pt x="152855" y="1536941"/>
                  </a:lnTo>
                  <a:lnTo>
                    <a:pt x="177911" y="1574950"/>
                  </a:lnTo>
                  <a:lnTo>
                    <a:pt x="204617" y="1611730"/>
                  </a:lnTo>
                  <a:lnTo>
                    <a:pt x="232919" y="1647228"/>
                  </a:lnTo>
                  <a:lnTo>
                    <a:pt x="262766" y="1681393"/>
                  </a:lnTo>
                  <a:lnTo>
                    <a:pt x="294105" y="1714170"/>
                  </a:lnTo>
                  <a:lnTo>
                    <a:pt x="326883" y="1745509"/>
                  </a:lnTo>
                  <a:lnTo>
                    <a:pt x="361047" y="1775356"/>
                  </a:lnTo>
                  <a:lnTo>
                    <a:pt x="396545" y="1803658"/>
                  </a:lnTo>
                  <a:lnTo>
                    <a:pt x="433325" y="1830363"/>
                  </a:lnTo>
                  <a:lnTo>
                    <a:pt x="471334" y="1855419"/>
                  </a:lnTo>
                  <a:lnTo>
                    <a:pt x="510519" y="1878773"/>
                  </a:lnTo>
                  <a:lnTo>
                    <a:pt x="550827" y="1900372"/>
                  </a:lnTo>
                  <a:lnTo>
                    <a:pt x="592207" y="1920163"/>
                  </a:lnTo>
                  <a:lnTo>
                    <a:pt x="634604" y="1938094"/>
                  </a:lnTo>
                  <a:lnTo>
                    <a:pt x="677968" y="1954113"/>
                  </a:lnTo>
                  <a:lnTo>
                    <a:pt x="722245" y="1968167"/>
                  </a:lnTo>
                  <a:lnTo>
                    <a:pt x="767382" y="1980203"/>
                  </a:lnTo>
                  <a:lnTo>
                    <a:pt x="813327" y="1990168"/>
                  </a:lnTo>
                  <a:lnTo>
                    <a:pt x="860028" y="1998011"/>
                  </a:lnTo>
                  <a:lnTo>
                    <a:pt x="907432" y="2003677"/>
                  </a:lnTo>
                  <a:lnTo>
                    <a:pt x="955485" y="2007116"/>
                  </a:lnTo>
                  <a:lnTo>
                    <a:pt x="1004137" y="2008274"/>
                  </a:lnTo>
                  <a:lnTo>
                    <a:pt x="1052788" y="2007116"/>
                  </a:lnTo>
                  <a:lnTo>
                    <a:pt x="1100842" y="2003677"/>
                  </a:lnTo>
                  <a:lnTo>
                    <a:pt x="1148245" y="1998011"/>
                  </a:lnTo>
                  <a:lnTo>
                    <a:pt x="1194946" y="1990168"/>
                  </a:lnTo>
                  <a:lnTo>
                    <a:pt x="1240892" y="1980203"/>
                  </a:lnTo>
                  <a:lnTo>
                    <a:pt x="1286029" y="1968167"/>
                  </a:lnTo>
                  <a:lnTo>
                    <a:pt x="1330306" y="1954113"/>
                  </a:lnTo>
                  <a:lnTo>
                    <a:pt x="1373669" y="1938094"/>
                  </a:lnTo>
                  <a:lnTo>
                    <a:pt x="1416067" y="1920163"/>
                  </a:lnTo>
                  <a:lnTo>
                    <a:pt x="1457446" y="1900372"/>
                  </a:lnTo>
                  <a:lnTo>
                    <a:pt x="1497755" y="1878773"/>
                  </a:lnTo>
                  <a:lnTo>
                    <a:pt x="1536940" y="1855419"/>
                  </a:lnTo>
                  <a:lnTo>
                    <a:pt x="1574948" y="1830363"/>
                  </a:lnTo>
                  <a:lnTo>
                    <a:pt x="1611728" y="1803658"/>
                  </a:lnTo>
                  <a:lnTo>
                    <a:pt x="1647227" y="1775356"/>
                  </a:lnTo>
                  <a:lnTo>
                    <a:pt x="1681391" y="1745509"/>
                  </a:lnTo>
                  <a:lnTo>
                    <a:pt x="1714169" y="1714170"/>
                  </a:lnTo>
                  <a:lnTo>
                    <a:pt x="1745508" y="1681393"/>
                  </a:lnTo>
                  <a:lnTo>
                    <a:pt x="1775354" y="1647228"/>
                  </a:lnTo>
                  <a:lnTo>
                    <a:pt x="1803657" y="1611730"/>
                  </a:lnTo>
                  <a:lnTo>
                    <a:pt x="1830362" y="1574950"/>
                  </a:lnTo>
                  <a:lnTo>
                    <a:pt x="1855418" y="1536941"/>
                  </a:lnTo>
                  <a:lnTo>
                    <a:pt x="1878772" y="1497757"/>
                  </a:lnTo>
                  <a:lnTo>
                    <a:pt x="1900371" y="1457448"/>
                  </a:lnTo>
                  <a:lnTo>
                    <a:pt x="1920162" y="1416069"/>
                  </a:lnTo>
                  <a:lnTo>
                    <a:pt x="1938094" y="1373671"/>
                  </a:lnTo>
                  <a:lnTo>
                    <a:pt x="1954113" y="1330307"/>
                  </a:lnTo>
                  <a:lnTo>
                    <a:pt x="1968167" y="1286030"/>
                  </a:lnTo>
                  <a:lnTo>
                    <a:pt x="1980202" y="1240893"/>
                  </a:lnTo>
                  <a:lnTo>
                    <a:pt x="1990168" y="1194947"/>
                  </a:lnTo>
                  <a:lnTo>
                    <a:pt x="1998010" y="1148246"/>
                  </a:lnTo>
                  <a:lnTo>
                    <a:pt x="2003677" y="1100842"/>
                  </a:lnTo>
                  <a:lnTo>
                    <a:pt x="2007116" y="1052788"/>
                  </a:lnTo>
                  <a:lnTo>
                    <a:pt x="2008274" y="1004137"/>
                  </a:lnTo>
                  <a:lnTo>
                    <a:pt x="2007268" y="956738"/>
                  </a:lnTo>
                  <a:lnTo>
                    <a:pt x="2004270" y="909653"/>
                  </a:lnTo>
                  <a:lnTo>
                    <a:pt x="1999313" y="862955"/>
                  </a:lnTo>
                  <a:lnTo>
                    <a:pt x="1992428" y="816715"/>
                  </a:lnTo>
                  <a:lnTo>
                    <a:pt x="1983648" y="771008"/>
                  </a:lnTo>
                  <a:lnTo>
                    <a:pt x="1973005" y="725904"/>
                  </a:lnTo>
                  <a:lnTo>
                    <a:pt x="1960530" y="681478"/>
                  </a:lnTo>
                  <a:lnTo>
                    <a:pt x="1946256" y="637802"/>
                  </a:lnTo>
                  <a:lnTo>
                    <a:pt x="1930214" y="594948"/>
                  </a:lnTo>
                  <a:lnTo>
                    <a:pt x="1912437" y="552989"/>
                  </a:lnTo>
                  <a:lnTo>
                    <a:pt x="1892957" y="511998"/>
                  </a:lnTo>
                  <a:lnTo>
                    <a:pt x="1871805" y="472048"/>
                  </a:lnTo>
                  <a:lnTo>
                    <a:pt x="1849013" y="433211"/>
                  </a:lnTo>
                  <a:lnTo>
                    <a:pt x="1824615" y="395560"/>
                  </a:lnTo>
                  <a:lnTo>
                    <a:pt x="1798640" y="359167"/>
                  </a:lnTo>
                  <a:lnTo>
                    <a:pt x="1771122" y="324106"/>
                  </a:lnTo>
                  <a:lnTo>
                    <a:pt x="1742093" y="290449"/>
                  </a:lnTo>
                  <a:lnTo>
                    <a:pt x="1711584" y="258268"/>
                  </a:lnTo>
                  <a:lnTo>
                    <a:pt x="1679628" y="227637"/>
                  </a:lnTo>
                  <a:lnTo>
                    <a:pt x="1646256" y="198628"/>
                  </a:lnTo>
                  <a:lnTo>
                    <a:pt x="1611500" y="171314"/>
                  </a:lnTo>
                  <a:lnTo>
                    <a:pt x="1575393" y="145767"/>
                  </a:lnTo>
                  <a:lnTo>
                    <a:pt x="1537967" y="122060"/>
                  </a:lnTo>
                  <a:lnTo>
                    <a:pt x="1499253" y="100266"/>
                  </a:lnTo>
                  <a:lnTo>
                    <a:pt x="1459283" y="80458"/>
                  </a:lnTo>
                  <a:lnTo>
                    <a:pt x="1418090" y="62707"/>
                  </a:lnTo>
                  <a:lnTo>
                    <a:pt x="1375705" y="47088"/>
                  </a:lnTo>
                  <a:lnTo>
                    <a:pt x="1332161" y="33672"/>
                  </a:lnTo>
                  <a:lnTo>
                    <a:pt x="1287489" y="22532"/>
                  </a:lnTo>
                  <a:lnTo>
                    <a:pt x="1241721" y="13742"/>
                  </a:lnTo>
                  <a:lnTo>
                    <a:pt x="1194890" y="7373"/>
                  </a:lnTo>
                  <a:lnTo>
                    <a:pt x="1147027" y="3498"/>
                  </a:lnTo>
                  <a:lnTo>
                    <a:pt x="1098165" y="2190"/>
                  </a:lnTo>
                  <a:lnTo>
                    <a:pt x="1107" y="0"/>
                  </a:lnTo>
                  <a:close/>
                </a:path>
              </a:pathLst>
            </a:custGeom>
            <a:solidFill>
              <a:srgbClr val="FFFFFF"/>
            </a:solidFill>
          </p:spPr>
          <p:txBody>
            <a:bodyPr wrap="square" lIns="0" tIns="0" rIns="0" bIns="0" rtlCol="0"/>
            <a:lstStyle/>
            <a:p>
              <a:pPr defTabSz="350855"/>
              <a:endParaRPr sz="691" kern="0">
                <a:solidFill>
                  <a:sysClr val="windowText" lastClr="000000"/>
                </a:solidFill>
                <a:latin typeface="Calibri"/>
              </a:endParaRPr>
            </a:p>
          </p:txBody>
        </p:sp>
        <p:pic>
          <p:nvPicPr>
            <p:cNvPr id="108" name="object 34">
              <a:extLst>
                <a:ext uri="{FF2B5EF4-FFF2-40B4-BE49-F238E27FC236}">
                  <a16:creationId xmlns:a16="http://schemas.microsoft.com/office/drawing/2014/main" id="{4BC71B4A-F32E-461C-BCE3-51707D85FBFB}"/>
                </a:ext>
              </a:extLst>
            </p:cNvPr>
            <p:cNvPicPr/>
            <p:nvPr/>
          </p:nvPicPr>
          <p:blipFill>
            <a:blip r:embed="rId8" cstate="print"/>
            <a:stretch>
              <a:fillRect/>
            </a:stretch>
          </p:blipFill>
          <p:spPr>
            <a:xfrm>
              <a:off x="17497443" y="10365351"/>
              <a:ext cx="2008278" cy="1650192"/>
            </a:xfrm>
            <a:prstGeom prst="rect">
              <a:avLst/>
            </a:prstGeom>
          </p:spPr>
        </p:pic>
        <p:sp>
          <p:nvSpPr>
            <p:cNvPr id="109" name="object 35">
              <a:extLst>
                <a:ext uri="{FF2B5EF4-FFF2-40B4-BE49-F238E27FC236}">
                  <a16:creationId xmlns:a16="http://schemas.microsoft.com/office/drawing/2014/main" id="{1DCBE328-339B-4656-82CC-6DB4762504B0}"/>
                </a:ext>
              </a:extLst>
            </p:cNvPr>
            <p:cNvSpPr/>
            <p:nvPr/>
          </p:nvSpPr>
          <p:spPr>
            <a:xfrm>
              <a:off x="17497451" y="10284120"/>
              <a:ext cx="2008505" cy="2008505"/>
            </a:xfrm>
            <a:custGeom>
              <a:avLst/>
              <a:gdLst/>
              <a:ahLst/>
              <a:cxnLst/>
              <a:rect l="l" t="t" r="r" b="b"/>
              <a:pathLst>
                <a:path w="2008505" h="2008504">
                  <a:moveTo>
                    <a:pt x="1098165" y="2190"/>
                  </a:moveTo>
                  <a:lnTo>
                    <a:pt x="1107" y="0"/>
                  </a:lnTo>
                  <a:lnTo>
                    <a:pt x="467" y="549474"/>
                  </a:lnTo>
                  <a:lnTo>
                    <a:pt x="138" y="837230"/>
                  </a:lnTo>
                  <a:lnTo>
                    <a:pt x="17" y="957405"/>
                  </a:lnTo>
                  <a:lnTo>
                    <a:pt x="0" y="1004137"/>
                  </a:lnTo>
                  <a:lnTo>
                    <a:pt x="1157" y="1052788"/>
                  </a:lnTo>
                  <a:lnTo>
                    <a:pt x="4596" y="1100842"/>
                  </a:lnTo>
                  <a:lnTo>
                    <a:pt x="10263" y="1148246"/>
                  </a:lnTo>
                  <a:lnTo>
                    <a:pt x="18106" y="1194947"/>
                  </a:lnTo>
                  <a:lnTo>
                    <a:pt x="28071" y="1240893"/>
                  </a:lnTo>
                  <a:lnTo>
                    <a:pt x="40107" y="1286030"/>
                  </a:lnTo>
                  <a:lnTo>
                    <a:pt x="54161" y="1330307"/>
                  </a:lnTo>
                  <a:lnTo>
                    <a:pt x="70180" y="1373671"/>
                  </a:lnTo>
                  <a:lnTo>
                    <a:pt x="88111" y="1416069"/>
                  </a:lnTo>
                  <a:lnTo>
                    <a:pt x="107903" y="1457448"/>
                  </a:lnTo>
                  <a:lnTo>
                    <a:pt x="129502" y="1497757"/>
                  </a:lnTo>
                  <a:lnTo>
                    <a:pt x="152855" y="1536941"/>
                  </a:lnTo>
                  <a:lnTo>
                    <a:pt x="177911" y="1574950"/>
                  </a:lnTo>
                  <a:lnTo>
                    <a:pt x="204617" y="1611730"/>
                  </a:lnTo>
                  <a:lnTo>
                    <a:pt x="232919" y="1647228"/>
                  </a:lnTo>
                  <a:lnTo>
                    <a:pt x="262766" y="1681393"/>
                  </a:lnTo>
                  <a:lnTo>
                    <a:pt x="294105" y="1714170"/>
                  </a:lnTo>
                  <a:lnTo>
                    <a:pt x="326883" y="1745509"/>
                  </a:lnTo>
                  <a:lnTo>
                    <a:pt x="361047" y="1775356"/>
                  </a:lnTo>
                  <a:lnTo>
                    <a:pt x="396545" y="1803658"/>
                  </a:lnTo>
                  <a:lnTo>
                    <a:pt x="433325" y="1830363"/>
                  </a:lnTo>
                  <a:lnTo>
                    <a:pt x="471334" y="1855419"/>
                  </a:lnTo>
                  <a:lnTo>
                    <a:pt x="510519" y="1878773"/>
                  </a:lnTo>
                  <a:lnTo>
                    <a:pt x="550827" y="1900372"/>
                  </a:lnTo>
                  <a:lnTo>
                    <a:pt x="592207" y="1920163"/>
                  </a:lnTo>
                  <a:lnTo>
                    <a:pt x="634604" y="1938094"/>
                  </a:lnTo>
                  <a:lnTo>
                    <a:pt x="677968" y="1954113"/>
                  </a:lnTo>
                  <a:lnTo>
                    <a:pt x="722245" y="1968167"/>
                  </a:lnTo>
                  <a:lnTo>
                    <a:pt x="767382" y="1980203"/>
                  </a:lnTo>
                  <a:lnTo>
                    <a:pt x="813327" y="1990168"/>
                  </a:lnTo>
                  <a:lnTo>
                    <a:pt x="860028" y="1998011"/>
                  </a:lnTo>
                  <a:lnTo>
                    <a:pt x="907432" y="2003677"/>
                  </a:lnTo>
                  <a:lnTo>
                    <a:pt x="955485" y="2007116"/>
                  </a:lnTo>
                  <a:lnTo>
                    <a:pt x="1004137" y="2008274"/>
                  </a:lnTo>
                  <a:lnTo>
                    <a:pt x="1052788" y="2007116"/>
                  </a:lnTo>
                  <a:lnTo>
                    <a:pt x="1100842" y="2003677"/>
                  </a:lnTo>
                  <a:lnTo>
                    <a:pt x="1148245" y="1998011"/>
                  </a:lnTo>
                  <a:lnTo>
                    <a:pt x="1194946" y="1990168"/>
                  </a:lnTo>
                  <a:lnTo>
                    <a:pt x="1240892" y="1980203"/>
                  </a:lnTo>
                  <a:lnTo>
                    <a:pt x="1286029" y="1968167"/>
                  </a:lnTo>
                  <a:lnTo>
                    <a:pt x="1330306" y="1954113"/>
                  </a:lnTo>
                  <a:lnTo>
                    <a:pt x="1373669" y="1938094"/>
                  </a:lnTo>
                  <a:lnTo>
                    <a:pt x="1416067" y="1920163"/>
                  </a:lnTo>
                  <a:lnTo>
                    <a:pt x="1457446" y="1900372"/>
                  </a:lnTo>
                  <a:lnTo>
                    <a:pt x="1497755" y="1878773"/>
                  </a:lnTo>
                  <a:lnTo>
                    <a:pt x="1536940" y="1855419"/>
                  </a:lnTo>
                  <a:lnTo>
                    <a:pt x="1574948" y="1830363"/>
                  </a:lnTo>
                  <a:lnTo>
                    <a:pt x="1611728" y="1803658"/>
                  </a:lnTo>
                  <a:lnTo>
                    <a:pt x="1647227" y="1775356"/>
                  </a:lnTo>
                  <a:lnTo>
                    <a:pt x="1681391" y="1745509"/>
                  </a:lnTo>
                  <a:lnTo>
                    <a:pt x="1714169" y="1714170"/>
                  </a:lnTo>
                  <a:lnTo>
                    <a:pt x="1745508" y="1681393"/>
                  </a:lnTo>
                  <a:lnTo>
                    <a:pt x="1775354" y="1647228"/>
                  </a:lnTo>
                  <a:lnTo>
                    <a:pt x="1803657" y="1611730"/>
                  </a:lnTo>
                  <a:lnTo>
                    <a:pt x="1830362" y="1574950"/>
                  </a:lnTo>
                  <a:lnTo>
                    <a:pt x="1855418" y="1536941"/>
                  </a:lnTo>
                  <a:lnTo>
                    <a:pt x="1878772" y="1497757"/>
                  </a:lnTo>
                  <a:lnTo>
                    <a:pt x="1900371" y="1457448"/>
                  </a:lnTo>
                  <a:lnTo>
                    <a:pt x="1920162" y="1416069"/>
                  </a:lnTo>
                  <a:lnTo>
                    <a:pt x="1938094" y="1373671"/>
                  </a:lnTo>
                  <a:lnTo>
                    <a:pt x="1954113" y="1330307"/>
                  </a:lnTo>
                  <a:lnTo>
                    <a:pt x="1968167" y="1286030"/>
                  </a:lnTo>
                  <a:lnTo>
                    <a:pt x="1980202" y="1240893"/>
                  </a:lnTo>
                  <a:lnTo>
                    <a:pt x="1990168" y="1194947"/>
                  </a:lnTo>
                  <a:lnTo>
                    <a:pt x="1998010" y="1148246"/>
                  </a:lnTo>
                  <a:lnTo>
                    <a:pt x="2003677" y="1100842"/>
                  </a:lnTo>
                  <a:lnTo>
                    <a:pt x="2007116" y="1052788"/>
                  </a:lnTo>
                  <a:lnTo>
                    <a:pt x="2008274" y="1004137"/>
                  </a:lnTo>
                  <a:lnTo>
                    <a:pt x="2007268" y="956738"/>
                  </a:lnTo>
                  <a:lnTo>
                    <a:pt x="2004270" y="909653"/>
                  </a:lnTo>
                  <a:lnTo>
                    <a:pt x="1999313" y="862955"/>
                  </a:lnTo>
                  <a:lnTo>
                    <a:pt x="1992428" y="816715"/>
                  </a:lnTo>
                  <a:lnTo>
                    <a:pt x="1983648" y="771008"/>
                  </a:lnTo>
                  <a:lnTo>
                    <a:pt x="1973005" y="725904"/>
                  </a:lnTo>
                  <a:lnTo>
                    <a:pt x="1960530" y="681478"/>
                  </a:lnTo>
                  <a:lnTo>
                    <a:pt x="1946256" y="637802"/>
                  </a:lnTo>
                  <a:lnTo>
                    <a:pt x="1930214" y="594948"/>
                  </a:lnTo>
                  <a:lnTo>
                    <a:pt x="1912437" y="552989"/>
                  </a:lnTo>
                  <a:lnTo>
                    <a:pt x="1892957" y="511998"/>
                  </a:lnTo>
                  <a:lnTo>
                    <a:pt x="1871805" y="472048"/>
                  </a:lnTo>
                  <a:lnTo>
                    <a:pt x="1849013" y="433211"/>
                  </a:lnTo>
                  <a:lnTo>
                    <a:pt x="1824615" y="395560"/>
                  </a:lnTo>
                  <a:lnTo>
                    <a:pt x="1798640" y="359167"/>
                  </a:lnTo>
                  <a:lnTo>
                    <a:pt x="1771122" y="324106"/>
                  </a:lnTo>
                  <a:lnTo>
                    <a:pt x="1742093" y="290449"/>
                  </a:lnTo>
                  <a:lnTo>
                    <a:pt x="1711584" y="258268"/>
                  </a:lnTo>
                  <a:lnTo>
                    <a:pt x="1679628" y="227637"/>
                  </a:lnTo>
                  <a:lnTo>
                    <a:pt x="1646256" y="198628"/>
                  </a:lnTo>
                  <a:lnTo>
                    <a:pt x="1611500" y="171314"/>
                  </a:lnTo>
                  <a:lnTo>
                    <a:pt x="1575393" y="145767"/>
                  </a:lnTo>
                  <a:lnTo>
                    <a:pt x="1537967" y="122060"/>
                  </a:lnTo>
                  <a:lnTo>
                    <a:pt x="1499253" y="100266"/>
                  </a:lnTo>
                  <a:lnTo>
                    <a:pt x="1459283" y="80458"/>
                  </a:lnTo>
                  <a:lnTo>
                    <a:pt x="1418090" y="62707"/>
                  </a:lnTo>
                  <a:lnTo>
                    <a:pt x="1375705" y="47088"/>
                  </a:lnTo>
                  <a:lnTo>
                    <a:pt x="1332161" y="33672"/>
                  </a:lnTo>
                  <a:lnTo>
                    <a:pt x="1287489" y="22532"/>
                  </a:lnTo>
                  <a:lnTo>
                    <a:pt x="1241721" y="13742"/>
                  </a:lnTo>
                  <a:lnTo>
                    <a:pt x="1194890" y="7373"/>
                  </a:lnTo>
                  <a:lnTo>
                    <a:pt x="1147027" y="3498"/>
                  </a:lnTo>
                  <a:lnTo>
                    <a:pt x="1098165" y="2190"/>
                  </a:lnTo>
                  <a:close/>
                </a:path>
              </a:pathLst>
            </a:custGeom>
            <a:ln w="35197">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sp>
        <p:nvSpPr>
          <p:cNvPr id="110" name="object 38">
            <a:extLst>
              <a:ext uri="{FF2B5EF4-FFF2-40B4-BE49-F238E27FC236}">
                <a16:creationId xmlns:a16="http://schemas.microsoft.com/office/drawing/2014/main" id="{CCAB1773-FACF-4CB2-9240-6BE5938BB855}"/>
              </a:ext>
            </a:extLst>
          </p:cNvPr>
          <p:cNvSpPr txBox="1"/>
          <p:nvPr/>
        </p:nvSpPr>
        <p:spPr>
          <a:xfrm>
            <a:off x="2062222" y="4120458"/>
            <a:ext cx="458798" cy="92126"/>
          </a:xfrm>
          <a:prstGeom prst="rect">
            <a:avLst/>
          </a:prstGeom>
        </p:spPr>
        <p:txBody>
          <a:bodyPr vert="horz" wrap="square" lIns="0" tIns="6335" rIns="0" bIns="0" rtlCol="0">
            <a:spAutoFit/>
          </a:bodyPr>
          <a:lstStyle/>
          <a:p>
            <a:pPr marL="4873" defTabSz="350855">
              <a:spcBef>
                <a:spcPts val="50"/>
              </a:spcBef>
            </a:pPr>
            <a:r>
              <a:rPr sz="557" kern="0" spc="-38" dirty="0">
                <a:solidFill>
                  <a:srgbClr val="FFFFFF"/>
                </a:solidFill>
                <a:latin typeface="Trebuchet MS"/>
                <a:cs typeface="Trebuchet MS"/>
              </a:rPr>
              <a:t>Multistage Pump</a:t>
            </a:r>
            <a:endParaRPr sz="557" kern="0">
              <a:solidFill>
                <a:sysClr val="windowText" lastClr="000000"/>
              </a:solidFill>
              <a:latin typeface="Trebuchet MS"/>
              <a:cs typeface="Trebuchet MS"/>
            </a:endParaRPr>
          </a:p>
        </p:txBody>
      </p:sp>
      <p:grpSp>
        <p:nvGrpSpPr>
          <p:cNvPr id="111" name="object 39">
            <a:extLst>
              <a:ext uri="{FF2B5EF4-FFF2-40B4-BE49-F238E27FC236}">
                <a16:creationId xmlns:a16="http://schemas.microsoft.com/office/drawing/2014/main" id="{E693187F-2C14-4FCB-ACA7-09E3A2B5683C}"/>
              </a:ext>
            </a:extLst>
          </p:cNvPr>
          <p:cNvGrpSpPr/>
          <p:nvPr/>
        </p:nvGrpSpPr>
        <p:grpSpPr>
          <a:xfrm>
            <a:off x="2067096" y="4261657"/>
            <a:ext cx="784316" cy="784316"/>
            <a:chOff x="3523836" y="10362500"/>
            <a:chExt cx="2044064" cy="2044064"/>
          </a:xfrm>
        </p:grpSpPr>
        <p:pic>
          <p:nvPicPr>
            <p:cNvPr id="112" name="object 40">
              <a:extLst>
                <a:ext uri="{FF2B5EF4-FFF2-40B4-BE49-F238E27FC236}">
                  <a16:creationId xmlns:a16="http://schemas.microsoft.com/office/drawing/2014/main" id="{BF7BD7F9-6087-4F5D-88E3-652AD4428A99}"/>
                </a:ext>
              </a:extLst>
            </p:cNvPr>
            <p:cNvPicPr/>
            <p:nvPr/>
          </p:nvPicPr>
          <p:blipFill>
            <a:blip r:embed="rId9" cstate="print"/>
            <a:stretch>
              <a:fillRect/>
            </a:stretch>
          </p:blipFill>
          <p:spPr>
            <a:xfrm>
              <a:off x="3541434" y="10380096"/>
              <a:ext cx="2008274" cy="2008278"/>
            </a:xfrm>
            <a:prstGeom prst="rect">
              <a:avLst/>
            </a:prstGeom>
          </p:spPr>
        </p:pic>
        <p:sp>
          <p:nvSpPr>
            <p:cNvPr id="113" name="object 41">
              <a:extLst>
                <a:ext uri="{FF2B5EF4-FFF2-40B4-BE49-F238E27FC236}">
                  <a16:creationId xmlns:a16="http://schemas.microsoft.com/office/drawing/2014/main" id="{131DFAB3-66B2-4743-B287-08C6F3ACE1DB}"/>
                </a:ext>
              </a:extLst>
            </p:cNvPr>
            <p:cNvSpPr/>
            <p:nvPr/>
          </p:nvSpPr>
          <p:spPr>
            <a:xfrm>
              <a:off x="3541434" y="10380098"/>
              <a:ext cx="2008505" cy="2008505"/>
            </a:xfrm>
            <a:custGeom>
              <a:avLst/>
              <a:gdLst/>
              <a:ahLst/>
              <a:cxnLst/>
              <a:rect l="l" t="t" r="r" b="b"/>
              <a:pathLst>
                <a:path w="2008504" h="2008504">
                  <a:moveTo>
                    <a:pt x="1098165" y="2190"/>
                  </a:moveTo>
                  <a:lnTo>
                    <a:pt x="1107" y="0"/>
                  </a:lnTo>
                  <a:lnTo>
                    <a:pt x="467" y="549474"/>
                  </a:lnTo>
                  <a:lnTo>
                    <a:pt x="138" y="837230"/>
                  </a:lnTo>
                  <a:lnTo>
                    <a:pt x="17" y="957405"/>
                  </a:lnTo>
                  <a:lnTo>
                    <a:pt x="0" y="1004137"/>
                  </a:lnTo>
                  <a:lnTo>
                    <a:pt x="1157" y="1052788"/>
                  </a:lnTo>
                  <a:lnTo>
                    <a:pt x="4596" y="1100842"/>
                  </a:lnTo>
                  <a:lnTo>
                    <a:pt x="10263" y="1148246"/>
                  </a:lnTo>
                  <a:lnTo>
                    <a:pt x="18105" y="1194947"/>
                  </a:lnTo>
                  <a:lnTo>
                    <a:pt x="28071" y="1240893"/>
                  </a:lnTo>
                  <a:lnTo>
                    <a:pt x="40107" y="1286030"/>
                  </a:lnTo>
                  <a:lnTo>
                    <a:pt x="54160" y="1330307"/>
                  </a:lnTo>
                  <a:lnTo>
                    <a:pt x="70179" y="1373671"/>
                  </a:lnTo>
                  <a:lnTo>
                    <a:pt x="88111" y="1416069"/>
                  </a:lnTo>
                  <a:lnTo>
                    <a:pt x="107902" y="1457448"/>
                  </a:lnTo>
                  <a:lnTo>
                    <a:pt x="129501" y="1497757"/>
                  </a:lnTo>
                  <a:lnTo>
                    <a:pt x="152854" y="1536941"/>
                  </a:lnTo>
                  <a:lnTo>
                    <a:pt x="177910" y="1574950"/>
                  </a:lnTo>
                  <a:lnTo>
                    <a:pt x="204615" y="1611730"/>
                  </a:lnTo>
                  <a:lnTo>
                    <a:pt x="232918" y="1647228"/>
                  </a:lnTo>
                  <a:lnTo>
                    <a:pt x="262765" y="1681393"/>
                  </a:lnTo>
                  <a:lnTo>
                    <a:pt x="294103" y="1714170"/>
                  </a:lnTo>
                  <a:lnTo>
                    <a:pt x="326881" y="1745509"/>
                  </a:lnTo>
                  <a:lnTo>
                    <a:pt x="361045" y="1775356"/>
                  </a:lnTo>
                  <a:lnTo>
                    <a:pt x="396544" y="1803658"/>
                  </a:lnTo>
                  <a:lnTo>
                    <a:pt x="433324" y="1830363"/>
                  </a:lnTo>
                  <a:lnTo>
                    <a:pt x="471332" y="1855419"/>
                  </a:lnTo>
                  <a:lnTo>
                    <a:pt x="510517" y="1878773"/>
                  </a:lnTo>
                  <a:lnTo>
                    <a:pt x="550825" y="1900372"/>
                  </a:lnTo>
                  <a:lnTo>
                    <a:pt x="592205" y="1920163"/>
                  </a:lnTo>
                  <a:lnTo>
                    <a:pt x="634603" y="1938094"/>
                  </a:lnTo>
                  <a:lnTo>
                    <a:pt x="677966" y="1954113"/>
                  </a:lnTo>
                  <a:lnTo>
                    <a:pt x="722243" y="1968167"/>
                  </a:lnTo>
                  <a:lnTo>
                    <a:pt x="767381" y="1980203"/>
                  </a:lnTo>
                  <a:lnTo>
                    <a:pt x="813326" y="1990168"/>
                  </a:lnTo>
                  <a:lnTo>
                    <a:pt x="860027" y="1998011"/>
                  </a:lnTo>
                  <a:lnTo>
                    <a:pt x="907431" y="2003677"/>
                  </a:lnTo>
                  <a:lnTo>
                    <a:pt x="955485" y="2007116"/>
                  </a:lnTo>
                  <a:lnTo>
                    <a:pt x="1004137" y="2008274"/>
                  </a:lnTo>
                  <a:lnTo>
                    <a:pt x="1052788" y="2007116"/>
                  </a:lnTo>
                  <a:lnTo>
                    <a:pt x="1100842" y="2003677"/>
                  </a:lnTo>
                  <a:lnTo>
                    <a:pt x="1148245" y="1998011"/>
                  </a:lnTo>
                  <a:lnTo>
                    <a:pt x="1194946" y="1990168"/>
                  </a:lnTo>
                  <a:lnTo>
                    <a:pt x="1240892" y="1980203"/>
                  </a:lnTo>
                  <a:lnTo>
                    <a:pt x="1286029" y="1968167"/>
                  </a:lnTo>
                  <a:lnTo>
                    <a:pt x="1330306" y="1954113"/>
                  </a:lnTo>
                  <a:lnTo>
                    <a:pt x="1373669" y="1938094"/>
                  </a:lnTo>
                  <a:lnTo>
                    <a:pt x="1416067" y="1920163"/>
                  </a:lnTo>
                  <a:lnTo>
                    <a:pt x="1457446" y="1900372"/>
                  </a:lnTo>
                  <a:lnTo>
                    <a:pt x="1497755" y="1878773"/>
                  </a:lnTo>
                  <a:lnTo>
                    <a:pt x="1536940" y="1855419"/>
                  </a:lnTo>
                  <a:lnTo>
                    <a:pt x="1574948" y="1830363"/>
                  </a:lnTo>
                  <a:lnTo>
                    <a:pt x="1611728" y="1803658"/>
                  </a:lnTo>
                  <a:lnTo>
                    <a:pt x="1647227" y="1775356"/>
                  </a:lnTo>
                  <a:lnTo>
                    <a:pt x="1681391" y="1745509"/>
                  </a:lnTo>
                  <a:lnTo>
                    <a:pt x="1714169" y="1714170"/>
                  </a:lnTo>
                  <a:lnTo>
                    <a:pt x="1745508" y="1681393"/>
                  </a:lnTo>
                  <a:lnTo>
                    <a:pt x="1775354" y="1647228"/>
                  </a:lnTo>
                  <a:lnTo>
                    <a:pt x="1803657" y="1611730"/>
                  </a:lnTo>
                  <a:lnTo>
                    <a:pt x="1830362" y="1574950"/>
                  </a:lnTo>
                  <a:lnTo>
                    <a:pt x="1855418" y="1536941"/>
                  </a:lnTo>
                  <a:lnTo>
                    <a:pt x="1878772" y="1497757"/>
                  </a:lnTo>
                  <a:lnTo>
                    <a:pt x="1900371" y="1457448"/>
                  </a:lnTo>
                  <a:lnTo>
                    <a:pt x="1920162" y="1416069"/>
                  </a:lnTo>
                  <a:lnTo>
                    <a:pt x="1938094" y="1373671"/>
                  </a:lnTo>
                  <a:lnTo>
                    <a:pt x="1954113" y="1330307"/>
                  </a:lnTo>
                  <a:lnTo>
                    <a:pt x="1968167" y="1286030"/>
                  </a:lnTo>
                  <a:lnTo>
                    <a:pt x="1980202" y="1240893"/>
                  </a:lnTo>
                  <a:lnTo>
                    <a:pt x="1990168" y="1194947"/>
                  </a:lnTo>
                  <a:lnTo>
                    <a:pt x="1998010" y="1148246"/>
                  </a:lnTo>
                  <a:lnTo>
                    <a:pt x="2003677" y="1100842"/>
                  </a:lnTo>
                  <a:lnTo>
                    <a:pt x="2007116" y="1052788"/>
                  </a:lnTo>
                  <a:lnTo>
                    <a:pt x="2008274" y="1004137"/>
                  </a:lnTo>
                  <a:lnTo>
                    <a:pt x="2007268" y="956738"/>
                  </a:lnTo>
                  <a:lnTo>
                    <a:pt x="2004270" y="909653"/>
                  </a:lnTo>
                  <a:lnTo>
                    <a:pt x="1999313" y="862955"/>
                  </a:lnTo>
                  <a:lnTo>
                    <a:pt x="1992428" y="816715"/>
                  </a:lnTo>
                  <a:lnTo>
                    <a:pt x="1983648" y="771008"/>
                  </a:lnTo>
                  <a:lnTo>
                    <a:pt x="1973005" y="725904"/>
                  </a:lnTo>
                  <a:lnTo>
                    <a:pt x="1960530" y="681478"/>
                  </a:lnTo>
                  <a:lnTo>
                    <a:pt x="1946256" y="637802"/>
                  </a:lnTo>
                  <a:lnTo>
                    <a:pt x="1930214" y="594948"/>
                  </a:lnTo>
                  <a:lnTo>
                    <a:pt x="1912437" y="552989"/>
                  </a:lnTo>
                  <a:lnTo>
                    <a:pt x="1892957" y="511998"/>
                  </a:lnTo>
                  <a:lnTo>
                    <a:pt x="1871805" y="472048"/>
                  </a:lnTo>
                  <a:lnTo>
                    <a:pt x="1849013" y="433211"/>
                  </a:lnTo>
                  <a:lnTo>
                    <a:pt x="1824615" y="395560"/>
                  </a:lnTo>
                  <a:lnTo>
                    <a:pt x="1798640" y="359167"/>
                  </a:lnTo>
                  <a:lnTo>
                    <a:pt x="1771122" y="324106"/>
                  </a:lnTo>
                  <a:lnTo>
                    <a:pt x="1742093" y="290449"/>
                  </a:lnTo>
                  <a:lnTo>
                    <a:pt x="1711584" y="258268"/>
                  </a:lnTo>
                  <a:lnTo>
                    <a:pt x="1679628" y="227637"/>
                  </a:lnTo>
                  <a:lnTo>
                    <a:pt x="1646256" y="198628"/>
                  </a:lnTo>
                  <a:lnTo>
                    <a:pt x="1611500" y="171314"/>
                  </a:lnTo>
                  <a:lnTo>
                    <a:pt x="1575393" y="145767"/>
                  </a:lnTo>
                  <a:lnTo>
                    <a:pt x="1537967" y="122060"/>
                  </a:lnTo>
                  <a:lnTo>
                    <a:pt x="1499253" y="100266"/>
                  </a:lnTo>
                  <a:lnTo>
                    <a:pt x="1459283" y="80458"/>
                  </a:lnTo>
                  <a:lnTo>
                    <a:pt x="1418090" y="62707"/>
                  </a:lnTo>
                  <a:lnTo>
                    <a:pt x="1375705" y="47088"/>
                  </a:lnTo>
                  <a:lnTo>
                    <a:pt x="1332161" y="33672"/>
                  </a:lnTo>
                  <a:lnTo>
                    <a:pt x="1287489" y="22532"/>
                  </a:lnTo>
                  <a:lnTo>
                    <a:pt x="1241721" y="13742"/>
                  </a:lnTo>
                  <a:lnTo>
                    <a:pt x="1194890" y="7373"/>
                  </a:lnTo>
                  <a:lnTo>
                    <a:pt x="1147027" y="3498"/>
                  </a:lnTo>
                  <a:lnTo>
                    <a:pt x="1098165" y="2190"/>
                  </a:lnTo>
                  <a:close/>
                </a:path>
              </a:pathLst>
            </a:custGeom>
            <a:ln w="35197">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grpSp>
        <p:nvGrpSpPr>
          <p:cNvPr id="114" name="object 38">
            <a:extLst>
              <a:ext uri="{FF2B5EF4-FFF2-40B4-BE49-F238E27FC236}">
                <a16:creationId xmlns:a16="http://schemas.microsoft.com/office/drawing/2014/main" id="{F5E8B36E-64B8-4A10-AC4D-D382FB9AA4B0}"/>
              </a:ext>
            </a:extLst>
          </p:cNvPr>
          <p:cNvGrpSpPr/>
          <p:nvPr/>
        </p:nvGrpSpPr>
        <p:grpSpPr>
          <a:xfrm>
            <a:off x="-34355" y="4053280"/>
            <a:ext cx="521660" cy="849128"/>
            <a:chOff x="-19070" y="10137546"/>
            <a:chExt cx="1359535" cy="2212975"/>
          </a:xfrm>
        </p:grpSpPr>
        <p:sp>
          <p:nvSpPr>
            <p:cNvPr id="115" name="object 39">
              <a:extLst>
                <a:ext uri="{FF2B5EF4-FFF2-40B4-BE49-F238E27FC236}">
                  <a16:creationId xmlns:a16="http://schemas.microsoft.com/office/drawing/2014/main" id="{A4074646-02FB-4B6C-B312-B72EFD9675A0}"/>
                </a:ext>
              </a:extLst>
            </p:cNvPr>
            <p:cNvSpPr/>
            <p:nvPr/>
          </p:nvSpPr>
          <p:spPr>
            <a:xfrm>
              <a:off x="0" y="10156616"/>
              <a:ext cx="1321435" cy="2174875"/>
            </a:xfrm>
            <a:custGeom>
              <a:avLst/>
              <a:gdLst/>
              <a:ahLst/>
              <a:cxnLst/>
              <a:rect l="l" t="t" r="r" b="b"/>
              <a:pathLst>
                <a:path w="1321435" h="2174875">
                  <a:moveTo>
                    <a:pt x="0" y="0"/>
                  </a:moveTo>
                  <a:lnTo>
                    <a:pt x="0" y="2149531"/>
                  </a:lnTo>
                  <a:lnTo>
                    <a:pt x="42594" y="2158005"/>
                  </a:lnTo>
                  <a:lnTo>
                    <a:pt x="89304" y="2165206"/>
                  </a:lnTo>
                  <a:lnTo>
                    <a:pt x="136645" y="2170404"/>
                  </a:lnTo>
                  <a:lnTo>
                    <a:pt x="184573" y="2173555"/>
                  </a:lnTo>
                  <a:lnTo>
                    <a:pt x="233044" y="2174615"/>
                  </a:lnTo>
                  <a:lnTo>
                    <a:pt x="281515" y="2173555"/>
                  </a:lnTo>
                  <a:lnTo>
                    <a:pt x="329443" y="2170404"/>
                  </a:lnTo>
                  <a:lnTo>
                    <a:pt x="376783" y="2165206"/>
                  </a:lnTo>
                  <a:lnTo>
                    <a:pt x="423493" y="2158005"/>
                  </a:lnTo>
                  <a:lnTo>
                    <a:pt x="469526" y="2148847"/>
                  </a:lnTo>
                  <a:lnTo>
                    <a:pt x="514840" y="2137774"/>
                  </a:lnTo>
                  <a:lnTo>
                    <a:pt x="559390" y="2124831"/>
                  </a:lnTo>
                  <a:lnTo>
                    <a:pt x="603132" y="2110063"/>
                  </a:lnTo>
                  <a:lnTo>
                    <a:pt x="646021" y="2093513"/>
                  </a:lnTo>
                  <a:lnTo>
                    <a:pt x="688013" y="2075226"/>
                  </a:lnTo>
                  <a:lnTo>
                    <a:pt x="729064" y="2055246"/>
                  </a:lnTo>
                  <a:lnTo>
                    <a:pt x="769130" y="2033618"/>
                  </a:lnTo>
                  <a:lnTo>
                    <a:pt x="808167" y="2010385"/>
                  </a:lnTo>
                  <a:lnTo>
                    <a:pt x="846129" y="1985592"/>
                  </a:lnTo>
                  <a:lnTo>
                    <a:pt x="882974" y="1959283"/>
                  </a:lnTo>
                  <a:lnTo>
                    <a:pt x="918657" y="1931502"/>
                  </a:lnTo>
                  <a:lnTo>
                    <a:pt x="953133" y="1902293"/>
                  </a:lnTo>
                  <a:lnTo>
                    <a:pt x="986359" y="1871702"/>
                  </a:lnTo>
                  <a:lnTo>
                    <a:pt x="1018290" y="1839771"/>
                  </a:lnTo>
                  <a:lnTo>
                    <a:pt x="1048882" y="1806545"/>
                  </a:lnTo>
                  <a:lnTo>
                    <a:pt x="1078091" y="1772069"/>
                  </a:lnTo>
                  <a:lnTo>
                    <a:pt x="1105872" y="1736386"/>
                  </a:lnTo>
                  <a:lnTo>
                    <a:pt x="1132181" y="1699541"/>
                  </a:lnTo>
                  <a:lnTo>
                    <a:pt x="1156974" y="1661578"/>
                  </a:lnTo>
                  <a:lnTo>
                    <a:pt x="1180207" y="1622542"/>
                  </a:lnTo>
                  <a:lnTo>
                    <a:pt x="1201836" y="1582476"/>
                  </a:lnTo>
                  <a:lnTo>
                    <a:pt x="1221815" y="1541425"/>
                  </a:lnTo>
                  <a:lnTo>
                    <a:pt x="1240102" y="1499432"/>
                  </a:lnTo>
                  <a:lnTo>
                    <a:pt x="1256652" y="1456543"/>
                  </a:lnTo>
                  <a:lnTo>
                    <a:pt x="1271421" y="1412802"/>
                  </a:lnTo>
                  <a:lnTo>
                    <a:pt x="1284363" y="1368252"/>
                  </a:lnTo>
                  <a:lnTo>
                    <a:pt x="1295436" y="1322938"/>
                  </a:lnTo>
                  <a:lnTo>
                    <a:pt x="1304595" y="1276904"/>
                  </a:lnTo>
                  <a:lnTo>
                    <a:pt x="1311796" y="1230194"/>
                  </a:lnTo>
                  <a:lnTo>
                    <a:pt x="1316994" y="1182853"/>
                  </a:lnTo>
                  <a:lnTo>
                    <a:pt x="1320145" y="1134925"/>
                  </a:lnTo>
                  <a:lnTo>
                    <a:pt x="1321205" y="1086454"/>
                  </a:lnTo>
                  <a:lnTo>
                    <a:pt x="1320288" y="1039358"/>
                  </a:lnTo>
                  <a:lnTo>
                    <a:pt x="1317556" y="992542"/>
                  </a:lnTo>
                  <a:lnTo>
                    <a:pt x="1313034" y="946066"/>
                  </a:lnTo>
                  <a:lnTo>
                    <a:pt x="1306750" y="899992"/>
                  </a:lnTo>
                  <a:lnTo>
                    <a:pt x="1298731" y="854380"/>
                  </a:lnTo>
                  <a:lnTo>
                    <a:pt x="1289002" y="809291"/>
                  </a:lnTo>
                  <a:lnTo>
                    <a:pt x="1277591" y="764786"/>
                  </a:lnTo>
                  <a:lnTo>
                    <a:pt x="1264525" y="720925"/>
                  </a:lnTo>
                  <a:lnTo>
                    <a:pt x="1249830" y="677768"/>
                  </a:lnTo>
                  <a:lnTo>
                    <a:pt x="1233533" y="635377"/>
                  </a:lnTo>
                  <a:lnTo>
                    <a:pt x="1215660" y="593812"/>
                  </a:lnTo>
                  <a:lnTo>
                    <a:pt x="1196239" y="553134"/>
                  </a:lnTo>
                  <a:lnTo>
                    <a:pt x="1175295" y="513404"/>
                  </a:lnTo>
                  <a:lnTo>
                    <a:pt x="1152857" y="474682"/>
                  </a:lnTo>
                  <a:lnTo>
                    <a:pt x="1128949" y="437029"/>
                  </a:lnTo>
                  <a:lnTo>
                    <a:pt x="1103600" y="400505"/>
                  </a:lnTo>
                  <a:lnTo>
                    <a:pt x="1076836" y="365171"/>
                  </a:lnTo>
                  <a:lnTo>
                    <a:pt x="1048683" y="331089"/>
                  </a:lnTo>
                  <a:lnTo>
                    <a:pt x="1019168" y="298317"/>
                  </a:lnTo>
                  <a:lnTo>
                    <a:pt x="988318" y="266919"/>
                  </a:lnTo>
                  <a:lnTo>
                    <a:pt x="956160" y="236953"/>
                  </a:lnTo>
                  <a:lnTo>
                    <a:pt x="922720" y="208480"/>
                  </a:lnTo>
                  <a:lnTo>
                    <a:pt x="888025" y="181562"/>
                  </a:lnTo>
                  <a:lnTo>
                    <a:pt x="852102" y="156259"/>
                  </a:lnTo>
                  <a:lnTo>
                    <a:pt x="814978" y="132631"/>
                  </a:lnTo>
                  <a:lnTo>
                    <a:pt x="776678" y="110740"/>
                  </a:lnTo>
                  <a:lnTo>
                    <a:pt x="737230" y="90645"/>
                  </a:lnTo>
                  <a:lnTo>
                    <a:pt x="696661" y="72409"/>
                  </a:lnTo>
                  <a:lnTo>
                    <a:pt x="654997" y="56090"/>
                  </a:lnTo>
                  <a:lnTo>
                    <a:pt x="612266" y="41751"/>
                  </a:lnTo>
                  <a:lnTo>
                    <a:pt x="568492" y="29451"/>
                  </a:lnTo>
                  <a:lnTo>
                    <a:pt x="523704" y="19251"/>
                  </a:lnTo>
                  <a:lnTo>
                    <a:pt x="477929" y="11212"/>
                  </a:lnTo>
                  <a:lnTo>
                    <a:pt x="431191" y="5395"/>
                  </a:lnTo>
                  <a:lnTo>
                    <a:pt x="383520" y="1861"/>
                  </a:lnTo>
                  <a:lnTo>
                    <a:pt x="334940" y="669"/>
                  </a:lnTo>
                  <a:lnTo>
                    <a:pt x="0" y="0"/>
                  </a:lnTo>
                  <a:close/>
                </a:path>
              </a:pathLst>
            </a:custGeom>
            <a:solidFill>
              <a:srgbClr val="FFFFFF">
                <a:alpha val="29998"/>
              </a:srgbClr>
            </a:solidFill>
          </p:spPr>
          <p:txBody>
            <a:bodyPr wrap="square" lIns="0" tIns="0" rIns="0" bIns="0" rtlCol="0"/>
            <a:lstStyle/>
            <a:p>
              <a:pPr defTabSz="350855"/>
              <a:endParaRPr sz="691" kern="0">
                <a:solidFill>
                  <a:sysClr val="windowText" lastClr="000000"/>
                </a:solidFill>
                <a:latin typeface="Calibri"/>
              </a:endParaRPr>
            </a:p>
          </p:txBody>
        </p:sp>
        <p:sp>
          <p:nvSpPr>
            <p:cNvPr id="116" name="object 40">
              <a:extLst>
                <a:ext uri="{FF2B5EF4-FFF2-40B4-BE49-F238E27FC236}">
                  <a16:creationId xmlns:a16="http://schemas.microsoft.com/office/drawing/2014/main" id="{A9E92EC0-3E88-4D86-B437-A6C6D00D89CA}"/>
                </a:ext>
              </a:extLst>
            </p:cNvPr>
            <p:cNvSpPr/>
            <p:nvPr/>
          </p:nvSpPr>
          <p:spPr>
            <a:xfrm>
              <a:off x="0" y="10156616"/>
              <a:ext cx="1321435" cy="2174875"/>
            </a:xfrm>
            <a:custGeom>
              <a:avLst/>
              <a:gdLst/>
              <a:ahLst/>
              <a:cxnLst/>
              <a:rect l="l" t="t" r="r" b="b"/>
              <a:pathLst>
                <a:path w="1321435" h="2174875">
                  <a:moveTo>
                    <a:pt x="334940" y="669"/>
                  </a:moveTo>
                  <a:lnTo>
                    <a:pt x="0" y="0"/>
                  </a:lnTo>
                </a:path>
                <a:path w="1321435" h="2174875">
                  <a:moveTo>
                    <a:pt x="0" y="2149531"/>
                  </a:moveTo>
                  <a:lnTo>
                    <a:pt x="42594" y="2158005"/>
                  </a:lnTo>
                  <a:lnTo>
                    <a:pt x="89304" y="2165206"/>
                  </a:lnTo>
                  <a:lnTo>
                    <a:pt x="136645" y="2170404"/>
                  </a:lnTo>
                  <a:lnTo>
                    <a:pt x="184573" y="2173555"/>
                  </a:lnTo>
                  <a:lnTo>
                    <a:pt x="233044" y="2174615"/>
                  </a:lnTo>
                  <a:lnTo>
                    <a:pt x="281515" y="2173555"/>
                  </a:lnTo>
                  <a:lnTo>
                    <a:pt x="329443" y="2170404"/>
                  </a:lnTo>
                  <a:lnTo>
                    <a:pt x="376783" y="2165206"/>
                  </a:lnTo>
                  <a:lnTo>
                    <a:pt x="423493" y="2158005"/>
                  </a:lnTo>
                  <a:lnTo>
                    <a:pt x="469526" y="2148847"/>
                  </a:lnTo>
                  <a:lnTo>
                    <a:pt x="514840" y="2137774"/>
                  </a:lnTo>
                  <a:lnTo>
                    <a:pt x="559390" y="2124831"/>
                  </a:lnTo>
                  <a:lnTo>
                    <a:pt x="603132" y="2110063"/>
                  </a:lnTo>
                  <a:lnTo>
                    <a:pt x="646021" y="2093513"/>
                  </a:lnTo>
                  <a:lnTo>
                    <a:pt x="688013" y="2075226"/>
                  </a:lnTo>
                  <a:lnTo>
                    <a:pt x="729064" y="2055246"/>
                  </a:lnTo>
                  <a:lnTo>
                    <a:pt x="769130" y="2033618"/>
                  </a:lnTo>
                  <a:lnTo>
                    <a:pt x="808167" y="2010385"/>
                  </a:lnTo>
                  <a:lnTo>
                    <a:pt x="846129" y="1985592"/>
                  </a:lnTo>
                  <a:lnTo>
                    <a:pt x="882974" y="1959283"/>
                  </a:lnTo>
                  <a:lnTo>
                    <a:pt x="918657" y="1931502"/>
                  </a:lnTo>
                  <a:lnTo>
                    <a:pt x="953133" y="1902293"/>
                  </a:lnTo>
                  <a:lnTo>
                    <a:pt x="986359" y="1871702"/>
                  </a:lnTo>
                  <a:lnTo>
                    <a:pt x="1018290" y="1839771"/>
                  </a:lnTo>
                  <a:lnTo>
                    <a:pt x="1048882" y="1806545"/>
                  </a:lnTo>
                  <a:lnTo>
                    <a:pt x="1078091" y="1772069"/>
                  </a:lnTo>
                  <a:lnTo>
                    <a:pt x="1105872" y="1736386"/>
                  </a:lnTo>
                  <a:lnTo>
                    <a:pt x="1132181" y="1699541"/>
                  </a:lnTo>
                  <a:lnTo>
                    <a:pt x="1156974" y="1661578"/>
                  </a:lnTo>
                  <a:lnTo>
                    <a:pt x="1180207" y="1622542"/>
                  </a:lnTo>
                  <a:lnTo>
                    <a:pt x="1201836" y="1582476"/>
                  </a:lnTo>
                  <a:lnTo>
                    <a:pt x="1221815" y="1541425"/>
                  </a:lnTo>
                  <a:lnTo>
                    <a:pt x="1240102" y="1499432"/>
                  </a:lnTo>
                  <a:lnTo>
                    <a:pt x="1256652" y="1456543"/>
                  </a:lnTo>
                  <a:lnTo>
                    <a:pt x="1271421" y="1412802"/>
                  </a:lnTo>
                  <a:lnTo>
                    <a:pt x="1284363" y="1368252"/>
                  </a:lnTo>
                  <a:lnTo>
                    <a:pt x="1295436" y="1322938"/>
                  </a:lnTo>
                  <a:lnTo>
                    <a:pt x="1304595" y="1276904"/>
                  </a:lnTo>
                  <a:lnTo>
                    <a:pt x="1311796" y="1230194"/>
                  </a:lnTo>
                  <a:lnTo>
                    <a:pt x="1316994" y="1182853"/>
                  </a:lnTo>
                  <a:lnTo>
                    <a:pt x="1320145" y="1134925"/>
                  </a:lnTo>
                  <a:lnTo>
                    <a:pt x="1321205" y="1086454"/>
                  </a:lnTo>
                  <a:lnTo>
                    <a:pt x="1320288" y="1039358"/>
                  </a:lnTo>
                  <a:lnTo>
                    <a:pt x="1317556" y="992541"/>
                  </a:lnTo>
                  <a:lnTo>
                    <a:pt x="1313034" y="946066"/>
                  </a:lnTo>
                  <a:lnTo>
                    <a:pt x="1306750" y="899992"/>
                  </a:lnTo>
                  <a:lnTo>
                    <a:pt x="1298731" y="854380"/>
                  </a:lnTo>
                  <a:lnTo>
                    <a:pt x="1289002" y="809291"/>
                  </a:lnTo>
                  <a:lnTo>
                    <a:pt x="1277591" y="764786"/>
                  </a:lnTo>
                  <a:lnTo>
                    <a:pt x="1264525" y="720925"/>
                  </a:lnTo>
                  <a:lnTo>
                    <a:pt x="1249830" y="677768"/>
                  </a:lnTo>
                  <a:lnTo>
                    <a:pt x="1233533" y="635377"/>
                  </a:lnTo>
                  <a:lnTo>
                    <a:pt x="1215660" y="593812"/>
                  </a:lnTo>
                  <a:lnTo>
                    <a:pt x="1196239" y="553134"/>
                  </a:lnTo>
                  <a:lnTo>
                    <a:pt x="1175295" y="513404"/>
                  </a:lnTo>
                  <a:lnTo>
                    <a:pt x="1152857" y="474682"/>
                  </a:lnTo>
                  <a:lnTo>
                    <a:pt x="1128949" y="437028"/>
                  </a:lnTo>
                  <a:lnTo>
                    <a:pt x="1103600" y="400505"/>
                  </a:lnTo>
                  <a:lnTo>
                    <a:pt x="1076836" y="365171"/>
                  </a:lnTo>
                  <a:lnTo>
                    <a:pt x="1048683" y="331089"/>
                  </a:lnTo>
                  <a:lnTo>
                    <a:pt x="1019168" y="298317"/>
                  </a:lnTo>
                  <a:lnTo>
                    <a:pt x="988318" y="266919"/>
                  </a:lnTo>
                  <a:lnTo>
                    <a:pt x="956160" y="236953"/>
                  </a:lnTo>
                  <a:lnTo>
                    <a:pt x="922720" y="208480"/>
                  </a:lnTo>
                  <a:lnTo>
                    <a:pt x="888025" y="181562"/>
                  </a:lnTo>
                  <a:lnTo>
                    <a:pt x="852102" y="156259"/>
                  </a:lnTo>
                  <a:lnTo>
                    <a:pt x="814978" y="132631"/>
                  </a:lnTo>
                  <a:lnTo>
                    <a:pt x="776678" y="110740"/>
                  </a:lnTo>
                  <a:lnTo>
                    <a:pt x="737230" y="90645"/>
                  </a:lnTo>
                  <a:lnTo>
                    <a:pt x="696661" y="72409"/>
                  </a:lnTo>
                  <a:lnTo>
                    <a:pt x="654997" y="56090"/>
                  </a:lnTo>
                  <a:lnTo>
                    <a:pt x="612266" y="41751"/>
                  </a:lnTo>
                  <a:lnTo>
                    <a:pt x="568492" y="29451"/>
                  </a:lnTo>
                  <a:lnTo>
                    <a:pt x="523704" y="19251"/>
                  </a:lnTo>
                  <a:lnTo>
                    <a:pt x="477929" y="11212"/>
                  </a:lnTo>
                  <a:lnTo>
                    <a:pt x="431191" y="5395"/>
                  </a:lnTo>
                  <a:lnTo>
                    <a:pt x="383520" y="1861"/>
                  </a:lnTo>
                  <a:lnTo>
                    <a:pt x="334940" y="669"/>
                  </a:lnTo>
                </a:path>
              </a:pathLst>
            </a:custGeom>
            <a:ln w="38140">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grpSp>
        <p:nvGrpSpPr>
          <p:cNvPr id="117" name="object 41">
            <a:extLst>
              <a:ext uri="{FF2B5EF4-FFF2-40B4-BE49-F238E27FC236}">
                <a16:creationId xmlns:a16="http://schemas.microsoft.com/office/drawing/2014/main" id="{6B0F1133-6D55-4CE9-A4C2-6996801E3DA1}"/>
              </a:ext>
            </a:extLst>
          </p:cNvPr>
          <p:cNvGrpSpPr/>
          <p:nvPr/>
        </p:nvGrpSpPr>
        <p:grpSpPr>
          <a:xfrm>
            <a:off x="8645734" y="4087657"/>
            <a:ext cx="521660" cy="849860"/>
            <a:chOff x="18763836" y="10135840"/>
            <a:chExt cx="1359535" cy="2214880"/>
          </a:xfrm>
        </p:grpSpPr>
        <p:sp>
          <p:nvSpPr>
            <p:cNvPr id="118" name="object 42">
              <a:extLst>
                <a:ext uri="{FF2B5EF4-FFF2-40B4-BE49-F238E27FC236}">
                  <a16:creationId xmlns:a16="http://schemas.microsoft.com/office/drawing/2014/main" id="{56B741A6-EDA8-41F1-990F-FDF4F87C2A61}"/>
                </a:ext>
              </a:extLst>
            </p:cNvPr>
            <p:cNvSpPr/>
            <p:nvPr/>
          </p:nvSpPr>
          <p:spPr>
            <a:xfrm>
              <a:off x="18782906" y="10154910"/>
              <a:ext cx="1321435" cy="2176780"/>
            </a:xfrm>
            <a:custGeom>
              <a:avLst/>
              <a:gdLst/>
              <a:ahLst/>
              <a:cxnLst/>
              <a:rect l="l" t="t" r="r" b="b"/>
              <a:pathLst>
                <a:path w="1321434" h="2176779">
                  <a:moveTo>
                    <a:pt x="1201" y="0"/>
                  </a:move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5"/>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1191" y="2151240"/>
                  </a:lnTo>
                  <a:lnTo>
                    <a:pt x="1321191" y="11443"/>
                  </a:lnTo>
                  <a:lnTo>
                    <a:pt x="1286308" y="7102"/>
                  </a:lnTo>
                  <a:lnTo>
                    <a:pt x="1238636" y="3567"/>
                  </a:lnTo>
                  <a:lnTo>
                    <a:pt x="1190057" y="2375"/>
                  </a:lnTo>
                  <a:lnTo>
                    <a:pt x="1201" y="0"/>
                  </a:lnTo>
                  <a:close/>
                </a:path>
              </a:pathLst>
            </a:custGeom>
            <a:solidFill>
              <a:srgbClr val="FFFFFF">
                <a:alpha val="29998"/>
              </a:srgbClr>
            </a:solidFill>
          </p:spPr>
          <p:txBody>
            <a:bodyPr wrap="square" lIns="0" tIns="0" rIns="0" bIns="0" rtlCol="0"/>
            <a:lstStyle/>
            <a:p>
              <a:pPr defTabSz="350855"/>
              <a:endParaRPr sz="691" kern="0">
                <a:solidFill>
                  <a:sysClr val="windowText" lastClr="000000"/>
                </a:solidFill>
                <a:latin typeface="Calibri"/>
              </a:endParaRPr>
            </a:p>
          </p:txBody>
        </p:sp>
        <p:sp>
          <p:nvSpPr>
            <p:cNvPr id="119" name="object 43">
              <a:extLst>
                <a:ext uri="{FF2B5EF4-FFF2-40B4-BE49-F238E27FC236}">
                  <a16:creationId xmlns:a16="http://schemas.microsoft.com/office/drawing/2014/main" id="{E6EA53F0-5444-4722-972B-B1CA49D19DC7}"/>
                </a:ext>
              </a:extLst>
            </p:cNvPr>
            <p:cNvSpPr/>
            <p:nvPr/>
          </p:nvSpPr>
          <p:spPr>
            <a:xfrm>
              <a:off x="18782906" y="10154910"/>
              <a:ext cx="1321435" cy="2176780"/>
            </a:xfrm>
            <a:custGeom>
              <a:avLst/>
              <a:gdLst/>
              <a:ahLst/>
              <a:cxnLst/>
              <a:rect l="l" t="t" r="r" b="b"/>
              <a:pathLst>
                <a:path w="1321434"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1191" y="2151240"/>
                  </a:lnTo>
                </a:path>
                <a:path w="1321434" h="2176779">
                  <a:moveTo>
                    <a:pt x="1321191" y="11443"/>
                  </a:moveTo>
                  <a:lnTo>
                    <a:pt x="1286308" y="7102"/>
                  </a:lnTo>
                  <a:lnTo>
                    <a:pt x="1238636" y="3567"/>
                  </a:lnTo>
                  <a:lnTo>
                    <a:pt x="1190057" y="2375"/>
                  </a:lnTo>
                </a:path>
              </a:pathLst>
            </a:custGeom>
            <a:ln w="38140">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sp>
        <p:nvSpPr>
          <p:cNvPr id="74" name="Rectangle 73">
            <a:extLst>
              <a:ext uri="{FF2B5EF4-FFF2-40B4-BE49-F238E27FC236}">
                <a16:creationId xmlns:a16="http://schemas.microsoft.com/office/drawing/2014/main" id="{936301F5-40A7-4E36-8A2A-5FF856567F57}"/>
              </a:ext>
            </a:extLst>
          </p:cNvPr>
          <p:cNvSpPr/>
          <p:nvPr/>
        </p:nvSpPr>
        <p:spPr>
          <a:xfrm>
            <a:off x="-8162" y="2070697"/>
            <a:ext cx="1719517" cy="230832"/>
          </a:xfrm>
          <a:prstGeom prst="rect">
            <a:avLst/>
          </a:prstGeom>
          <a:solidFill>
            <a:schemeClr val="bg1">
              <a:lumMod val="95000"/>
              <a:alpha val="68000"/>
            </a:schemeClr>
          </a:solidFill>
        </p:spPr>
        <p:txBody>
          <a:bodyPr wrap="square">
            <a:spAutoFit/>
          </a:bodyPr>
          <a:lstStyle/>
          <a:p>
            <a:pPr defTabSz="685800"/>
            <a:r>
              <a:rPr lang="en-US" sz="900" dirty="0">
                <a:solidFill>
                  <a:prstClr val="black"/>
                </a:solidFill>
                <a:latin typeface="Arial" panose="020B0604020202020204" pitchFamily="34" charset="0"/>
                <a:cs typeface="Arial" panose="020B0604020202020204" pitchFamily="34" charset="0"/>
              </a:rPr>
              <a:t>10,000+ Installations in India</a:t>
            </a:r>
            <a:endParaRPr lang="en-US" sz="900" dirty="0">
              <a:solidFill>
                <a:prstClr val="black"/>
              </a:solidFill>
              <a:latin typeface="Calibri"/>
            </a:endParaRPr>
          </a:p>
        </p:txBody>
      </p:sp>
    </p:spTree>
    <p:extLst>
      <p:ext uri="{BB962C8B-B14F-4D97-AF65-F5344CB8AC3E}">
        <p14:creationId xmlns:p14="http://schemas.microsoft.com/office/powerpoint/2010/main" val="296475178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 name="bg object 139">
            <a:extLst>
              <a:ext uri="{FF2B5EF4-FFF2-40B4-BE49-F238E27FC236}">
                <a16:creationId xmlns:a16="http://schemas.microsoft.com/office/drawing/2014/main" id="{5E2375B8-0930-46F2-99E6-720AAA181465}"/>
              </a:ext>
            </a:extLst>
          </p:cNvPr>
          <p:cNvPicPr/>
          <p:nvPr/>
        </p:nvPicPr>
        <p:blipFill>
          <a:blip r:embed="rId2" cstate="print"/>
          <a:stretch>
            <a:fillRect/>
          </a:stretch>
        </p:blipFill>
        <p:spPr>
          <a:xfrm>
            <a:off x="0" y="1"/>
            <a:ext cx="9144000" cy="2399915"/>
          </a:xfrm>
          <a:prstGeom prst="rect">
            <a:avLst/>
          </a:prstGeom>
        </p:spPr>
      </p:pic>
      <p:sp>
        <p:nvSpPr>
          <p:cNvPr id="9" name="bg object 16">
            <a:extLst>
              <a:ext uri="{FF2B5EF4-FFF2-40B4-BE49-F238E27FC236}">
                <a16:creationId xmlns:a16="http://schemas.microsoft.com/office/drawing/2014/main" id="{7E503932-F95C-455B-BF92-30BDB8C10EAF}"/>
              </a:ext>
            </a:extLst>
          </p:cNvPr>
          <p:cNvSpPr/>
          <p:nvPr/>
        </p:nvSpPr>
        <p:spPr>
          <a:xfrm>
            <a:off x="1" y="2278828"/>
            <a:ext cx="9144000" cy="2864673"/>
          </a:xfrm>
          <a:custGeom>
            <a:avLst/>
            <a:gdLst/>
            <a:ahLst/>
            <a:cxnLst/>
            <a:rect l="l" t="t" r="r" b="b"/>
            <a:pathLst>
              <a:path w="20104100" h="7193280">
                <a:moveTo>
                  <a:pt x="20104105" y="0"/>
                </a:moveTo>
                <a:lnTo>
                  <a:pt x="0" y="0"/>
                </a:lnTo>
                <a:lnTo>
                  <a:pt x="0" y="7192804"/>
                </a:lnTo>
                <a:lnTo>
                  <a:pt x="20104105" y="7192804"/>
                </a:lnTo>
                <a:lnTo>
                  <a:pt x="20104105" y="0"/>
                </a:lnTo>
                <a:close/>
              </a:path>
            </a:pathLst>
          </a:custGeom>
          <a:solidFill>
            <a:srgbClr val="00B050"/>
          </a:solidFill>
        </p:spPr>
        <p:txBody>
          <a:bodyPr wrap="square" lIns="0" tIns="0" rIns="0" bIns="0" rtlCol="0"/>
          <a:lstStyle/>
          <a:p>
            <a:pPr defTabSz="685800">
              <a:defRPr/>
            </a:pPr>
            <a:endParaRPr sz="1350">
              <a:solidFill>
                <a:prstClr val="black"/>
              </a:solidFill>
              <a:latin typeface="Calibri"/>
            </a:endParaRPr>
          </a:p>
        </p:txBody>
      </p:sp>
      <p:sp>
        <p:nvSpPr>
          <p:cNvPr id="18" name="object 10">
            <a:extLst>
              <a:ext uri="{FF2B5EF4-FFF2-40B4-BE49-F238E27FC236}">
                <a16:creationId xmlns:a16="http://schemas.microsoft.com/office/drawing/2014/main" id="{10951389-A1C6-4868-A9F7-D268A61BBA59}"/>
              </a:ext>
            </a:extLst>
          </p:cNvPr>
          <p:cNvSpPr txBox="1"/>
          <p:nvPr/>
        </p:nvSpPr>
        <p:spPr>
          <a:xfrm>
            <a:off x="3356860" y="2369170"/>
            <a:ext cx="5804291" cy="195727"/>
          </a:xfrm>
          <a:prstGeom prst="rect">
            <a:avLst/>
          </a:prstGeom>
        </p:spPr>
        <p:txBody>
          <a:bodyPr vert="horz" wrap="square" lIns="0" tIns="10954" rIns="0" bIns="0" rtlCol="0">
            <a:spAutoFit/>
          </a:bodyPr>
          <a:lstStyle/>
          <a:p>
            <a:pPr marL="9525" defTabSz="685800">
              <a:spcBef>
                <a:spcPts val="86"/>
              </a:spcBef>
            </a:pPr>
            <a:r>
              <a:rPr lang="en-US" sz="1200" b="1" spc="-11" dirty="0">
                <a:solidFill>
                  <a:srgbClr val="FFFFFF"/>
                </a:solidFill>
                <a:latin typeface="Arial" panose="020B0604020202020204" pitchFamily="34" charset="0"/>
                <a:cs typeface="Arial" panose="020B0604020202020204" pitchFamily="34" charset="0"/>
              </a:rPr>
              <a:t>Advanced SBR, STP retrofit, diffusers, mixers, UV, and ozone systems</a:t>
            </a:r>
          </a:p>
        </p:txBody>
      </p:sp>
      <p:sp>
        <p:nvSpPr>
          <p:cNvPr id="21" name="object 13">
            <a:extLst>
              <a:ext uri="{FF2B5EF4-FFF2-40B4-BE49-F238E27FC236}">
                <a16:creationId xmlns:a16="http://schemas.microsoft.com/office/drawing/2014/main" id="{EFD7F83D-F1DC-41D6-9FCA-08B1D4B8FF4E}"/>
              </a:ext>
            </a:extLst>
          </p:cNvPr>
          <p:cNvSpPr/>
          <p:nvPr/>
        </p:nvSpPr>
        <p:spPr>
          <a:xfrm>
            <a:off x="3625460" y="3161920"/>
            <a:ext cx="952500" cy="188463"/>
          </a:xfrm>
          <a:custGeom>
            <a:avLst/>
            <a:gdLst/>
            <a:ahLst/>
            <a:cxnLst/>
            <a:rect l="l" t="t" r="r" b="b"/>
            <a:pathLst>
              <a:path w="1765300" h="279400">
                <a:moveTo>
                  <a:pt x="1664176" y="0"/>
                </a:moveTo>
                <a:lnTo>
                  <a:pt x="100521" y="0"/>
                </a:lnTo>
                <a:lnTo>
                  <a:pt x="42407" y="1570"/>
                </a:lnTo>
                <a:lnTo>
                  <a:pt x="12565" y="12565"/>
                </a:lnTo>
                <a:lnTo>
                  <a:pt x="1570" y="42407"/>
                </a:lnTo>
                <a:lnTo>
                  <a:pt x="0" y="100521"/>
                </a:lnTo>
                <a:lnTo>
                  <a:pt x="0" y="178701"/>
                </a:lnTo>
                <a:lnTo>
                  <a:pt x="1570" y="236815"/>
                </a:lnTo>
                <a:lnTo>
                  <a:pt x="12565" y="266658"/>
                </a:lnTo>
                <a:lnTo>
                  <a:pt x="42407" y="277652"/>
                </a:lnTo>
                <a:lnTo>
                  <a:pt x="100521" y="279223"/>
                </a:lnTo>
                <a:lnTo>
                  <a:pt x="1664176" y="279223"/>
                </a:lnTo>
                <a:lnTo>
                  <a:pt x="1722288" y="277652"/>
                </a:lnTo>
                <a:lnTo>
                  <a:pt x="1752129" y="266658"/>
                </a:lnTo>
                <a:lnTo>
                  <a:pt x="1763123" y="236815"/>
                </a:lnTo>
                <a:lnTo>
                  <a:pt x="1764694" y="178701"/>
                </a:lnTo>
                <a:lnTo>
                  <a:pt x="1764694" y="100521"/>
                </a:lnTo>
                <a:lnTo>
                  <a:pt x="1763123" y="42407"/>
                </a:lnTo>
                <a:lnTo>
                  <a:pt x="1752129" y="12565"/>
                </a:lnTo>
                <a:lnTo>
                  <a:pt x="1722288" y="1570"/>
                </a:lnTo>
                <a:lnTo>
                  <a:pt x="1664176" y="0"/>
                </a:lnTo>
                <a:close/>
              </a:path>
            </a:pathLst>
          </a:custGeom>
          <a:solidFill>
            <a:srgbClr val="FFFFFF"/>
          </a:solidFill>
        </p:spPr>
        <p:txBody>
          <a:bodyPr wrap="square" lIns="0" tIns="0" rIns="0" bIns="0" rtlCol="0"/>
          <a:lstStyle/>
          <a:p>
            <a:pPr defTabSz="685800">
              <a:defRPr/>
            </a:pPr>
            <a:endParaRPr sz="788" kern="0">
              <a:solidFill>
                <a:sysClr val="windowText" lastClr="000000"/>
              </a:solidFill>
              <a:latin typeface="Calibri"/>
            </a:endParaRPr>
          </a:p>
        </p:txBody>
      </p:sp>
      <p:sp>
        <p:nvSpPr>
          <p:cNvPr id="24" name="object 36">
            <a:extLst>
              <a:ext uri="{FF2B5EF4-FFF2-40B4-BE49-F238E27FC236}">
                <a16:creationId xmlns:a16="http://schemas.microsoft.com/office/drawing/2014/main" id="{5E501E7D-B1B2-4C5A-B4DF-AC40C8B28703}"/>
              </a:ext>
            </a:extLst>
          </p:cNvPr>
          <p:cNvSpPr txBox="1"/>
          <p:nvPr/>
        </p:nvSpPr>
        <p:spPr>
          <a:xfrm>
            <a:off x="3664749" y="3091152"/>
            <a:ext cx="1131570" cy="233718"/>
          </a:xfrm>
          <a:prstGeom prst="rect">
            <a:avLst/>
          </a:prstGeom>
        </p:spPr>
        <p:txBody>
          <a:bodyPr vert="horz" wrap="square" lIns="0" tIns="94298" rIns="0" bIns="0" rtlCol="0">
            <a:spAutoFit/>
          </a:bodyPr>
          <a:lstStyle/>
          <a:p>
            <a:pPr marL="9525" defTabSz="685800">
              <a:spcBef>
                <a:spcPts val="743"/>
              </a:spcBef>
              <a:defRPr/>
            </a:pPr>
            <a:r>
              <a:rPr sz="900" b="1" spc="-11" dirty="0">
                <a:solidFill>
                  <a:srgbClr val="00B050"/>
                </a:solidFill>
                <a:latin typeface="Arial"/>
                <a:cs typeface="Arial"/>
              </a:rPr>
              <a:t>Sector</a:t>
            </a:r>
          </a:p>
        </p:txBody>
      </p:sp>
      <p:sp>
        <p:nvSpPr>
          <p:cNvPr id="28" name="Rectangle 27">
            <a:extLst>
              <a:ext uri="{FF2B5EF4-FFF2-40B4-BE49-F238E27FC236}">
                <a16:creationId xmlns:a16="http://schemas.microsoft.com/office/drawing/2014/main" id="{E52CC762-5B44-4BE5-8C48-D76FD8A83DF9}"/>
              </a:ext>
            </a:extLst>
          </p:cNvPr>
          <p:cNvSpPr/>
          <p:nvPr/>
        </p:nvSpPr>
        <p:spPr>
          <a:xfrm>
            <a:off x="4645256" y="2739874"/>
            <a:ext cx="4513771" cy="369332"/>
          </a:xfrm>
          <a:prstGeom prst="rect">
            <a:avLst/>
          </a:prstGeom>
        </p:spPr>
        <p:txBody>
          <a:bodyPr wrap="square">
            <a:spAutoFit/>
          </a:bodyPr>
          <a:lstStyle/>
          <a:p>
            <a:pPr defTabSz="685800"/>
            <a:r>
              <a:rPr lang="en-US" sz="900" dirty="0">
                <a:solidFill>
                  <a:prstClr val="white"/>
                </a:solidFill>
                <a:latin typeface="Arial" panose="020B0604020202020204" pitchFamily="34" charset="0"/>
                <a:cs typeface="Arial" panose="020B0604020202020204" pitchFamily="34" charset="0"/>
              </a:rPr>
              <a:t>Designed to meet your water sustainability goals &amp; adherence to environmental norms</a:t>
            </a:r>
          </a:p>
        </p:txBody>
      </p:sp>
      <p:sp>
        <p:nvSpPr>
          <p:cNvPr id="30" name="Rectangle 29">
            <a:extLst>
              <a:ext uri="{FF2B5EF4-FFF2-40B4-BE49-F238E27FC236}">
                <a16:creationId xmlns:a16="http://schemas.microsoft.com/office/drawing/2014/main" id="{BE8816A5-F901-458A-B1A0-57DB005E64F3}"/>
              </a:ext>
            </a:extLst>
          </p:cNvPr>
          <p:cNvSpPr/>
          <p:nvPr/>
        </p:nvSpPr>
        <p:spPr>
          <a:xfrm>
            <a:off x="4657030" y="3157999"/>
            <a:ext cx="4271486" cy="230832"/>
          </a:xfrm>
          <a:prstGeom prst="rect">
            <a:avLst/>
          </a:prstGeom>
        </p:spPr>
        <p:txBody>
          <a:bodyPr wrap="square">
            <a:spAutoFit/>
          </a:bodyPr>
          <a:lstStyle/>
          <a:p>
            <a:pPr defTabSz="685800"/>
            <a:r>
              <a:rPr lang="en-US" sz="900" dirty="0">
                <a:solidFill>
                  <a:prstClr val="white"/>
                </a:solidFill>
                <a:latin typeface="Arial" panose="020B0604020202020204" pitchFamily="34" charset="0"/>
                <a:cs typeface="Arial" panose="020B0604020202020204" pitchFamily="34" charset="0"/>
              </a:rPr>
              <a:t>Municipal &amp; Industrial</a:t>
            </a:r>
          </a:p>
        </p:txBody>
      </p:sp>
      <p:sp>
        <p:nvSpPr>
          <p:cNvPr id="31" name="Rectangle 30">
            <a:extLst>
              <a:ext uri="{FF2B5EF4-FFF2-40B4-BE49-F238E27FC236}">
                <a16:creationId xmlns:a16="http://schemas.microsoft.com/office/drawing/2014/main" id="{9AEE509A-A964-4315-BE15-EAC791EAF0A6}"/>
              </a:ext>
            </a:extLst>
          </p:cNvPr>
          <p:cNvSpPr/>
          <p:nvPr/>
        </p:nvSpPr>
        <p:spPr>
          <a:xfrm>
            <a:off x="4657030" y="3526160"/>
            <a:ext cx="4271486" cy="369332"/>
          </a:xfrm>
          <a:prstGeom prst="rect">
            <a:avLst/>
          </a:prstGeom>
        </p:spPr>
        <p:txBody>
          <a:bodyPr wrap="square">
            <a:spAutoFit/>
          </a:bodyPr>
          <a:lstStyle/>
          <a:p>
            <a:pPr defTabSz="685800"/>
            <a:r>
              <a:rPr lang="en-US" sz="900" dirty="0">
                <a:solidFill>
                  <a:prstClr val="white"/>
                </a:solidFill>
                <a:latin typeface="Arial" panose="020B0604020202020204" pitchFamily="34" charset="0"/>
                <a:cs typeface="Arial" panose="020B0604020202020204" pitchFamily="34" charset="0"/>
              </a:rPr>
              <a:t>&gt; 50 large STPs in India, 12 MLD Sehore STP, 70 MLD Jamnagar STP, UV at Rashtrapati Bhawan, Ozone plant at ITC</a:t>
            </a:r>
          </a:p>
        </p:txBody>
      </p:sp>
      <p:sp>
        <p:nvSpPr>
          <p:cNvPr id="32" name="object 13">
            <a:extLst>
              <a:ext uri="{FF2B5EF4-FFF2-40B4-BE49-F238E27FC236}">
                <a16:creationId xmlns:a16="http://schemas.microsoft.com/office/drawing/2014/main" id="{F96C9AF7-2D77-47FD-81A9-EC79C13166F3}"/>
              </a:ext>
            </a:extLst>
          </p:cNvPr>
          <p:cNvSpPr/>
          <p:nvPr/>
        </p:nvSpPr>
        <p:spPr>
          <a:xfrm>
            <a:off x="3629508" y="2754029"/>
            <a:ext cx="952500" cy="188463"/>
          </a:xfrm>
          <a:custGeom>
            <a:avLst/>
            <a:gdLst/>
            <a:ahLst/>
            <a:cxnLst/>
            <a:rect l="l" t="t" r="r" b="b"/>
            <a:pathLst>
              <a:path w="1765300" h="279400">
                <a:moveTo>
                  <a:pt x="1664176" y="0"/>
                </a:moveTo>
                <a:lnTo>
                  <a:pt x="100521" y="0"/>
                </a:lnTo>
                <a:lnTo>
                  <a:pt x="42407" y="1570"/>
                </a:lnTo>
                <a:lnTo>
                  <a:pt x="12565" y="12565"/>
                </a:lnTo>
                <a:lnTo>
                  <a:pt x="1570" y="42407"/>
                </a:lnTo>
                <a:lnTo>
                  <a:pt x="0" y="100521"/>
                </a:lnTo>
                <a:lnTo>
                  <a:pt x="0" y="178701"/>
                </a:lnTo>
                <a:lnTo>
                  <a:pt x="1570" y="236815"/>
                </a:lnTo>
                <a:lnTo>
                  <a:pt x="12565" y="266658"/>
                </a:lnTo>
                <a:lnTo>
                  <a:pt x="42407" y="277652"/>
                </a:lnTo>
                <a:lnTo>
                  <a:pt x="100521" y="279223"/>
                </a:lnTo>
                <a:lnTo>
                  <a:pt x="1664176" y="279223"/>
                </a:lnTo>
                <a:lnTo>
                  <a:pt x="1722288" y="277652"/>
                </a:lnTo>
                <a:lnTo>
                  <a:pt x="1752129" y="266658"/>
                </a:lnTo>
                <a:lnTo>
                  <a:pt x="1763123" y="236815"/>
                </a:lnTo>
                <a:lnTo>
                  <a:pt x="1764694" y="178701"/>
                </a:lnTo>
                <a:lnTo>
                  <a:pt x="1764694" y="100521"/>
                </a:lnTo>
                <a:lnTo>
                  <a:pt x="1763123" y="42407"/>
                </a:lnTo>
                <a:lnTo>
                  <a:pt x="1752129" y="12565"/>
                </a:lnTo>
                <a:lnTo>
                  <a:pt x="1722288" y="1570"/>
                </a:lnTo>
                <a:lnTo>
                  <a:pt x="1664176" y="0"/>
                </a:lnTo>
                <a:close/>
              </a:path>
            </a:pathLst>
          </a:custGeom>
          <a:solidFill>
            <a:srgbClr val="FFFFFF"/>
          </a:solidFill>
        </p:spPr>
        <p:txBody>
          <a:bodyPr wrap="square" lIns="0" tIns="0" rIns="0" bIns="0" rtlCol="0"/>
          <a:lstStyle/>
          <a:p>
            <a:pPr defTabSz="685800">
              <a:defRPr/>
            </a:pPr>
            <a:endParaRPr sz="788" kern="0">
              <a:solidFill>
                <a:sysClr val="windowText" lastClr="000000"/>
              </a:solidFill>
              <a:latin typeface="Calibri"/>
            </a:endParaRPr>
          </a:p>
        </p:txBody>
      </p:sp>
      <p:sp>
        <p:nvSpPr>
          <p:cNvPr id="33" name="object 36">
            <a:extLst>
              <a:ext uri="{FF2B5EF4-FFF2-40B4-BE49-F238E27FC236}">
                <a16:creationId xmlns:a16="http://schemas.microsoft.com/office/drawing/2014/main" id="{4632F8F3-AC28-4238-B57D-C4F091D6C4CE}"/>
              </a:ext>
            </a:extLst>
          </p:cNvPr>
          <p:cNvSpPr txBox="1"/>
          <p:nvPr/>
        </p:nvSpPr>
        <p:spPr>
          <a:xfrm>
            <a:off x="3664749" y="2680248"/>
            <a:ext cx="1131570" cy="233718"/>
          </a:xfrm>
          <a:prstGeom prst="rect">
            <a:avLst/>
          </a:prstGeom>
        </p:spPr>
        <p:txBody>
          <a:bodyPr vert="horz" wrap="square" lIns="0" tIns="94298" rIns="0" bIns="0" rtlCol="0">
            <a:spAutoFit/>
          </a:bodyPr>
          <a:lstStyle/>
          <a:p>
            <a:pPr marL="9525" defTabSz="685800">
              <a:spcBef>
                <a:spcPts val="743"/>
              </a:spcBef>
              <a:defRPr/>
            </a:pPr>
            <a:r>
              <a:rPr lang="en-US" sz="900" b="1" spc="-11" dirty="0">
                <a:solidFill>
                  <a:srgbClr val="00B050"/>
                </a:solidFill>
                <a:latin typeface="Arial"/>
                <a:cs typeface="Arial"/>
              </a:rPr>
              <a:t>Trusted</a:t>
            </a:r>
            <a:endParaRPr sz="900" b="1" spc="-11" dirty="0">
              <a:solidFill>
                <a:srgbClr val="00B050"/>
              </a:solidFill>
              <a:latin typeface="Arial"/>
              <a:cs typeface="Arial"/>
            </a:endParaRPr>
          </a:p>
        </p:txBody>
      </p:sp>
      <p:sp>
        <p:nvSpPr>
          <p:cNvPr id="34" name="object 13">
            <a:extLst>
              <a:ext uri="{FF2B5EF4-FFF2-40B4-BE49-F238E27FC236}">
                <a16:creationId xmlns:a16="http://schemas.microsoft.com/office/drawing/2014/main" id="{00892FD9-8785-4628-AD03-1DE27B8CAC1A}"/>
              </a:ext>
            </a:extLst>
          </p:cNvPr>
          <p:cNvSpPr/>
          <p:nvPr/>
        </p:nvSpPr>
        <p:spPr>
          <a:xfrm>
            <a:off x="3627678" y="3597550"/>
            <a:ext cx="952500" cy="188463"/>
          </a:xfrm>
          <a:custGeom>
            <a:avLst/>
            <a:gdLst/>
            <a:ahLst/>
            <a:cxnLst/>
            <a:rect l="l" t="t" r="r" b="b"/>
            <a:pathLst>
              <a:path w="1765300" h="279400">
                <a:moveTo>
                  <a:pt x="1664176" y="0"/>
                </a:moveTo>
                <a:lnTo>
                  <a:pt x="100521" y="0"/>
                </a:lnTo>
                <a:lnTo>
                  <a:pt x="42407" y="1570"/>
                </a:lnTo>
                <a:lnTo>
                  <a:pt x="12565" y="12565"/>
                </a:lnTo>
                <a:lnTo>
                  <a:pt x="1570" y="42407"/>
                </a:lnTo>
                <a:lnTo>
                  <a:pt x="0" y="100521"/>
                </a:lnTo>
                <a:lnTo>
                  <a:pt x="0" y="178701"/>
                </a:lnTo>
                <a:lnTo>
                  <a:pt x="1570" y="236815"/>
                </a:lnTo>
                <a:lnTo>
                  <a:pt x="12565" y="266658"/>
                </a:lnTo>
                <a:lnTo>
                  <a:pt x="42407" y="277652"/>
                </a:lnTo>
                <a:lnTo>
                  <a:pt x="100521" y="279223"/>
                </a:lnTo>
                <a:lnTo>
                  <a:pt x="1664176" y="279223"/>
                </a:lnTo>
                <a:lnTo>
                  <a:pt x="1722288" y="277652"/>
                </a:lnTo>
                <a:lnTo>
                  <a:pt x="1752129" y="266658"/>
                </a:lnTo>
                <a:lnTo>
                  <a:pt x="1763123" y="236815"/>
                </a:lnTo>
                <a:lnTo>
                  <a:pt x="1764694" y="178701"/>
                </a:lnTo>
                <a:lnTo>
                  <a:pt x="1764694" y="100521"/>
                </a:lnTo>
                <a:lnTo>
                  <a:pt x="1763123" y="42407"/>
                </a:lnTo>
                <a:lnTo>
                  <a:pt x="1752129" y="12565"/>
                </a:lnTo>
                <a:lnTo>
                  <a:pt x="1722288" y="1570"/>
                </a:lnTo>
                <a:lnTo>
                  <a:pt x="1664176" y="0"/>
                </a:lnTo>
                <a:close/>
              </a:path>
            </a:pathLst>
          </a:custGeom>
          <a:solidFill>
            <a:srgbClr val="FFFFFF"/>
          </a:solidFill>
        </p:spPr>
        <p:txBody>
          <a:bodyPr wrap="square" lIns="0" tIns="0" rIns="0" bIns="0" rtlCol="0"/>
          <a:lstStyle/>
          <a:p>
            <a:pPr defTabSz="685800">
              <a:defRPr/>
            </a:pPr>
            <a:endParaRPr sz="788" kern="0">
              <a:solidFill>
                <a:sysClr val="windowText" lastClr="000000"/>
              </a:solidFill>
              <a:latin typeface="Calibri"/>
            </a:endParaRPr>
          </a:p>
        </p:txBody>
      </p:sp>
      <p:sp>
        <p:nvSpPr>
          <p:cNvPr id="35" name="object 36">
            <a:extLst>
              <a:ext uri="{FF2B5EF4-FFF2-40B4-BE49-F238E27FC236}">
                <a16:creationId xmlns:a16="http://schemas.microsoft.com/office/drawing/2014/main" id="{F5A4BD07-E83D-4654-A3FC-2A9DA2DF6243}"/>
              </a:ext>
            </a:extLst>
          </p:cNvPr>
          <p:cNvSpPr txBox="1"/>
          <p:nvPr/>
        </p:nvSpPr>
        <p:spPr>
          <a:xfrm>
            <a:off x="3664749" y="3527048"/>
            <a:ext cx="1131570" cy="233718"/>
          </a:xfrm>
          <a:prstGeom prst="rect">
            <a:avLst/>
          </a:prstGeom>
        </p:spPr>
        <p:txBody>
          <a:bodyPr vert="horz" wrap="square" lIns="0" tIns="94298" rIns="0" bIns="0" rtlCol="0">
            <a:spAutoFit/>
          </a:bodyPr>
          <a:lstStyle/>
          <a:p>
            <a:pPr marL="9525" defTabSz="685800">
              <a:spcBef>
                <a:spcPts val="743"/>
              </a:spcBef>
              <a:defRPr/>
            </a:pPr>
            <a:r>
              <a:rPr lang="en-US" sz="900" b="1" spc="-11" dirty="0">
                <a:solidFill>
                  <a:srgbClr val="00B050"/>
                </a:solidFill>
                <a:latin typeface="Arial"/>
                <a:cs typeface="Arial"/>
              </a:rPr>
              <a:t>Success stories</a:t>
            </a:r>
            <a:endParaRPr sz="900" b="1" spc="-11" dirty="0">
              <a:solidFill>
                <a:srgbClr val="00B050"/>
              </a:solidFill>
              <a:latin typeface="Arial"/>
              <a:cs typeface="Arial"/>
            </a:endParaRPr>
          </a:p>
        </p:txBody>
      </p:sp>
      <p:cxnSp>
        <p:nvCxnSpPr>
          <p:cNvPr id="36" name="Straight Connector 35">
            <a:extLst>
              <a:ext uri="{FF2B5EF4-FFF2-40B4-BE49-F238E27FC236}">
                <a16:creationId xmlns:a16="http://schemas.microsoft.com/office/drawing/2014/main" id="{25C69C60-D713-4F49-875A-DBABBAB196A1}"/>
              </a:ext>
            </a:extLst>
          </p:cNvPr>
          <p:cNvCxnSpPr>
            <a:cxnSpLocks/>
          </p:cNvCxnSpPr>
          <p:nvPr/>
        </p:nvCxnSpPr>
        <p:spPr>
          <a:xfrm>
            <a:off x="3413528" y="2754029"/>
            <a:ext cx="0" cy="103198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9">
            <a:extLst>
              <a:ext uri="{FF2B5EF4-FFF2-40B4-BE49-F238E27FC236}">
                <a16:creationId xmlns:a16="http://schemas.microsoft.com/office/drawing/2014/main" id="{6BE637AB-3BA8-4CB2-861D-DAF5760A182F}"/>
              </a:ext>
            </a:extLst>
          </p:cNvPr>
          <p:cNvSpPr txBox="1"/>
          <p:nvPr/>
        </p:nvSpPr>
        <p:spPr>
          <a:xfrm>
            <a:off x="248942" y="2551820"/>
            <a:ext cx="4175760" cy="196688"/>
          </a:xfrm>
          <a:prstGeom prst="rect">
            <a:avLst/>
          </a:prstGeom>
        </p:spPr>
        <p:txBody>
          <a:bodyPr vert="horz" wrap="square" lIns="0" tIns="34766" rIns="0" bIns="0" rtlCol="0">
            <a:spAutoFit/>
          </a:bodyPr>
          <a:lstStyle/>
          <a:p>
            <a:pPr marL="28099" defTabSz="685800">
              <a:spcBef>
                <a:spcPts val="274"/>
              </a:spcBef>
            </a:pPr>
            <a:r>
              <a:rPr lang="en-US" sz="1050" dirty="0">
                <a:solidFill>
                  <a:prstClr val="white"/>
                </a:solidFill>
                <a:latin typeface="Arial" panose="020B0604020202020204" pitchFamily="34" charset="0"/>
                <a:cs typeface="Arial" panose="020B0604020202020204" pitchFamily="34" charset="0"/>
              </a:rPr>
              <a:t>Think Sustainability</a:t>
            </a:r>
          </a:p>
        </p:txBody>
      </p:sp>
      <p:sp>
        <p:nvSpPr>
          <p:cNvPr id="41" name="Rectangle 40">
            <a:extLst>
              <a:ext uri="{FF2B5EF4-FFF2-40B4-BE49-F238E27FC236}">
                <a16:creationId xmlns:a16="http://schemas.microsoft.com/office/drawing/2014/main" id="{3D5B3052-98C3-4CEF-A6C5-45E8D0A7F17A}"/>
              </a:ext>
            </a:extLst>
          </p:cNvPr>
          <p:cNvSpPr/>
          <p:nvPr/>
        </p:nvSpPr>
        <p:spPr>
          <a:xfrm>
            <a:off x="215484" y="2799991"/>
            <a:ext cx="3113809" cy="1384995"/>
          </a:xfrm>
          <a:prstGeom prst="rect">
            <a:avLst/>
          </a:prstGeom>
        </p:spPr>
        <p:txBody>
          <a:bodyPr wrap="square">
            <a:spAutoFit/>
          </a:bodyPr>
          <a:lstStyle/>
          <a:p>
            <a:pPr defTabSz="685800">
              <a:defRPr/>
            </a:pPr>
            <a:r>
              <a:rPr lang="en-US" sz="2100" b="1" dirty="0">
                <a:solidFill>
                  <a:prstClr val="white"/>
                </a:solidFill>
                <a:latin typeface="Arial" panose="020B0604020202020204" pitchFamily="34" charset="0"/>
                <a:cs typeface="Arial" panose="020B0604020202020204" pitchFamily="34" charset="0"/>
              </a:rPr>
              <a:t>PARTNER IN WATER &amp; WASTEWATER</a:t>
            </a:r>
          </a:p>
          <a:p>
            <a:pPr defTabSz="685800">
              <a:defRPr/>
            </a:pPr>
            <a:r>
              <a:rPr lang="en-US" sz="2100" b="1" dirty="0">
                <a:solidFill>
                  <a:prstClr val="white"/>
                </a:solidFill>
                <a:latin typeface="Arial" panose="020B0604020202020204" pitchFamily="34" charset="0"/>
                <a:cs typeface="Arial" panose="020B0604020202020204" pitchFamily="34" charset="0"/>
              </a:rPr>
              <a:t>TREATMENT/RECYCLE</a:t>
            </a:r>
          </a:p>
        </p:txBody>
      </p:sp>
      <p:graphicFrame>
        <p:nvGraphicFramePr>
          <p:cNvPr id="52" name="Table 3">
            <a:extLst>
              <a:ext uri="{FF2B5EF4-FFF2-40B4-BE49-F238E27FC236}">
                <a16:creationId xmlns:a16="http://schemas.microsoft.com/office/drawing/2014/main" id="{EDA2F8DE-0405-466B-A8E0-B6A7B313541D}"/>
              </a:ext>
            </a:extLst>
          </p:cNvPr>
          <p:cNvGraphicFramePr>
            <a:graphicFrameLocks noGrp="1"/>
          </p:cNvGraphicFramePr>
          <p:nvPr/>
        </p:nvGraphicFramePr>
        <p:xfrm>
          <a:off x="0" y="0"/>
          <a:ext cx="9144000" cy="27813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465806307"/>
                    </a:ext>
                  </a:extLst>
                </a:gridCol>
                <a:gridCol w="1828800">
                  <a:extLst>
                    <a:ext uri="{9D8B030D-6E8A-4147-A177-3AD203B41FA5}">
                      <a16:colId xmlns:a16="http://schemas.microsoft.com/office/drawing/2014/main" val="2078878313"/>
                    </a:ext>
                  </a:extLst>
                </a:gridCol>
                <a:gridCol w="1828800">
                  <a:extLst>
                    <a:ext uri="{9D8B030D-6E8A-4147-A177-3AD203B41FA5}">
                      <a16:colId xmlns:a16="http://schemas.microsoft.com/office/drawing/2014/main" val="3917929152"/>
                    </a:ext>
                  </a:extLst>
                </a:gridCol>
                <a:gridCol w="1828800">
                  <a:extLst>
                    <a:ext uri="{9D8B030D-6E8A-4147-A177-3AD203B41FA5}">
                      <a16:colId xmlns:a16="http://schemas.microsoft.com/office/drawing/2014/main" val="2236357606"/>
                    </a:ext>
                  </a:extLst>
                </a:gridCol>
                <a:gridCol w="1828800">
                  <a:extLst>
                    <a:ext uri="{9D8B030D-6E8A-4147-A177-3AD203B41FA5}">
                      <a16:colId xmlns:a16="http://schemas.microsoft.com/office/drawing/2014/main" val="139801172"/>
                    </a:ext>
                  </a:extLst>
                </a:gridCol>
              </a:tblGrid>
              <a:tr h="278130">
                <a:tc>
                  <a:txBody>
                    <a:bodyPr/>
                    <a:lstStyle/>
                    <a:p>
                      <a:pPr algn="ctr"/>
                      <a:r>
                        <a:rPr lang="en-US" sz="1100" b="0" dirty="0">
                          <a:solidFill>
                            <a:schemeClr val="bg1">
                              <a:lumMod val="65000"/>
                            </a:schemeClr>
                          </a:solidFill>
                          <a:latin typeface="Arial" panose="020B0604020202020204" pitchFamily="34" charset="0"/>
                          <a:ea typeface="+mn-ea"/>
                          <a:cs typeface="Arial" panose="020B0604020202020204" pitchFamily="34" charset="0"/>
                        </a:rPr>
                        <a:t>Water transport </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bg1"/>
                          </a:solidFill>
                          <a:latin typeface="Arial" panose="020B0604020202020204" pitchFamily="34" charset="0"/>
                          <a:ea typeface="+mn-ea"/>
                          <a:cs typeface="Arial" panose="020B0604020202020204" pitchFamily="34" charset="0"/>
                        </a:rPr>
                        <a:t>Water treatment</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85AD"/>
                    </a:solidFill>
                  </a:tcPr>
                </a:tc>
                <a:tc>
                  <a:txBody>
                    <a:bodyPr/>
                    <a:lstStyle/>
                    <a:p>
                      <a:pPr algn="ctr"/>
                      <a:r>
                        <a:rPr lang="en-US" sz="1100" b="0" dirty="0">
                          <a:solidFill>
                            <a:schemeClr val="bg1">
                              <a:lumMod val="65000"/>
                            </a:schemeClr>
                          </a:solidFill>
                          <a:latin typeface="Arial" panose="020B0604020202020204" pitchFamily="34" charset="0"/>
                          <a:cs typeface="Arial" panose="020B0604020202020204" pitchFamily="34" charset="0"/>
                        </a:rPr>
                        <a:t>Measurement &amp; Control</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0" dirty="0">
                          <a:solidFill>
                            <a:schemeClr val="bg1">
                              <a:lumMod val="65000"/>
                            </a:schemeClr>
                          </a:solidFill>
                          <a:latin typeface="Arial" panose="020B0604020202020204" pitchFamily="34" charset="0"/>
                          <a:cs typeface="Arial" panose="020B0604020202020204" pitchFamily="34" charset="0"/>
                        </a:rPr>
                        <a:t>NRW reduction </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0" dirty="0">
                          <a:solidFill>
                            <a:schemeClr val="bg1">
                              <a:lumMod val="65000"/>
                            </a:schemeClr>
                          </a:solidFill>
                          <a:latin typeface="Arial" panose="020B0604020202020204" pitchFamily="34" charset="0"/>
                          <a:ea typeface="+mn-ea"/>
                          <a:cs typeface="Arial" panose="020B0604020202020204" pitchFamily="34" charset="0"/>
                        </a:rPr>
                        <a:t>Digital water</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1509321"/>
                  </a:ext>
                </a:extLst>
              </a:tr>
            </a:tbl>
          </a:graphicData>
        </a:graphic>
      </p:graphicFrame>
      <p:sp>
        <p:nvSpPr>
          <p:cNvPr id="53" name="Arrow: Chevron 52">
            <a:extLst>
              <a:ext uri="{FF2B5EF4-FFF2-40B4-BE49-F238E27FC236}">
                <a16:creationId xmlns:a16="http://schemas.microsoft.com/office/drawing/2014/main" id="{775DF1BC-169A-4990-A22B-E6FD060E3D04}"/>
              </a:ext>
            </a:extLst>
          </p:cNvPr>
          <p:cNvSpPr/>
          <p:nvPr/>
        </p:nvSpPr>
        <p:spPr>
          <a:xfrm>
            <a:off x="1971866" y="64532"/>
            <a:ext cx="123730" cy="14906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black"/>
              </a:solidFill>
              <a:latin typeface="Calibri"/>
            </a:endParaRPr>
          </a:p>
        </p:txBody>
      </p:sp>
      <p:sp>
        <p:nvSpPr>
          <p:cNvPr id="55" name="object 3">
            <a:extLst>
              <a:ext uri="{FF2B5EF4-FFF2-40B4-BE49-F238E27FC236}">
                <a16:creationId xmlns:a16="http://schemas.microsoft.com/office/drawing/2014/main" id="{61795E8E-7EA9-4AB9-BD66-78691B92D66B}"/>
              </a:ext>
            </a:extLst>
          </p:cNvPr>
          <p:cNvSpPr txBox="1"/>
          <p:nvPr/>
        </p:nvSpPr>
        <p:spPr>
          <a:xfrm>
            <a:off x="1049185" y="3968535"/>
            <a:ext cx="445640" cy="92126"/>
          </a:xfrm>
          <a:prstGeom prst="rect">
            <a:avLst/>
          </a:prstGeom>
        </p:spPr>
        <p:txBody>
          <a:bodyPr vert="horz" wrap="square" lIns="0" tIns="6335" rIns="0" bIns="0" rtlCol="0">
            <a:spAutoFit/>
          </a:bodyPr>
          <a:lstStyle/>
          <a:p>
            <a:pPr marL="4873" defTabSz="350855">
              <a:spcBef>
                <a:spcPts val="50"/>
              </a:spcBef>
            </a:pPr>
            <a:r>
              <a:rPr sz="557" kern="0" spc="-54" dirty="0">
                <a:solidFill>
                  <a:srgbClr val="FFFFFF"/>
                </a:solidFill>
                <a:latin typeface="Trebuchet MS"/>
                <a:cs typeface="Trebuchet MS"/>
              </a:rPr>
              <a:t>Filtration</a:t>
            </a:r>
            <a:r>
              <a:rPr sz="557" kern="0" spc="-27" dirty="0">
                <a:solidFill>
                  <a:srgbClr val="FFFFFF"/>
                </a:solidFill>
                <a:latin typeface="Trebuchet MS"/>
                <a:cs typeface="Trebuchet MS"/>
              </a:rPr>
              <a:t> </a:t>
            </a:r>
            <a:r>
              <a:rPr sz="557" kern="0" spc="-42" dirty="0">
                <a:solidFill>
                  <a:srgbClr val="FFFFFF"/>
                </a:solidFill>
                <a:latin typeface="Trebuchet MS"/>
                <a:cs typeface="Trebuchet MS"/>
              </a:rPr>
              <a:t>System</a:t>
            </a:r>
            <a:endParaRPr sz="557" kern="0">
              <a:solidFill>
                <a:sysClr val="windowText" lastClr="000000"/>
              </a:solidFill>
              <a:latin typeface="Trebuchet MS"/>
              <a:cs typeface="Trebuchet MS"/>
            </a:endParaRPr>
          </a:p>
        </p:txBody>
      </p:sp>
      <p:sp>
        <p:nvSpPr>
          <p:cNvPr id="56" name="object 4">
            <a:extLst>
              <a:ext uri="{FF2B5EF4-FFF2-40B4-BE49-F238E27FC236}">
                <a16:creationId xmlns:a16="http://schemas.microsoft.com/office/drawing/2014/main" id="{00B5212B-EF92-42E1-91FA-3A3570A0A322}"/>
              </a:ext>
            </a:extLst>
          </p:cNvPr>
          <p:cNvSpPr txBox="1"/>
          <p:nvPr/>
        </p:nvSpPr>
        <p:spPr>
          <a:xfrm>
            <a:off x="4802929" y="3968535"/>
            <a:ext cx="285074" cy="92126"/>
          </a:xfrm>
          <a:prstGeom prst="rect">
            <a:avLst/>
          </a:prstGeom>
        </p:spPr>
        <p:txBody>
          <a:bodyPr vert="horz" wrap="square" lIns="0" tIns="6335" rIns="0" bIns="0" rtlCol="0">
            <a:spAutoFit/>
          </a:bodyPr>
          <a:lstStyle/>
          <a:p>
            <a:pPr marL="4873" defTabSz="350855">
              <a:spcBef>
                <a:spcPts val="50"/>
              </a:spcBef>
            </a:pPr>
            <a:r>
              <a:rPr sz="557" kern="0" spc="-54" dirty="0">
                <a:solidFill>
                  <a:srgbClr val="FFFFFF"/>
                </a:solidFill>
                <a:latin typeface="Trebuchet MS"/>
                <a:cs typeface="Trebuchet MS"/>
              </a:rPr>
              <a:t>UV</a:t>
            </a:r>
            <a:r>
              <a:rPr sz="557" kern="0" spc="-68" dirty="0">
                <a:solidFill>
                  <a:srgbClr val="FFFFFF"/>
                </a:solidFill>
                <a:latin typeface="Trebuchet MS"/>
                <a:cs typeface="Trebuchet MS"/>
              </a:rPr>
              <a:t> </a:t>
            </a:r>
            <a:r>
              <a:rPr sz="557" kern="0" spc="-44" dirty="0">
                <a:solidFill>
                  <a:srgbClr val="FFFFFF"/>
                </a:solidFill>
                <a:latin typeface="Trebuchet MS"/>
                <a:cs typeface="Trebuchet MS"/>
              </a:rPr>
              <a:t>System</a:t>
            </a:r>
            <a:endParaRPr sz="557" kern="0">
              <a:solidFill>
                <a:sysClr val="windowText" lastClr="000000"/>
              </a:solidFill>
              <a:latin typeface="Trebuchet MS"/>
              <a:cs typeface="Trebuchet MS"/>
            </a:endParaRPr>
          </a:p>
        </p:txBody>
      </p:sp>
      <p:sp>
        <p:nvSpPr>
          <p:cNvPr id="57" name="object 5">
            <a:extLst>
              <a:ext uri="{FF2B5EF4-FFF2-40B4-BE49-F238E27FC236}">
                <a16:creationId xmlns:a16="http://schemas.microsoft.com/office/drawing/2014/main" id="{E431458E-9533-43C5-A4B8-3E2DCA9DE133}"/>
              </a:ext>
            </a:extLst>
          </p:cNvPr>
          <p:cNvSpPr txBox="1"/>
          <p:nvPr/>
        </p:nvSpPr>
        <p:spPr>
          <a:xfrm>
            <a:off x="6056460" y="3968535"/>
            <a:ext cx="391549" cy="92126"/>
          </a:xfrm>
          <a:prstGeom prst="rect">
            <a:avLst/>
          </a:prstGeom>
        </p:spPr>
        <p:txBody>
          <a:bodyPr vert="horz" wrap="square" lIns="0" tIns="6335" rIns="0" bIns="0" rtlCol="0">
            <a:spAutoFit/>
          </a:bodyPr>
          <a:lstStyle/>
          <a:p>
            <a:pPr marL="4873" defTabSz="350855">
              <a:spcBef>
                <a:spcPts val="50"/>
              </a:spcBef>
            </a:pPr>
            <a:r>
              <a:rPr sz="557" kern="0" spc="-41" dirty="0">
                <a:solidFill>
                  <a:srgbClr val="FFFFFF"/>
                </a:solidFill>
                <a:latin typeface="Trebuchet MS"/>
                <a:cs typeface="Trebuchet MS"/>
              </a:rPr>
              <a:t>Ozone</a:t>
            </a:r>
            <a:r>
              <a:rPr sz="557" kern="0" spc="2" dirty="0">
                <a:solidFill>
                  <a:srgbClr val="FFFFFF"/>
                </a:solidFill>
                <a:latin typeface="Trebuchet MS"/>
                <a:cs typeface="Trebuchet MS"/>
              </a:rPr>
              <a:t> </a:t>
            </a:r>
            <a:r>
              <a:rPr sz="557" kern="0" spc="-42" dirty="0">
                <a:solidFill>
                  <a:srgbClr val="FFFFFF"/>
                </a:solidFill>
                <a:latin typeface="Trebuchet MS"/>
                <a:cs typeface="Trebuchet MS"/>
              </a:rPr>
              <a:t>System</a:t>
            </a:r>
            <a:endParaRPr sz="557" kern="0">
              <a:solidFill>
                <a:sysClr val="windowText" lastClr="000000"/>
              </a:solidFill>
              <a:latin typeface="Trebuchet MS"/>
              <a:cs typeface="Trebuchet MS"/>
            </a:endParaRPr>
          </a:p>
        </p:txBody>
      </p:sp>
      <p:sp>
        <p:nvSpPr>
          <p:cNvPr id="58" name="object 6">
            <a:extLst>
              <a:ext uri="{FF2B5EF4-FFF2-40B4-BE49-F238E27FC236}">
                <a16:creationId xmlns:a16="http://schemas.microsoft.com/office/drawing/2014/main" id="{58CC2C70-CE1A-415A-8274-2D19A6B2F3A6}"/>
              </a:ext>
            </a:extLst>
          </p:cNvPr>
          <p:cNvSpPr txBox="1"/>
          <p:nvPr/>
        </p:nvSpPr>
        <p:spPr>
          <a:xfrm>
            <a:off x="7314668" y="3968536"/>
            <a:ext cx="513376" cy="92126"/>
          </a:xfrm>
          <a:prstGeom prst="rect">
            <a:avLst/>
          </a:prstGeom>
        </p:spPr>
        <p:txBody>
          <a:bodyPr vert="horz" wrap="square" lIns="0" tIns="6335" rIns="0" bIns="0" rtlCol="0">
            <a:spAutoFit/>
          </a:bodyPr>
          <a:lstStyle/>
          <a:p>
            <a:pPr marL="4873" defTabSz="350855">
              <a:spcBef>
                <a:spcPts val="50"/>
              </a:spcBef>
            </a:pPr>
            <a:r>
              <a:rPr sz="557" kern="0" spc="-37" dirty="0">
                <a:solidFill>
                  <a:srgbClr val="FFFFFF"/>
                </a:solidFill>
                <a:latin typeface="Trebuchet MS"/>
                <a:cs typeface="Trebuchet MS"/>
              </a:rPr>
              <a:t>Monitors</a:t>
            </a:r>
            <a:r>
              <a:rPr sz="557" kern="0" spc="-52" dirty="0">
                <a:solidFill>
                  <a:srgbClr val="FFFFFF"/>
                </a:solidFill>
                <a:latin typeface="Trebuchet MS"/>
                <a:cs typeface="Trebuchet MS"/>
              </a:rPr>
              <a:t> </a:t>
            </a:r>
            <a:r>
              <a:rPr sz="557" kern="0" spc="-94" dirty="0">
                <a:solidFill>
                  <a:srgbClr val="FFFFFF"/>
                </a:solidFill>
                <a:latin typeface="Trebuchet MS"/>
                <a:cs typeface="Trebuchet MS"/>
              </a:rPr>
              <a:t>&amp;</a:t>
            </a:r>
            <a:r>
              <a:rPr sz="557" kern="0" spc="-52" dirty="0">
                <a:solidFill>
                  <a:srgbClr val="FFFFFF"/>
                </a:solidFill>
                <a:latin typeface="Trebuchet MS"/>
                <a:cs typeface="Trebuchet MS"/>
              </a:rPr>
              <a:t> </a:t>
            </a:r>
            <a:r>
              <a:rPr sz="557" kern="0" spc="-32" dirty="0">
                <a:solidFill>
                  <a:srgbClr val="FFFFFF"/>
                </a:solidFill>
                <a:latin typeface="Trebuchet MS"/>
                <a:cs typeface="Trebuchet MS"/>
              </a:rPr>
              <a:t>Sensors</a:t>
            </a:r>
            <a:endParaRPr sz="557" kern="0">
              <a:solidFill>
                <a:sysClr val="windowText" lastClr="000000"/>
              </a:solidFill>
              <a:latin typeface="Trebuchet MS"/>
              <a:cs typeface="Trebuchet MS"/>
            </a:endParaRPr>
          </a:p>
        </p:txBody>
      </p:sp>
      <p:grpSp>
        <p:nvGrpSpPr>
          <p:cNvPr id="59" name="object 9">
            <a:extLst>
              <a:ext uri="{FF2B5EF4-FFF2-40B4-BE49-F238E27FC236}">
                <a16:creationId xmlns:a16="http://schemas.microsoft.com/office/drawing/2014/main" id="{A3038DA7-AF01-498A-88EF-011860697986}"/>
              </a:ext>
            </a:extLst>
          </p:cNvPr>
          <p:cNvGrpSpPr/>
          <p:nvPr/>
        </p:nvGrpSpPr>
        <p:grpSpPr>
          <a:xfrm>
            <a:off x="1054057" y="4090613"/>
            <a:ext cx="849860" cy="849860"/>
            <a:chOff x="902301" y="10135840"/>
            <a:chExt cx="2214880" cy="2214880"/>
          </a:xfrm>
        </p:grpSpPr>
        <p:sp>
          <p:nvSpPr>
            <p:cNvPr id="60" name="object 10">
              <a:extLst>
                <a:ext uri="{FF2B5EF4-FFF2-40B4-BE49-F238E27FC236}">
                  <a16:creationId xmlns:a16="http://schemas.microsoft.com/office/drawing/2014/main" id="{B2BEFA25-B852-4C62-848C-56FCC286E07B}"/>
                </a:ext>
              </a:extLst>
            </p:cNvPr>
            <p:cNvSpPr/>
            <p:nvPr/>
          </p:nvSpPr>
          <p:spPr>
            <a:xfrm>
              <a:off x="921372" y="10154910"/>
              <a:ext cx="2176780" cy="2176780"/>
            </a:xfrm>
            <a:custGeom>
              <a:avLst/>
              <a:gdLst/>
              <a:ahLst/>
              <a:cxnLst/>
              <a:rect l="l" t="t" r="r" b="b"/>
              <a:pathLst>
                <a:path w="2176780" h="2176779">
                  <a:moveTo>
                    <a:pt x="1201" y="0"/>
                  </a:move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lnTo>
                    <a:pt x="1201" y="0"/>
                  </a:lnTo>
                  <a:close/>
                </a:path>
              </a:pathLst>
            </a:custGeom>
            <a:solidFill>
              <a:srgbClr val="FFFFFF"/>
            </a:solidFill>
          </p:spPr>
          <p:txBody>
            <a:bodyPr wrap="square" lIns="0" tIns="0" rIns="0" bIns="0" rtlCol="0"/>
            <a:lstStyle/>
            <a:p>
              <a:pPr defTabSz="350855"/>
              <a:endParaRPr sz="691" kern="0">
                <a:solidFill>
                  <a:sysClr val="windowText" lastClr="000000"/>
                </a:solidFill>
                <a:latin typeface="Calibri"/>
              </a:endParaRPr>
            </a:p>
          </p:txBody>
        </p:sp>
        <p:pic>
          <p:nvPicPr>
            <p:cNvPr id="61" name="object 11">
              <a:extLst>
                <a:ext uri="{FF2B5EF4-FFF2-40B4-BE49-F238E27FC236}">
                  <a16:creationId xmlns:a16="http://schemas.microsoft.com/office/drawing/2014/main" id="{ED71F085-49DA-45A3-91CC-EB938520B7C6}"/>
                </a:ext>
              </a:extLst>
            </p:cNvPr>
            <p:cNvPicPr/>
            <p:nvPr/>
          </p:nvPicPr>
          <p:blipFill>
            <a:blip r:embed="rId3" cstate="print"/>
            <a:stretch>
              <a:fillRect/>
            </a:stretch>
          </p:blipFill>
          <p:spPr>
            <a:xfrm>
              <a:off x="1027797" y="10620159"/>
              <a:ext cx="1993349" cy="1240789"/>
            </a:xfrm>
            <a:prstGeom prst="rect">
              <a:avLst/>
            </a:prstGeom>
          </p:spPr>
        </p:pic>
        <p:sp>
          <p:nvSpPr>
            <p:cNvPr id="62" name="object 12">
              <a:extLst>
                <a:ext uri="{FF2B5EF4-FFF2-40B4-BE49-F238E27FC236}">
                  <a16:creationId xmlns:a16="http://schemas.microsoft.com/office/drawing/2014/main" id="{E5DEDCFE-0659-4F25-8C0B-D91DCD7C61A6}"/>
                </a:ext>
              </a:extLst>
            </p:cNvPr>
            <p:cNvSpPr/>
            <p:nvPr/>
          </p:nvSpPr>
          <p:spPr>
            <a:xfrm>
              <a:off x="921372" y="10154910"/>
              <a:ext cx="2176780" cy="2176780"/>
            </a:xfrm>
            <a:custGeom>
              <a:avLst/>
              <a:gdLst/>
              <a:ahLst/>
              <a:cxnLst/>
              <a:rect l="l" t="t" r="r" b="b"/>
              <a:pathLst>
                <a:path w="2176780"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close/>
                </a:path>
              </a:pathLst>
            </a:custGeom>
            <a:ln w="38140">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sp>
        <p:nvSpPr>
          <p:cNvPr id="63" name="object 13">
            <a:extLst>
              <a:ext uri="{FF2B5EF4-FFF2-40B4-BE49-F238E27FC236}">
                <a16:creationId xmlns:a16="http://schemas.microsoft.com/office/drawing/2014/main" id="{0AE2DE0F-0828-4F94-B906-B9527257F966}"/>
              </a:ext>
            </a:extLst>
          </p:cNvPr>
          <p:cNvSpPr txBox="1"/>
          <p:nvPr/>
        </p:nvSpPr>
        <p:spPr>
          <a:xfrm>
            <a:off x="3553014" y="3968535"/>
            <a:ext cx="963645" cy="92126"/>
          </a:xfrm>
          <a:prstGeom prst="rect">
            <a:avLst/>
          </a:prstGeom>
        </p:spPr>
        <p:txBody>
          <a:bodyPr vert="horz" wrap="square" lIns="0" tIns="6335" rIns="0" bIns="0" rtlCol="0">
            <a:spAutoFit/>
          </a:bodyPr>
          <a:lstStyle/>
          <a:p>
            <a:pPr marL="4873" defTabSz="350855">
              <a:spcBef>
                <a:spcPts val="50"/>
              </a:spcBef>
            </a:pPr>
            <a:r>
              <a:rPr sz="557" kern="0" spc="-42" dirty="0">
                <a:solidFill>
                  <a:srgbClr val="FFFFFF"/>
                </a:solidFill>
                <a:latin typeface="Trebuchet MS"/>
                <a:cs typeface="Trebuchet MS"/>
              </a:rPr>
              <a:t>Biological</a:t>
            </a:r>
            <a:r>
              <a:rPr sz="557" kern="0" spc="-48" dirty="0">
                <a:solidFill>
                  <a:srgbClr val="FFFFFF"/>
                </a:solidFill>
                <a:latin typeface="Trebuchet MS"/>
                <a:cs typeface="Trebuchet MS"/>
              </a:rPr>
              <a:t> </a:t>
            </a:r>
            <a:r>
              <a:rPr sz="557" kern="0" spc="-69" dirty="0">
                <a:solidFill>
                  <a:srgbClr val="FFFFFF"/>
                </a:solidFill>
                <a:latin typeface="Trebuchet MS"/>
                <a:cs typeface="Trebuchet MS"/>
              </a:rPr>
              <a:t>Treatment</a:t>
            </a:r>
            <a:r>
              <a:rPr sz="557" kern="0" spc="-31" dirty="0">
                <a:solidFill>
                  <a:srgbClr val="FFFFFF"/>
                </a:solidFill>
                <a:latin typeface="Trebuchet MS"/>
                <a:cs typeface="Trebuchet MS"/>
              </a:rPr>
              <a:t> </a:t>
            </a:r>
            <a:r>
              <a:rPr sz="557" kern="0" spc="-56" dirty="0">
                <a:solidFill>
                  <a:srgbClr val="FFFFFF"/>
                </a:solidFill>
                <a:latin typeface="Trebuchet MS"/>
                <a:cs typeface="Trebuchet MS"/>
              </a:rPr>
              <a:t>(Advanced</a:t>
            </a:r>
            <a:r>
              <a:rPr sz="557" kern="0" spc="-31" dirty="0">
                <a:solidFill>
                  <a:srgbClr val="FFFFFF"/>
                </a:solidFill>
                <a:latin typeface="Trebuchet MS"/>
                <a:cs typeface="Trebuchet MS"/>
              </a:rPr>
              <a:t> </a:t>
            </a:r>
            <a:r>
              <a:rPr sz="557" kern="0" spc="-23" dirty="0">
                <a:solidFill>
                  <a:srgbClr val="FFFFFF"/>
                </a:solidFill>
                <a:latin typeface="Trebuchet MS"/>
                <a:cs typeface="Trebuchet MS"/>
              </a:rPr>
              <a:t>SBR)</a:t>
            </a:r>
            <a:endParaRPr sz="557" kern="0">
              <a:solidFill>
                <a:sysClr val="windowText" lastClr="000000"/>
              </a:solidFill>
              <a:latin typeface="Trebuchet MS"/>
              <a:cs typeface="Trebuchet MS"/>
            </a:endParaRPr>
          </a:p>
        </p:txBody>
      </p:sp>
      <p:grpSp>
        <p:nvGrpSpPr>
          <p:cNvPr id="64" name="object 14">
            <a:extLst>
              <a:ext uri="{FF2B5EF4-FFF2-40B4-BE49-F238E27FC236}">
                <a16:creationId xmlns:a16="http://schemas.microsoft.com/office/drawing/2014/main" id="{225F0CEB-FEB0-47C3-BD60-A5E80A7DD3BD}"/>
              </a:ext>
            </a:extLst>
          </p:cNvPr>
          <p:cNvGrpSpPr/>
          <p:nvPr/>
        </p:nvGrpSpPr>
        <p:grpSpPr>
          <a:xfrm>
            <a:off x="3554272" y="4090613"/>
            <a:ext cx="849860" cy="849860"/>
            <a:chOff x="7418292" y="10135840"/>
            <a:chExt cx="2214880" cy="2214880"/>
          </a:xfrm>
        </p:grpSpPr>
        <p:pic>
          <p:nvPicPr>
            <p:cNvPr id="65" name="object 15">
              <a:extLst>
                <a:ext uri="{FF2B5EF4-FFF2-40B4-BE49-F238E27FC236}">
                  <a16:creationId xmlns:a16="http://schemas.microsoft.com/office/drawing/2014/main" id="{7019B102-08AE-412D-A5B0-C6D1DE70CEB6}"/>
                </a:ext>
              </a:extLst>
            </p:cNvPr>
            <p:cNvPicPr/>
            <p:nvPr/>
          </p:nvPicPr>
          <p:blipFill>
            <a:blip r:embed="rId4" cstate="print"/>
            <a:stretch>
              <a:fillRect/>
            </a:stretch>
          </p:blipFill>
          <p:spPr>
            <a:xfrm>
              <a:off x="7437362" y="10154910"/>
              <a:ext cx="2176323" cy="2176328"/>
            </a:xfrm>
            <a:prstGeom prst="rect">
              <a:avLst/>
            </a:prstGeom>
          </p:spPr>
        </p:pic>
        <p:sp>
          <p:nvSpPr>
            <p:cNvPr id="66" name="object 16">
              <a:extLst>
                <a:ext uri="{FF2B5EF4-FFF2-40B4-BE49-F238E27FC236}">
                  <a16:creationId xmlns:a16="http://schemas.microsoft.com/office/drawing/2014/main" id="{5318391D-1C5D-48E8-829A-340A3C79D6C1}"/>
                </a:ext>
              </a:extLst>
            </p:cNvPr>
            <p:cNvSpPr/>
            <p:nvPr/>
          </p:nvSpPr>
          <p:spPr>
            <a:xfrm>
              <a:off x="7437363" y="10154910"/>
              <a:ext cx="2176780" cy="2176780"/>
            </a:xfrm>
            <a:custGeom>
              <a:avLst/>
              <a:gdLst/>
              <a:ahLst/>
              <a:cxnLst/>
              <a:rect l="l" t="t" r="r" b="b"/>
              <a:pathLst>
                <a:path w="2176779"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close/>
                </a:path>
              </a:pathLst>
            </a:custGeom>
            <a:ln w="38140">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sp>
        <p:nvSpPr>
          <p:cNvPr id="67" name="object 17">
            <a:extLst>
              <a:ext uri="{FF2B5EF4-FFF2-40B4-BE49-F238E27FC236}">
                <a16:creationId xmlns:a16="http://schemas.microsoft.com/office/drawing/2014/main" id="{FA965611-13E7-4E20-B4EF-D7CFC5DF082D}"/>
              </a:ext>
            </a:extLst>
          </p:cNvPr>
          <p:cNvSpPr txBox="1"/>
          <p:nvPr/>
        </p:nvSpPr>
        <p:spPr>
          <a:xfrm>
            <a:off x="2300610" y="3968535"/>
            <a:ext cx="614491" cy="92126"/>
          </a:xfrm>
          <a:prstGeom prst="rect">
            <a:avLst/>
          </a:prstGeom>
        </p:spPr>
        <p:txBody>
          <a:bodyPr vert="horz" wrap="square" lIns="0" tIns="6335" rIns="0" bIns="0" rtlCol="0">
            <a:spAutoFit/>
          </a:bodyPr>
          <a:lstStyle/>
          <a:p>
            <a:pPr marL="4873" defTabSz="350855">
              <a:spcBef>
                <a:spcPts val="50"/>
              </a:spcBef>
            </a:pPr>
            <a:r>
              <a:rPr sz="557" kern="0" spc="-65" dirty="0">
                <a:solidFill>
                  <a:srgbClr val="FFFFFF"/>
                </a:solidFill>
                <a:latin typeface="Trebuchet MS"/>
                <a:cs typeface="Trebuchet MS"/>
              </a:rPr>
              <a:t>STP</a:t>
            </a:r>
            <a:r>
              <a:rPr sz="557" kern="0" spc="-48" dirty="0">
                <a:solidFill>
                  <a:srgbClr val="FFFFFF"/>
                </a:solidFill>
                <a:latin typeface="Trebuchet MS"/>
                <a:cs typeface="Trebuchet MS"/>
              </a:rPr>
              <a:t> </a:t>
            </a:r>
            <a:r>
              <a:rPr sz="557" kern="0" spc="-58" dirty="0">
                <a:solidFill>
                  <a:srgbClr val="FFFFFF"/>
                </a:solidFill>
                <a:latin typeface="Trebuchet MS"/>
                <a:cs typeface="Trebuchet MS"/>
              </a:rPr>
              <a:t>Retrofit</a:t>
            </a:r>
            <a:r>
              <a:rPr sz="557" kern="0" spc="-62" dirty="0">
                <a:solidFill>
                  <a:srgbClr val="FFFFFF"/>
                </a:solidFill>
                <a:latin typeface="Trebuchet MS"/>
                <a:cs typeface="Trebuchet MS"/>
              </a:rPr>
              <a:t> </a:t>
            </a:r>
            <a:r>
              <a:rPr sz="557" kern="0" spc="-50" dirty="0">
                <a:solidFill>
                  <a:srgbClr val="FFFFFF"/>
                </a:solidFill>
                <a:latin typeface="Trebuchet MS"/>
                <a:cs typeface="Trebuchet MS"/>
              </a:rPr>
              <a:t>Technology</a:t>
            </a:r>
            <a:endParaRPr sz="557" kern="0">
              <a:solidFill>
                <a:sysClr val="windowText" lastClr="000000"/>
              </a:solidFill>
              <a:latin typeface="Trebuchet MS"/>
              <a:cs typeface="Trebuchet MS"/>
            </a:endParaRPr>
          </a:p>
        </p:txBody>
      </p:sp>
      <p:grpSp>
        <p:nvGrpSpPr>
          <p:cNvPr id="68" name="object 18">
            <a:extLst>
              <a:ext uri="{FF2B5EF4-FFF2-40B4-BE49-F238E27FC236}">
                <a16:creationId xmlns:a16="http://schemas.microsoft.com/office/drawing/2014/main" id="{CB61D5C3-F1E9-46FB-B140-1CBEB3F39464}"/>
              </a:ext>
            </a:extLst>
          </p:cNvPr>
          <p:cNvGrpSpPr/>
          <p:nvPr/>
        </p:nvGrpSpPr>
        <p:grpSpPr>
          <a:xfrm>
            <a:off x="2308120" y="4090613"/>
            <a:ext cx="849860" cy="849860"/>
            <a:chOff x="4170605" y="10135840"/>
            <a:chExt cx="2214880" cy="2214880"/>
          </a:xfrm>
        </p:grpSpPr>
        <p:pic>
          <p:nvPicPr>
            <p:cNvPr id="69" name="object 19">
              <a:extLst>
                <a:ext uri="{FF2B5EF4-FFF2-40B4-BE49-F238E27FC236}">
                  <a16:creationId xmlns:a16="http://schemas.microsoft.com/office/drawing/2014/main" id="{ABE8B471-430A-49B9-B564-8FF22F2F795D}"/>
                </a:ext>
              </a:extLst>
            </p:cNvPr>
            <p:cNvPicPr/>
            <p:nvPr/>
          </p:nvPicPr>
          <p:blipFill>
            <a:blip r:embed="rId5" cstate="print"/>
            <a:stretch>
              <a:fillRect/>
            </a:stretch>
          </p:blipFill>
          <p:spPr>
            <a:xfrm>
              <a:off x="4189675" y="10154910"/>
              <a:ext cx="2176322" cy="2176328"/>
            </a:xfrm>
            <a:prstGeom prst="rect">
              <a:avLst/>
            </a:prstGeom>
          </p:spPr>
        </p:pic>
        <p:sp>
          <p:nvSpPr>
            <p:cNvPr id="70" name="object 20">
              <a:extLst>
                <a:ext uri="{FF2B5EF4-FFF2-40B4-BE49-F238E27FC236}">
                  <a16:creationId xmlns:a16="http://schemas.microsoft.com/office/drawing/2014/main" id="{C5AE93DE-DC04-4AA8-B7A5-6BF5AD02AF67}"/>
                </a:ext>
              </a:extLst>
            </p:cNvPr>
            <p:cNvSpPr/>
            <p:nvPr/>
          </p:nvSpPr>
          <p:spPr>
            <a:xfrm>
              <a:off x="4189675" y="10154910"/>
              <a:ext cx="2176780" cy="2176780"/>
            </a:xfrm>
            <a:custGeom>
              <a:avLst/>
              <a:gdLst/>
              <a:ahLst/>
              <a:cxnLst/>
              <a:rect l="l" t="t" r="r" b="b"/>
              <a:pathLst>
                <a:path w="2176779"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close/>
                </a:path>
              </a:pathLst>
            </a:custGeom>
            <a:ln w="38140">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grpSp>
        <p:nvGrpSpPr>
          <p:cNvPr id="71" name="object 21">
            <a:extLst>
              <a:ext uri="{FF2B5EF4-FFF2-40B4-BE49-F238E27FC236}">
                <a16:creationId xmlns:a16="http://schemas.microsoft.com/office/drawing/2014/main" id="{F131A431-FCED-4BB0-B918-AA9C880F81AA}"/>
              </a:ext>
            </a:extLst>
          </p:cNvPr>
          <p:cNvGrpSpPr/>
          <p:nvPr/>
        </p:nvGrpSpPr>
        <p:grpSpPr>
          <a:xfrm>
            <a:off x="4808334" y="4090613"/>
            <a:ext cx="849860" cy="849860"/>
            <a:chOff x="10686596" y="10135840"/>
            <a:chExt cx="2214880" cy="2214880"/>
          </a:xfrm>
        </p:grpSpPr>
        <p:sp>
          <p:nvSpPr>
            <p:cNvPr id="72" name="object 22">
              <a:extLst>
                <a:ext uri="{FF2B5EF4-FFF2-40B4-BE49-F238E27FC236}">
                  <a16:creationId xmlns:a16="http://schemas.microsoft.com/office/drawing/2014/main" id="{9119CF4B-0437-4402-9E25-8E38ED9B72DE}"/>
                </a:ext>
              </a:extLst>
            </p:cNvPr>
            <p:cNvSpPr/>
            <p:nvPr/>
          </p:nvSpPr>
          <p:spPr>
            <a:xfrm>
              <a:off x="10705666" y="10154910"/>
              <a:ext cx="2176780" cy="2176780"/>
            </a:xfrm>
            <a:custGeom>
              <a:avLst/>
              <a:gdLst/>
              <a:ahLst/>
              <a:cxnLst/>
              <a:rect l="l" t="t" r="r" b="b"/>
              <a:pathLst>
                <a:path w="2176779" h="2176779">
                  <a:moveTo>
                    <a:pt x="1201" y="0"/>
                  </a:move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1" y="722631"/>
                  </a:lnTo>
                  <a:lnTo>
                    <a:pt x="2104946" y="679475"/>
                  </a:lnTo>
                  <a:lnTo>
                    <a:pt x="2088649" y="637084"/>
                  </a:lnTo>
                  <a:lnTo>
                    <a:pt x="2070776" y="595519"/>
                  </a:lnTo>
                  <a:lnTo>
                    <a:pt x="2051354" y="554841"/>
                  </a:lnTo>
                  <a:lnTo>
                    <a:pt x="2030411" y="515111"/>
                  </a:lnTo>
                  <a:lnTo>
                    <a:pt x="2007972" y="476388"/>
                  </a:lnTo>
                  <a:lnTo>
                    <a:pt x="1984065" y="438735"/>
                  </a:lnTo>
                  <a:lnTo>
                    <a:pt x="1958715" y="402211"/>
                  </a:lnTo>
                  <a:lnTo>
                    <a:pt x="1931951" y="366878"/>
                  </a:lnTo>
                  <a:lnTo>
                    <a:pt x="1903798" y="332795"/>
                  </a:lnTo>
                  <a:lnTo>
                    <a:pt x="1874283" y="300024"/>
                  </a:lnTo>
                  <a:lnTo>
                    <a:pt x="1843433" y="268625"/>
                  </a:lnTo>
                  <a:lnTo>
                    <a:pt x="1811275" y="238659"/>
                  </a:lnTo>
                  <a:lnTo>
                    <a:pt x="1777835" y="210187"/>
                  </a:lnTo>
                  <a:lnTo>
                    <a:pt x="1743140" y="183269"/>
                  </a:lnTo>
                  <a:lnTo>
                    <a:pt x="1707217" y="157965"/>
                  </a:lnTo>
                  <a:lnTo>
                    <a:pt x="1670093" y="134338"/>
                  </a:lnTo>
                  <a:lnTo>
                    <a:pt x="1631793" y="112446"/>
                  </a:lnTo>
                  <a:lnTo>
                    <a:pt x="1592345" y="92352"/>
                  </a:lnTo>
                  <a:lnTo>
                    <a:pt x="1551776" y="74115"/>
                  </a:lnTo>
                  <a:lnTo>
                    <a:pt x="1510113" y="57797"/>
                  </a:lnTo>
                  <a:lnTo>
                    <a:pt x="1467381" y="43457"/>
                  </a:lnTo>
                  <a:lnTo>
                    <a:pt x="1423608" y="31157"/>
                  </a:lnTo>
                  <a:lnTo>
                    <a:pt x="1378820" y="20958"/>
                  </a:lnTo>
                  <a:lnTo>
                    <a:pt x="1333044" y="12919"/>
                  </a:lnTo>
                  <a:lnTo>
                    <a:pt x="1286307" y="7102"/>
                  </a:lnTo>
                  <a:lnTo>
                    <a:pt x="1238636" y="3567"/>
                  </a:lnTo>
                  <a:lnTo>
                    <a:pt x="1190057" y="2375"/>
                  </a:lnTo>
                  <a:lnTo>
                    <a:pt x="1201" y="0"/>
                  </a:lnTo>
                  <a:close/>
                </a:path>
              </a:pathLst>
            </a:custGeom>
            <a:solidFill>
              <a:srgbClr val="FFFFFF"/>
            </a:solidFill>
          </p:spPr>
          <p:txBody>
            <a:bodyPr wrap="square" lIns="0" tIns="0" rIns="0" bIns="0" rtlCol="0"/>
            <a:lstStyle/>
            <a:p>
              <a:pPr defTabSz="350855"/>
              <a:endParaRPr sz="691" kern="0">
                <a:solidFill>
                  <a:sysClr val="windowText" lastClr="000000"/>
                </a:solidFill>
                <a:latin typeface="Calibri"/>
              </a:endParaRPr>
            </a:p>
          </p:txBody>
        </p:sp>
        <p:pic>
          <p:nvPicPr>
            <p:cNvPr id="73" name="object 23">
              <a:extLst>
                <a:ext uri="{FF2B5EF4-FFF2-40B4-BE49-F238E27FC236}">
                  <a16:creationId xmlns:a16="http://schemas.microsoft.com/office/drawing/2014/main" id="{596B6229-F270-43F5-BBE5-C9DA6D3BABC4}"/>
                </a:ext>
              </a:extLst>
            </p:cNvPr>
            <p:cNvPicPr/>
            <p:nvPr/>
          </p:nvPicPr>
          <p:blipFill>
            <a:blip r:embed="rId6" cstate="print"/>
            <a:stretch>
              <a:fillRect/>
            </a:stretch>
          </p:blipFill>
          <p:spPr>
            <a:xfrm>
              <a:off x="10705667" y="10528514"/>
              <a:ext cx="2176318" cy="1429116"/>
            </a:xfrm>
            <a:prstGeom prst="rect">
              <a:avLst/>
            </a:prstGeom>
          </p:spPr>
        </p:pic>
        <p:sp>
          <p:nvSpPr>
            <p:cNvPr id="106" name="object 24">
              <a:extLst>
                <a:ext uri="{FF2B5EF4-FFF2-40B4-BE49-F238E27FC236}">
                  <a16:creationId xmlns:a16="http://schemas.microsoft.com/office/drawing/2014/main" id="{621CAA9E-3F43-464C-8D69-536C7C8AB490}"/>
                </a:ext>
              </a:extLst>
            </p:cNvPr>
            <p:cNvSpPr/>
            <p:nvPr/>
          </p:nvSpPr>
          <p:spPr>
            <a:xfrm>
              <a:off x="10705666" y="10154910"/>
              <a:ext cx="2176780" cy="2176780"/>
            </a:xfrm>
            <a:custGeom>
              <a:avLst/>
              <a:gdLst/>
              <a:ahLst/>
              <a:cxnLst/>
              <a:rect l="l" t="t" r="r" b="b"/>
              <a:pathLst>
                <a:path w="2176779"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1" y="722631"/>
                  </a:lnTo>
                  <a:lnTo>
                    <a:pt x="2104946" y="679475"/>
                  </a:lnTo>
                  <a:lnTo>
                    <a:pt x="2088649" y="637084"/>
                  </a:lnTo>
                  <a:lnTo>
                    <a:pt x="2070776" y="595519"/>
                  </a:lnTo>
                  <a:lnTo>
                    <a:pt x="2051354" y="554841"/>
                  </a:lnTo>
                  <a:lnTo>
                    <a:pt x="2030411" y="515111"/>
                  </a:lnTo>
                  <a:lnTo>
                    <a:pt x="2007972" y="476388"/>
                  </a:lnTo>
                  <a:lnTo>
                    <a:pt x="1984065" y="438735"/>
                  </a:lnTo>
                  <a:lnTo>
                    <a:pt x="1958715" y="402211"/>
                  </a:lnTo>
                  <a:lnTo>
                    <a:pt x="1931951" y="366878"/>
                  </a:lnTo>
                  <a:lnTo>
                    <a:pt x="1903798" y="332795"/>
                  </a:lnTo>
                  <a:lnTo>
                    <a:pt x="1874283" y="300024"/>
                  </a:lnTo>
                  <a:lnTo>
                    <a:pt x="1843433" y="268625"/>
                  </a:lnTo>
                  <a:lnTo>
                    <a:pt x="1811275" y="238659"/>
                  </a:lnTo>
                  <a:lnTo>
                    <a:pt x="1777835" y="210187"/>
                  </a:lnTo>
                  <a:lnTo>
                    <a:pt x="1743140" y="183269"/>
                  </a:lnTo>
                  <a:lnTo>
                    <a:pt x="1707217" y="157965"/>
                  </a:lnTo>
                  <a:lnTo>
                    <a:pt x="1670093" y="134338"/>
                  </a:lnTo>
                  <a:lnTo>
                    <a:pt x="1631793" y="112446"/>
                  </a:lnTo>
                  <a:lnTo>
                    <a:pt x="1592345" y="92352"/>
                  </a:lnTo>
                  <a:lnTo>
                    <a:pt x="1551776" y="74115"/>
                  </a:lnTo>
                  <a:lnTo>
                    <a:pt x="1510113" y="57797"/>
                  </a:lnTo>
                  <a:lnTo>
                    <a:pt x="1467381" y="43457"/>
                  </a:lnTo>
                  <a:lnTo>
                    <a:pt x="1423608" y="31157"/>
                  </a:lnTo>
                  <a:lnTo>
                    <a:pt x="1378820" y="20958"/>
                  </a:lnTo>
                  <a:lnTo>
                    <a:pt x="1333044" y="12919"/>
                  </a:lnTo>
                  <a:lnTo>
                    <a:pt x="1286307" y="7102"/>
                  </a:lnTo>
                  <a:lnTo>
                    <a:pt x="1238636" y="3567"/>
                  </a:lnTo>
                  <a:lnTo>
                    <a:pt x="1190057" y="2375"/>
                  </a:lnTo>
                  <a:close/>
                </a:path>
              </a:pathLst>
            </a:custGeom>
            <a:ln w="38140">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grpSp>
        <p:nvGrpSpPr>
          <p:cNvPr id="107" name="object 25">
            <a:extLst>
              <a:ext uri="{FF2B5EF4-FFF2-40B4-BE49-F238E27FC236}">
                <a16:creationId xmlns:a16="http://schemas.microsoft.com/office/drawing/2014/main" id="{EB17A2D3-5522-434F-BD00-768349930CCD}"/>
              </a:ext>
            </a:extLst>
          </p:cNvPr>
          <p:cNvGrpSpPr/>
          <p:nvPr/>
        </p:nvGrpSpPr>
        <p:grpSpPr>
          <a:xfrm>
            <a:off x="6059760" y="4090613"/>
            <a:ext cx="849860" cy="849860"/>
            <a:chOff x="13948027" y="10135840"/>
            <a:chExt cx="2214880" cy="2214880"/>
          </a:xfrm>
        </p:grpSpPr>
        <p:sp>
          <p:nvSpPr>
            <p:cNvPr id="108" name="object 26">
              <a:extLst>
                <a:ext uri="{FF2B5EF4-FFF2-40B4-BE49-F238E27FC236}">
                  <a16:creationId xmlns:a16="http://schemas.microsoft.com/office/drawing/2014/main" id="{429456FF-0AC3-4A9E-9EBE-E328221624D6}"/>
                </a:ext>
              </a:extLst>
            </p:cNvPr>
            <p:cNvSpPr/>
            <p:nvPr/>
          </p:nvSpPr>
          <p:spPr>
            <a:xfrm>
              <a:off x="13967098" y="10154910"/>
              <a:ext cx="2176780" cy="2176780"/>
            </a:xfrm>
            <a:custGeom>
              <a:avLst/>
              <a:gdLst/>
              <a:ahLst/>
              <a:cxnLst/>
              <a:rect l="l" t="t" r="r" b="b"/>
              <a:pathLst>
                <a:path w="2176780" h="2176779">
                  <a:moveTo>
                    <a:pt x="1201" y="0"/>
                  </a:move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lnTo>
                    <a:pt x="1201" y="0"/>
                  </a:lnTo>
                  <a:close/>
                </a:path>
              </a:pathLst>
            </a:custGeom>
            <a:solidFill>
              <a:srgbClr val="FFFFFF"/>
            </a:solidFill>
          </p:spPr>
          <p:txBody>
            <a:bodyPr wrap="square" lIns="0" tIns="0" rIns="0" bIns="0" rtlCol="0"/>
            <a:lstStyle/>
            <a:p>
              <a:pPr defTabSz="350855"/>
              <a:endParaRPr sz="691" kern="0">
                <a:solidFill>
                  <a:sysClr val="windowText" lastClr="000000"/>
                </a:solidFill>
                <a:latin typeface="Calibri"/>
              </a:endParaRPr>
            </a:p>
          </p:txBody>
        </p:sp>
        <p:pic>
          <p:nvPicPr>
            <p:cNvPr id="109" name="object 27">
              <a:extLst>
                <a:ext uri="{FF2B5EF4-FFF2-40B4-BE49-F238E27FC236}">
                  <a16:creationId xmlns:a16="http://schemas.microsoft.com/office/drawing/2014/main" id="{898C15A2-DA98-4892-95B9-CF5813384897}"/>
                </a:ext>
              </a:extLst>
            </p:cNvPr>
            <p:cNvPicPr/>
            <p:nvPr/>
          </p:nvPicPr>
          <p:blipFill>
            <a:blip r:embed="rId7" cstate="print"/>
            <a:stretch>
              <a:fillRect/>
            </a:stretch>
          </p:blipFill>
          <p:spPr>
            <a:xfrm>
              <a:off x="13967097" y="10372830"/>
              <a:ext cx="2176322" cy="1566660"/>
            </a:xfrm>
            <a:prstGeom prst="rect">
              <a:avLst/>
            </a:prstGeom>
          </p:spPr>
        </p:pic>
        <p:sp>
          <p:nvSpPr>
            <p:cNvPr id="110" name="object 28">
              <a:extLst>
                <a:ext uri="{FF2B5EF4-FFF2-40B4-BE49-F238E27FC236}">
                  <a16:creationId xmlns:a16="http://schemas.microsoft.com/office/drawing/2014/main" id="{8CC5E522-C9B5-4B9F-B62A-BE4E281247F8}"/>
                </a:ext>
              </a:extLst>
            </p:cNvPr>
            <p:cNvSpPr/>
            <p:nvPr/>
          </p:nvSpPr>
          <p:spPr>
            <a:xfrm>
              <a:off x="13967098" y="10154910"/>
              <a:ext cx="2176780" cy="2176780"/>
            </a:xfrm>
            <a:custGeom>
              <a:avLst/>
              <a:gdLst/>
              <a:ahLst/>
              <a:cxnLst/>
              <a:rect l="l" t="t" r="r" b="b"/>
              <a:pathLst>
                <a:path w="2176780"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close/>
                </a:path>
              </a:pathLst>
            </a:custGeom>
            <a:ln w="38140">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grpSp>
        <p:nvGrpSpPr>
          <p:cNvPr id="111" name="object 36">
            <a:extLst>
              <a:ext uri="{FF2B5EF4-FFF2-40B4-BE49-F238E27FC236}">
                <a16:creationId xmlns:a16="http://schemas.microsoft.com/office/drawing/2014/main" id="{3B710D32-A3C3-4E91-9D46-17D0F799AFB9}"/>
              </a:ext>
            </a:extLst>
          </p:cNvPr>
          <p:cNvGrpSpPr/>
          <p:nvPr/>
        </p:nvGrpSpPr>
        <p:grpSpPr>
          <a:xfrm>
            <a:off x="7319540" y="4090613"/>
            <a:ext cx="849860" cy="849860"/>
            <a:chOff x="17231233" y="10135840"/>
            <a:chExt cx="2214880" cy="2214880"/>
          </a:xfrm>
        </p:grpSpPr>
        <p:pic>
          <p:nvPicPr>
            <p:cNvPr id="112" name="object 37">
              <a:extLst>
                <a:ext uri="{FF2B5EF4-FFF2-40B4-BE49-F238E27FC236}">
                  <a16:creationId xmlns:a16="http://schemas.microsoft.com/office/drawing/2014/main" id="{09D94E55-33A9-4B27-86C5-74C4F8C271DF}"/>
                </a:ext>
              </a:extLst>
            </p:cNvPr>
            <p:cNvPicPr/>
            <p:nvPr/>
          </p:nvPicPr>
          <p:blipFill>
            <a:blip r:embed="rId8" cstate="print"/>
            <a:stretch>
              <a:fillRect/>
            </a:stretch>
          </p:blipFill>
          <p:spPr>
            <a:xfrm>
              <a:off x="17250303" y="10154910"/>
              <a:ext cx="2176322" cy="2176322"/>
            </a:xfrm>
            <a:prstGeom prst="rect">
              <a:avLst/>
            </a:prstGeom>
          </p:spPr>
        </p:pic>
        <p:sp>
          <p:nvSpPr>
            <p:cNvPr id="113" name="object 38">
              <a:extLst>
                <a:ext uri="{FF2B5EF4-FFF2-40B4-BE49-F238E27FC236}">
                  <a16:creationId xmlns:a16="http://schemas.microsoft.com/office/drawing/2014/main" id="{A0FD60D9-4B31-4C26-BA6D-23D1AB1730C2}"/>
                </a:ext>
              </a:extLst>
            </p:cNvPr>
            <p:cNvSpPr/>
            <p:nvPr/>
          </p:nvSpPr>
          <p:spPr>
            <a:xfrm>
              <a:off x="17250303" y="10154910"/>
              <a:ext cx="2176780" cy="2176780"/>
            </a:xfrm>
            <a:custGeom>
              <a:avLst/>
              <a:gdLst/>
              <a:ahLst/>
              <a:cxnLst/>
              <a:rect l="l" t="t" r="r" b="b"/>
              <a:pathLst>
                <a:path w="2176780"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close/>
                </a:path>
              </a:pathLst>
            </a:custGeom>
            <a:ln w="38140">
              <a:solidFill>
                <a:srgbClr val="FFFFFF"/>
              </a:solidFill>
            </a:ln>
          </p:spPr>
          <p:txBody>
            <a:bodyPr wrap="square" lIns="0" tIns="0" rIns="0" bIns="0" rtlCol="0"/>
            <a:lstStyle/>
            <a:p>
              <a:pPr defTabSz="350855"/>
              <a:endParaRPr sz="691" kern="0">
                <a:solidFill>
                  <a:sysClr val="windowText" lastClr="000000"/>
                </a:solidFill>
                <a:latin typeface="Calibri"/>
              </a:endParaRPr>
            </a:p>
          </p:txBody>
        </p:sp>
      </p:grpSp>
      <p:grpSp>
        <p:nvGrpSpPr>
          <p:cNvPr id="114" name="object 38">
            <a:extLst>
              <a:ext uri="{FF2B5EF4-FFF2-40B4-BE49-F238E27FC236}">
                <a16:creationId xmlns:a16="http://schemas.microsoft.com/office/drawing/2014/main" id="{99AD553A-1098-475D-B0F5-890CF025EBB6}"/>
              </a:ext>
            </a:extLst>
          </p:cNvPr>
          <p:cNvGrpSpPr/>
          <p:nvPr/>
        </p:nvGrpSpPr>
        <p:grpSpPr>
          <a:xfrm>
            <a:off x="-34355" y="4053280"/>
            <a:ext cx="521660" cy="849128"/>
            <a:chOff x="-19070" y="10137546"/>
            <a:chExt cx="1359535" cy="2212975"/>
          </a:xfrm>
        </p:grpSpPr>
        <p:sp>
          <p:nvSpPr>
            <p:cNvPr id="115" name="object 39">
              <a:extLst>
                <a:ext uri="{FF2B5EF4-FFF2-40B4-BE49-F238E27FC236}">
                  <a16:creationId xmlns:a16="http://schemas.microsoft.com/office/drawing/2014/main" id="{D61B3B66-744D-4222-B494-4F49514FE5DE}"/>
                </a:ext>
              </a:extLst>
            </p:cNvPr>
            <p:cNvSpPr/>
            <p:nvPr/>
          </p:nvSpPr>
          <p:spPr>
            <a:xfrm>
              <a:off x="0" y="10156616"/>
              <a:ext cx="1321435" cy="2174875"/>
            </a:xfrm>
            <a:custGeom>
              <a:avLst/>
              <a:gdLst/>
              <a:ahLst/>
              <a:cxnLst/>
              <a:rect l="l" t="t" r="r" b="b"/>
              <a:pathLst>
                <a:path w="1321435" h="2174875">
                  <a:moveTo>
                    <a:pt x="0" y="0"/>
                  </a:moveTo>
                  <a:lnTo>
                    <a:pt x="0" y="2149531"/>
                  </a:lnTo>
                  <a:lnTo>
                    <a:pt x="42594" y="2158005"/>
                  </a:lnTo>
                  <a:lnTo>
                    <a:pt x="89304" y="2165206"/>
                  </a:lnTo>
                  <a:lnTo>
                    <a:pt x="136645" y="2170404"/>
                  </a:lnTo>
                  <a:lnTo>
                    <a:pt x="184573" y="2173555"/>
                  </a:lnTo>
                  <a:lnTo>
                    <a:pt x="233044" y="2174615"/>
                  </a:lnTo>
                  <a:lnTo>
                    <a:pt x="281515" y="2173555"/>
                  </a:lnTo>
                  <a:lnTo>
                    <a:pt x="329443" y="2170404"/>
                  </a:lnTo>
                  <a:lnTo>
                    <a:pt x="376783" y="2165206"/>
                  </a:lnTo>
                  <a:lnTo>
                    <a:pt x="423493" y="2158005"/>
                  </a:lnTo>
                  <a:lnTo>
                    <a:pt x="469526" y="2148847"/>
                  </a:lnTo>
                  <a:lnTo>
                    <a:pt x="514840" y="2137774"/>
                  </a:lnTo>
                  <a:lnTo>
                    <a:pt x="559390" y="2124831"/>
                  </a:lnTo>
                  <a:lnTo>
                    <a:pt x="603132" y="2110063"/>
                  </a:lnTo>
                  <a:lnTo>
                    <a:pt x="646021" y="2093513"/>
                  </a:lnTo>
                  <a:lnTo>
                    <a:pt x="688013" y="2075226"/>
                  </a:lnTo>
                  <a:lnTo>
                    <a:pt x="729064" y="2055246"/>
                  </a:lnTo>
                  <a:lnTo>
                    <a:pt x="769130" y="2033618"/>
                  </a:lnTo>
                  <a:lnTo>
                    <a:pt x="808167" y="2010385"/>
                  </a:lnTo>
                  <a:lnTo>
                    <a:pt x="846129" y="1985592"/>
                  </a:lnTo>
                  <a:lnTo>
                    <a:pt x="882974" y="1959283"/>
                  </a:lnTo>
                  <a:lnTo>
                    <a:pt x="918657" y="1931502"/>
                  </a:lnTo>
                  <a:lnTo>
                    <a:pt x="953133" y="1902293"/>
                  </a:lnTo>
                  <a:lnTo>
                    <a:pt x="986359" y="1871702"/>
                  </a:lnTo>
                  <a:lnTo>
                    <a:pt x="1018290" y="1839771"/>
                  </a:lnTo>
                  <a:lnTo>
                    <a:pt x="1048882" y="1806545"/>
                  </a:lnTo>
                  <a:lnTo>
                    <a:pt x="1078091" y="1772069"/>
                  </a:lnTo>
                  <a:lnTo>
                    <a:pt x="1105872" y="1736386"/>
                  </a:lnTo>
                  <a:lnTo>
                    <a:pt x="1132181" y="1699541"/>
                  </a:lnTo>
                  <a:lnTo>
                    <a:pt x="1156974" y="1661578"/>
                  </a:lnTo>
                  <a:lnTo>
                    <a:pt x="1180207" y="1622542"/>
                  </a:lnTo>
                  <a:lnTo>
                    <a:pt x="1201836" y="1582476"/>
                  </a:lnTo>
                  <a:lnTo>
                    <a:pt x="1221815" y="1541425"/>
                  </a:lnTo>
                  <a:lnTo>
                    <a:pt x="1240102" y="1499432"/>
                  </a:lnTo>
                  <a:lnTo>
                    <a:pt x="1256652" y="1456543"/>
                  </a:lnTo>
                  <a:lnTo>
                    <a:pt x="1271421" y="1412802"/>
                  </a:lnTo>
                  <a:lnTo>
                    <a:pt x="1284363" y="1368252"/>
                  </a:lnTo>
                  <a:lnTo>
                    <a:pt x="1295436" y="1322938"/>
                  </a:lnTo>
                  <a:lnTo>
                    <a:pt x="1304595" y="1276904"/>
                  </a:lnTo>
                  <a:lnTo>
                    <a:pt x="1311796" y="1230194"/>
                  </a:lnTo>
                  <a:lnTo>
                    <a:pt x="1316994" y="1182853"/>
                  </a:lnTo>
                  <a:lnTo>
                    <a:pt x="1320145" y="1134925"/>
                  </a:lnTo>
                  <a:lnTo>
                    <a:pt x="1321205" y="1086454"/>
                  </a:lnTo>
                  <a:lnTo>
                    <a:pt x="1320288" y="1039358"/>
                  </a:lnTo>
                  <a:lnTo>
                    <a:pt x="1317556" y="992542"/>
                  </a:lnTo>
                  <a:lnTo>
                    <a:pt x="1313034" y="946066"/>
                  </a:lnTo>
                  <a:lnTo>
                    <a:pt x="1306750" y="899992"/>
                  </a:lnTo>
                  <a:lnTo>
                    <a:pt x="1298731" y="854380"/>
                  </a:lnTo>
                  <a:lnTo>
                    <a:pt x="1289002" y="809291"/>
                  </a:lnTo>
                  <a:lnTo>
                    <a:pt x="1277591" y="764786"/>
                  </a:lnTo>
                  <a:lnTo>
                    <a:pt x="1264525" y="720925"/>
                  </a:lnTo>
                  <a:lnTo>
                    <a:pt x="1249830" y="677768"/>
                  </a:lnTo>
                  <a:lnTo>
                    <a:pt x="1233533" y="635377"/>
                  </a:lnTo>
                  <a:lnTo>
                    <a:pt x="1215660" y="593812"/>
                  </a:lnTo>
                  <a:lnTo>
                    <a:pt x="1196239" y="553134"/>
                  </a:lnTo>
                  <a:lnTo>
                    <a:pt x="1175295" y="513404"/>
                  </a:lnTo>
                  <a:lnTo>
                    <a:pt x="1152857" y="474682"/>
                  </a:lnTo>
                  <a:lnTo>
                    <a:pt x="1128949" y="437029"/>
                  </a:lnTo>
                  <a:lnTo>
                    <a:pt x="1103600" y="400505"/>
                  </a:lnTo>
                  <a:lnTo>
                    <a:pt x="1076836" y="365171"/>
                  </a:lnTo>
                  <a:lnTo>
                    <a:pt x="1048683" y="331089"/>
                  </a:lnTo>
                  <a:lnTo>
                    <a:pt x="1019168" y="298317"/>
                  </a:lnTo>
                  <a:lnTo>
                    <a:pt x="988318" y="266919"/>
                  </a:lnTo>
                  <a:lnTo>
                    <a:pt x="956160" y="236953"/>
                  </a:lnTo>
                  <a:lnTo>
                    <a:pt x="922720" y="208480"/>
                  </a:lnTo>
                  <a:lnTo>
                    <a:pt x="888025" y="181562"/>
                  </a:lnTo>
                  <a:lnTo>
                    <a:pt x="852102" y="156259"/>
                  </a:lnTo>
                  <a:lnTo>
                    <a:pt x="814978" y="132631"/>
                  </a:lnTo>
                  <a:lnTo>
                    <a:pt x="776678" y="110740"/>
                  </a:lnTo>
                  <a:lnTo>
                    <a:pt x="737230" y="90645"/>
                  </a:lnTo>
                  <a:lnTo>
                    <a:pt x="696661" y="72409"/>
                  </a:lnTo>
                  <a:lnTo>
                    <a:pt x="654997" y="56090"/>
                  </a:lnTo>
                  <a:lnTo>
                    <a:pt x="612266" y="41751"/>
                  </a:lnTo>
                  <a:lnTo>
                    <a:pt x="568492" y="29451"/>
                  </a:lnTo>
                  <a:lnTo>
                    <a:pt x="523704" y="19251"/>
                  </a:lnTo>
                  <a:lnTo>
                    <a:pt x="477929" y="11212"/>
                  </a:lnTo>
                  <a:lnTo>
                    <a:pt x="431191" y="5395"/>
                  </a:lnTo>
                  <a:lnTo>
                    <a:pt x="383520" y="1861"/>
                  </a:lnTo>
                  <a:lnTo>
                    <a:pt x="334940" y="669"/>
                  </a:lnTo>
                  <a:lnTo>
                    <a:pt x="0" y="0"/>
                  </a:lnTo>
                  <a:close/>
                </a:path>
              </a:pathLst>
            </a:custGeom>
            <a:solidFill>
              <a:srgbClr val="FFFFFF">
                <a:alpha val="29998"/>
              </a:srgbClr>
            </a:solidFill>
          </p:spPr>
          <p:txBody>
            <a:bodyPr wrap="square" lIns="0" tIns="0" rIns="0" bIns="0" rtlCol="0"/>
            <a:lstStyle/>
            <a:p>
              <a:pPr defTabSz="350855">
                <a:defRPr/>
              </a:pPr>
              <a:endParaRPr sz="691" kern="0">
                <a:solidFill>
                  <a:sysClr val="windowText" lastClr="000000"/>
                </a:solidFill>
                <a:latin typeface="Calibri"/>
              </a:endParaRPr>
            </a:p>
          </p:txBody>
        </p:sp>
        <p:sp>
          <p:nvSpPr>
            <p:cNvPr id="116" name="object 40">
              <a:extLst>
                <a:ext uri="{FF2B5EF4-FFF2-40B4-BE49-F238E27FC236}">
                  <a16:creationId xmlns:a16="http://schemas.microsoft.com/office/drawing/2014/main" id="{C149C5EB-DD50-481E-AF78-174D87EA017E}"/>
                </a:ext>
              </a:extLst>
            </p:cNvPr>
            <p:cNvSpPr/>
            <p:nvPr/>
          </p:nvSpPr>
          <p:spPr>
            <a:xfrm>
              <a:off x="0" y="10156616"/>
              <a:ext cx="1321435" cy="2174875"/>
            </a:xfrm>
            <a:custGeom>
              <a:avLst/>
              <a:gdLst/>
              <a:ahLst/>
              <a:cxnLst/>
              <a:rect l="l" t="t" r="r" b="b"/>
              <a:pathLst>
                <a:path w="1321435" h="2174875">
                  <a:moveTo>
                    <a:pt x="334940" y="669"/>
                  </a:moveTo>
                  <a:lnTo>
                    <a:pt x="0" y="0"/>
                  </a:lnTo>
                </a:path>
                <a:path w="1321435" h="2174875">
                  <a:moveTo>
                    <a:pt x="0" y="2149531"/>
                  </a:moveTo>
                  <a:lnTo>
                    <a:pt x="42594" y="2158005"/>
                  </a:lnTo>
                  <a:lnTo>
                    <a:pt x="89304" y="2165206"/>
                  </a:lnTo>
                  <a:lnTo>
                    <a:pt x="136645" y="2170404"/>
                  </a:lnTo>
                  <a:lnTo>
                    <a:pt x="184573" y="2173555"/>
                  </a:lnTo>
                  <a:lnTo>
                    <a:pt x="233044" y="2174615"/>
                  </a:lnTo>
                  <a:lnTo>
                    <a:pt x="281515" y="2173555"/>
                  </a:lnTo>
                  <a:lnTo>
                    <a:pt x="329443" y="2170404"/>
                  </a:lnTo>
                  <a:lnTo>
                    <a:pt x="376783" y="2165206"/>
                  </a:lnTo>
                  <a:lnTo>
                    <a:pt x="423493" y="2158005"/>
                  </a:lnTo>
                  <a:lnTo>
                    <a:pt x="469526" y="2148847"/>
                  </a:lnTo>
                  <a:lnTo>
                    <a:pt x="514840" y="2137774"/>
                  </a:lnTo>
                  <a:lnTo>
                    <a:pt x="559390" y="2124831"/>
                  </a:lnTo>
                  <a:lnTo>
                    <a:pt x="603132" y="2110063"/>
                  </a:lnTo>
                  <a:lnTo>
                    <a:pt x="646021" y="2093513"/>
                  </a:lnTo>
                  <a:lnTo>
                    <a:pt x="688013" y="2075226"/>
                  </a:lnTo>
                  <a:lnTo>
                    <a:pt x="729064" y="2055246"/>
                  </a:lnTo>
                  <a:lnTo>
                    <a:pt x="769130" y="2033618"/>
                  </a:lnTo>
                  <a:lnTo>
                    <a:pt x="808167" y="2010385"/>
                  </a:lnTo>
                  <a:lnTo>
                    <a:pt x="846129" y="1985592"/>
                  </a:lnTo>
                  <a:lnTo>
                    <a:pt x="882974" y="1959283"/>
                  </a:lnTo>
                  <a:lnTo>
                    <a:pt x="918657" y="1931502"/>
                  </a:lnTo>
                  <a:lnTo>
                    <a:pt x="953133" y="1902293"/>
                  </a:lnTo>
                  <a:lnTo>
                    <a:pt x="986359" y="1871702"/>
                  </a:lnTo>
                  <a:lnTo>
                    <a:pt x="1018290" y="1839771"/>
                  </a:lnTo>
                  <a:lnTo>
                    <a:pt x="1048882" y="1806545"/>
                  </a:lnTo>
                  <a:lnTo>
                    <a:pt x="1078091" y="1772069"/>
                  </a:lnTo>
                  <a:lnTo>
                    <a:pt x="1105872" y="1736386"/>
                  </a:lnTo>
                  <a:lnTo>
                    <a:pt x="1132181" y="1699541"/>
                  </a:lnTo>
                  <a:lnTo>
                    <a:pt x="1156974" y="1661578"/>
                  </a:lnTo>
                  <a:lnTo>
                    <a:pt x="1180207" y="1622542"/>
                  </a:lnTo>
                  <a:lnTo>
                    <a:pt x="1201836" y="1582476"/>
                  </a:lnTo>
                  <a:lnTo>
                    <a:pt x="1221815" y="1541425"/>
                  </a:lnTo>
                  <a:lnTo>
                    <a:pt x="1240102" y="1499432"/>
                  </a:lnTo>
                  <a:lnTo>
                    <a:pt x="1256652" y="1456543"/>
                  </a:lnTo>
                  <a:lnTo>
                    <a:pt x="1271421" y="1412802"/>
                  </a:lnTo>
                  <a:lnTo>
                    <a:pt x="1284363" y="1368252"/>
                  </a:lnTo>
                  <a:lnTo>
                    <a:pt x="1295436" y="1322938"/>
                  </a:lnTo>
                  <a:lnTo>
                    <a:pt x="1304595" y="1276904"/>
                  </a:lnTo>
                  <a:lnTo>
                    <a:pt x="1311796" y="1230194"/>
                  </a:lnTo>
                  <a:lnTo>
                    <a:pt x="1316994" y="1182853"/>
                  </a:lnTo>
                  <a:lnTo>
                    <a:pt x="1320145" y="1134925"/>
                  </a:lnTo>
                  <a:lnTo>
                    <a:pt x="1321205" y="1086454"/>
                  </a:lnTo>
                  <a:lnTo>
                    <a:pt x="1320288" y="1039358"/>
                  </a:lnTo>
                  <a:lnTo>
                    <a:pt x="1317556" y="992541"/>
                  </a:lnTo>
                  <a:lnTo>
                    <a:pt x="1313034" y="946066"/>
                  </a:lnTo>
                  <a:lnTo>
                    <a:pt x="1306750" y="899992"/>
                  </a:lnTo>
                  <a:lnTo>
                    <a:pt x="1298731" y="854380"/>
                  </a:lnTo>
                  <a:lnTo>
                    <a:pt x="1289002" y="809291"/>
                  </a:lnTo>
                  <a:lnTo>
                    <a:pt x="1277591" y="764786"/>
                  </a:lnTo>
                  <a:lnTo>
                    <a:pt x="1264525" y="720925"/>
                  </a:lnTo>
                  <a:lnTo>
                    <a:pt x="1249830" y="677768"/>
                  </a:lnTo>
                  <a:lnTo>
                    <a:pt x="1233533" y="635377"/>
                  </a:lnTo>
                  <a:lnTo>
                    <a:pt x="1215660" y="593812"/>
                  </a:lnTo>
                  <a:lnTo>
                    <a:pt x="1196239" y="553134"/>
                  </a:lnTo>
                  <a:lnTo>
                    <a:pt x="1175295" y="513404"/>
                  </a:lnTo>
                  <a:lnTo>
                    <a:pt x="1152857" y="474682"/>
                  </a:lnTo>
                  <a:lnTo>
                    <a:pt x="1128949" y="437028"/>
                  </a:lnTo>
                  <a:lnTo>
                    <a:pt x="1103600" y="400505"/>
                  </a:lnTo>
                  <a:lnTo>
                    <a:pt x="1076836" y="365171"/>
                  </a:lnTo>
                  <a:lnTo>
                    <a:pt x="1048683" y="331089"/>
                  </a:lnTo>
                  <a:lnTo>
                    <a:pt x="1019168" y="298317"/>
                  </a:lnTo>
                  <a:lnTo>
                    <a:pt x="988318" y="266919"/>
                  </a:lnTo>
                  <a:lnTo>
                    <a:pt x="956160" y="236953"/>
                  </a:lnTo>
                  <a:lnTo>
                    <a:pt x="922720" y="208480"/>
                  </a:lnTo>
                  <a:lnTo>
                    <a:pt x="888025" y="181562"/>
                  </a:lnTo>
                  <a:lnTo>
                    <a:pt x="852102" y="156259"/>
                  </a:lnTo>
                  <a:lnTo>
                    <a:pt x="814978" y="132631"/>
                  </a:lnTo>
                  <a:lnTo>
                    <a:pt x="776678" y="110740"/>
                  </a:lnTo>
                  <a:lnTo>
                    <a:pt x="737230" y="90645"/>
                  </a:lnTo>
                  <a:lnTo>
                    <a:pt x="696661" y="72409"/>
                  </a:lnTo>
                  <a:lnTo>
                    <a:pt x="654997" y="56090"/>
                  </a:lnTo>
                  <a:lnTo>
                    <a:pt x="612266" y="41751"/>
                  </a:lnTo>
                  <a:lnTo>
                    <a:pt x="568492" y="29451"/>
                  </a:lnTo>
                  <a:lnTo>
                    <a:pt x="523704" y="19251"/>
                  </a:lnTo>
                  <a:lnTo>
                    <a:pt x="477929" y="11212"/>
                  </a:lnTo>
                  <a:lnTo>
                    <a:pt x="431191" y="5395"/>
                  </a:lnTo>
                  <a:lnTo>
                    <a:pt x="383520" y="1861"/>
                  </a:lnTo>
                  <a:lnTo>
                    <a:pt x="334940" y="669"/>
                  </a:lnTo>
                </a:path>
              </a:pathLst>
            </a:custGeom>
            <a:ln w="38140">
              <a:solidFill>
                <a:srgbClr val="FFFFFF"/>
              </a:solidFill>
            </a:ln>
          </p:spPr>
          <p:txBody>
            <a:bodyPr wrap="square" lIns="0" tIns="0" rIns="0" bIns="0" rtlCol="0"/>
            <a:lstStyle/>
            <a:p>
              <a:pPr defTabSz="350855">
                <a:defRPr/>
              </a:pPr>
              <a:endParaRPr sz="691" kern="0">
                <a:solidFill>
                  <a:sysClr val="windowText" lastClr="000000"/>
                </a:solidFill>
                <a:latin typeface="Calibri"/>
              </a:endParaRPr>
            </a:p>
          </p:txBody>
        </p:sp>
      </p:grpSp>
      <p:grpSp>
        <p:nvGrpSpPr>
          <p:cNvPr id="117" name="object 41">
            <a:extLst>
              <a:ext uri="{FF2B5EF4-FFF2-40B4-BE49-F238E27FC236}">
                <a16:creationId xmlns:a16="http://schemas.microsoft.com/office/drawing/2014/main" id="{6621ACAC-5632-4FAF-BE9F-476BC21C92BE}"/>
              </a:ext>
            </a:extLst>
          </p:cNvPr>
          <p:cNvGrpSpPr/>
          <p:nvPr/>
        </p:nvGrpSpPr>
        <p:grpSpPr>
          <a:xfrm>
            <a:off x="8645734" y="4087657"/>
            <a:ext cx="521660" cy="849860"/>
            <a:chOff x="18763836" y="10135840"/>
            <a:chExt cx="1359535" cy="2214880"/>
          </a:xfrm>
        </p:grpSpPr>
        <p:sp>
          <p:nvSpPr>
            <p:cNvPr id="118" name="object 42">
              <a:extLst>
                <a:ext uri="{FF2B5EF4-FFF2-40B4-BE49-F238E27FC236}">
                  <a16:creationId xmlns:a16="http://schemas.microsoft.com/office/drawing/2014/main" id="{B1353E35-CA11-4E2A-9EF3-53F7BE04F268}"/>
                </a:ext>
              </a:extLst>
            </p:cNvPr>
            <p:cNvSpPr/>
            <p:nvPr/>
          </p:nvSpPr>
          <p:spPr>
            <a:xfrm>
              <a:off x="18782906" y="10154910"/>
              <a:ext cx="1321435" cy="2176780"/>
            </a:xfrm>
            <a:custGeom>
              <a:avLst/>
              <a:gdLst/>
              <a:ahLst/>
              <a:cxnLst/>
              <a:rect l="l" t="t" r="r" b="b"/>
              <a:pathLst>
                <a:path w="1321434" h="2176779">
                  <a:moveTo>
                    <a:pt x="1201" y="0"/>
                  </a:move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5"/>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1191" y="2151240"/>
                  </a:lnTo>
                  <a:lnTo>
                    <a:pt x="1321191" y="11443"/>
                  </a:lnTo>
                  <a:lnTo>
                    <a:pt x="1286308" y="7102"/>
                  </a:lnTo>
                  <a:lnTo>
                    <a:pt x="1238636" y="3567"/>
                  </a:lnTo>
                  <a:lnTo>
                    <a:pt x="1190057" y="2375"/>
                  </a:lnTo>
                  <a:lnTo>
                    <a:pt x="1201" y="0"/>
                  </a:lnTo>
                  <a:close/>
                </a:path>
              </a:pathLst>
            </a:custGeom>
            <a:solidFill>
              <a:srgbClr val="FFFFFF">
                <a:alpha val="29998"/>
              </a:srgbClr>
            </a:solidFill>
          </p:spPr>
          <p:txBody>
            <a:bodyPr wrap="square" lIns="0" tIns="0" rIns="0" bIns="0" rtlCol="0"/>
            <a:lstStyle/>
            <a:p>
              <a:pPr defTabSz="350855">
                <a:defRPr/>
              </a:pPr>
              <a:endParaRPr sz="691" kern="0">
                <a:solidFill>
                  <a:sysClr val="windowText" lastClr="000000"/>
                </a:solidFill>
                <a:latin typeface="Calibri"/>
              </a:endParaRPr>
            </a:p>
          </p:txBody>
        </p:sp>
        <p:sp>
          <p:nvSpPr>
            <p:cNvPr id="119" name="object 43">
              <a:extLst>
                <a:ext uri="{FF2B5EF4-FFF2-40B4-BE49-F238E27FC236}">
                  <a16:creationId xmlns:a16="http://schemas.microsoft.com/office/drawing/2014/main" id="{96DA6DA4-C4D1-48EE-8119-BE4DBC991658}"/>
                </a:ext>
              </a:extLst>
            </p:cNvPr>
            <p:cNvSpPr/>
            <p:nvPr/>
          </p:nvSpPr>
          <p:spPr>
            <a:xfrm>
              <a:off x="18782906" y="10154910"/>
              <a:ext cx="1321435" cy="2176780"/>
            </a:xfrm>
            <a:custGeom>
              <a:avLst/>
              <a:gdLst/>
              <a:ahLst/>
              <a:cxnLst/>
              <a:rect l="l" t="t" r="r" b="b"/>
              <a:pathLst>
                <a:path w="1321434"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1191" y="2151240"/>
                  </a:lnTo>
                </a:path>
                <a:path w="1321434" h="2176779">
                  <a:moveTo>
                    <a:pt x="1321191" y="11443"/>
                  </a:moveTo>
                  <a:lnTo>
                    <a:pt x="1286308" y="7102"/>
                  </a:lnTo>
                  <a:lnTo>
                    <a:pt x="1238636" y="3567"/>
                  </a:lnTo>
                  <a:lnTo>
                    <a:pt x="1190057" y="2375"/>
                  </a:lnTo>
                </a:path>
              </a:pathLst>
            </a:custGeom>
            <a:ln w="38140">
              <a:solidFill>
                <a:srgbClr val="FFFFFF"/>
              </a:solidFill>
            </a:ln>
          </p:spPr>
          <p:txBody>
            <a:bodyPr wrap="square" lIns="0" tIns="0" rIns="0" bIns="0" rtlCol="0"/>
            <a:lstStyle/>
            <a:p>
              <a:pPr defTabSz="350855">
                <a:defRPr/>
              </a:pPr>
              <a:endParaRPr sz="691" kern="0">
                <a:solidFill>
                  <a:sysClr val="windowText" lastClr="000000"/>
                </a:solidFill>
                <a:latin typeface="Calibri"/>
              </a:endParaRPr>
            </a:p>
          </p:txBody>
        </p:sp>
      </p:grpSp>
      <p:sp>
        <p:nvSpPr>
          <p:cNvPr id="74" name="Rectangle 73">
            <a:extLst>
              <a:ext uri="{FF2B5EF4-FFF2-40B4-BE49-F238E27FC236}">
                <a16:creationId xmlns:a16="http://schemas.microsoft.com/office/drawing/2014/main" id="{6FCFB906-4D7A-4A45-9924-81A5EF5D907E}"/>
              </a:ext>
            </a:extLst>
          </p:cNvPr>
          <p:cNvSpPr/>
          <p:nvPr/>
        </p:nvSpPr>
        <p:spPr>
          <a:xfrm>
            <a:off x="-8162" y="2070697"/>
            <a:ext cx="2923263" cy="230832"/>
          </a:xfrm>
          <a:prstGeom prst="rect">
            <a:avLst/>
          </a:prstGeom>
          <a:solidFill>
            <a:schemeClr val="bg1">
              <a:lumMod val="95000"/>
              <a:alpha val="68000"/>
            </a:schemeClr>
          </a:solidFill>
        </p:spPr>
        <p:txBody>
          <a:bodyPr wrap="square">
            <a:spAutoFit/>
          </a:bodyPr>
          <a:lstStyle/>
          <a:p>
            <a:pPr defTabSz="685800"/>
            <a:r>
              <a:rPr lang="en-US" sz="900" dirty="0">
                <a:solidFill>
                  <a:prstClr val="black"/>
                </a:solidFill>
                <a:latin typeface="Arial" panose="020B0604020202020204" pitchFamily="34" charset="0"/>
                <a:cs typeface="Arial" panose="020B0604020202020204" pitchFamily="34" charset="0"/>
              </a:rPr>
              <a:t>12 MLD SBR based STP at Sehore, Madhya Pradesh</a:t>
            </a:r>
            <a:endParaRPr lang="en-US" sz="900" dirty="0">
              <a:solidFill>
                <a:prstClr val="black"/>
              </a:solidFill>
              <a:latin typeface="Calibri"/>
            </a:endParaRPr>
          </a:p>
        </p:txBody>
      </p:sp>
    </p:spTree>
    <p:extLst>
      <p:ext uri="{BB962C8B-B14F-4D97-AF65-F5344CB8AC3E}">
        <p14:creationId xmlns:p14="http://schemas.microsoft.com/office/powerpoint/2010/main" val="416950763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 name="bg object 139">
            <a:extLst>
              <a:ext uri="{FF2B5EF4-FFF2-40B4-BE49-F238E27FC236}">
                <a16:creationId xmlns:a16="http://schemas.microsoft.com/office/drawing/2014/main" id="{FB81FB2A-04A3-4CF2-B201-ADE8227DE7F6}"/>
              </a:ext>
            </a:extLst>
          </p:cNvPr>
          <p:cNvPicPr/>
          <p:nvPr/>
        </p:nvPicPr>
        <p:blipFill>
          <a:blip r:embed="rId2" cstate="print"/>
          <a:stretch>
            <a:fillRect/>
          </a:stretch>
        </p:blipFill>
        <p:spPr>
          <a:xfrm>
            <a:off x="0" y="1"/>
            <a:ext cx="9144000" cy="2399915"/>
          </a:xfrm>
          <a:prstGeom prst="rect">
            <a:avLst/>
          </a:prstGeom>
        </p:spPr>
      </p:pic>
      <p:sp>
        <p:nvSpPr>
          <p:cNvPr id="9" name="bg object 16">
            <a:extLst>
              <a:ext uri="{FF2B5EF4-FFF2-40B4-BE49-F238E27FC236}">
                <a16:creationId xmlns:a16="http://schemas.microsoft.com/office/drawing/2014/main" id="{7E503932-F95C-455B-BF92-30BDB8C10EAF}"/>
              </a:ext>
            </a:extLst>
          </p:cNvPr>
          <p:cNvSpPr/>
          <p:nvPr/>
        </p:nvSpPr>
        <p:spPr>
          <a:xfrm>
            <a:off x="1" y="2278828"/>
            <a:ext cx="9144000" cy="2864673"/>
          </a:xfrm>
          <a:custGeom>
            <a:avLst/>
            <a:gdLst/>
            <a:ahLst/>
            <a:cxnLst/>
            <a:rect l="l" t="t" r="r" b="b"/>
            <a:pathLst>
              <a:path w="20104100" h="7193280">
                <a:moveTo>
                  <a:pt x="20104105" y="0"/>
                </a:moveTo>
                <a:lnTo>
                  <a:pt x="0" y="0"/>
                </a:lnTo>
                <a:lnTo>
                  <a:pt x="0" y="7192804"/>
                </a:lnTo>
                <a:lnTo>
                  <a:pt x="20104105" y="7192804"/>
                </a:lnTo>
                <a:lnTo>
                  <a:pt x="20104105" y="0"/>
                </a:lnTo>
                <a:close/>
              </a:path>
            </a:pathLst>
          </a:custGeom>
          <a:solidFill>
            <a:srgbClr val="0085AD"/>
          </a:solidFill>
        </p:spPr>
        <p:txBody>
          <a:bodyPr wrap="square" lIns="0" tIns="0" rIns="0" bIns="0" rtlCol="0"/>
          <a:lstStyle/>
          <a:p>
            <a:pPr defTabSz="685800">
              <a:defRPr/>
            </a:pPr>
            <a:endParaRPr sz="1350">
              <a:solidFill>
                <a:prstClr val="black"/>
              </a:solidFill>
              <a:latin typeface="Calibri"/>
            </a:endParaRPr>
          </a:p>
        </p:txBody>
      </p:sp>
      <p:sp>
        <p:nvSpPr>
          <p:cNvPr id="18" name="object 10">
            <a:extLst>
              <a:ext uri="{FF2B5EF4-FFF2-40B4-BE49-F238E27FC236}">
                <a16:creationId xmlns:a16="http://schemas.microsoft.com/office/drawing/2014/main" id="{10951389-A1C6-4868-A9F7-D268A61BBA59}"/>
              </a:ext>
            </a:extLst>
          </p:cNvPr>
          <p:cNvSpPr txBox="1"/>
          <p:nvPr/>
        </p:nvSpPr>
        <p:spPr>
          <a:xfrm>
            <a:off x="3356860" y="2369170"/>
            <a:ext cx="5804291" cy="195727"/>
          </a:xfrm>
          <a:prstGeom prst="rect">
            <a:avLst/>
          </a:prstGeom>
        </p:spPr>
        <p:txBody>
          <a:bodyPr vert="horz" wrap="square" lIns="0" tIns="10954" rIns="0" bIns="0" rtlCol="0">
            <a:spAutoFit/>
          </a:bodyPr>
          <a:lstStyle/>
          <a:p>
            <a:pPr marL="9525" defTabSz="685800">
              <a:spcBef>
                <a:spcPts val="86"/>
              </a:spcBef>
              <a:defRPr/>
            </a:pPr>
            <a:r>
              <a:rPr lang="en-US" sz="1200" b="1" spc="-11" dirty="0">
                <a:solidFill>
                  <a:srgbClr val="FFFFFF"/>
                </a:solidFill>
                <a:latin typeface="Arial" panose="020B0604020202020204" pitchFamily="34" charset="0"/>
                <a:cs typeface="Arial" panose="020B0604020202020204" pitchFamily="34" charset="0"/>
              </a:rPr>
              <a:t>Smart metering, analytical instrumentation and data collection platforms</a:t>
            </a:r>
          </a:p>
        </p:txBody>
      </p:sp>
      <p:sp>
        <p:nvSpPr>
          <p:cNvPr id="21" name="object 13">
            <a:extLst>
              <a:ext uri="{FF2B5EF4-FFF2-40B4-BE49-F238E27FC236}">
                <a16:creationId xmlns:a16="http://schemas.microsoft.com/office/drawing/2014/main" id="{EFD7F83D-F1DC-41D6-9FCA-08B1D4B8FF4E}"/>
              </a:ext>
            </a:extLst>
          </p:cNvPr>
          <p:cNvSpPr/>
          <p:nvPr/>
        </p:nvSpPr>
        <p:spPr>
          <a:xfrm>
            <a:off x="3625460" y="3161920"/>
            <a:ext cx="952500" cy="188463"/>
          </a:xfrm>
          <a:custGeom>
            <a:avLst/>
            <a:gdLst/>
            <a:ahLst/>
            <a:cxnLst/>
            <a:rect l="l" t="t" r="r" b="b"/>
            <a:pathLst>
              <a:path w="1765300" h="279400">
                <a:moveTo>
                  <a:pt x="1664176" y="0"/>
                </a:moveTo>
                <a:lnTo>
                  <a:pt x="100521" y="0"/>
                </a:lnTo>
                <a:lnTo>
                  <a:pt x="42407" y="1570"/>
                </a:lnTo>
                <a:lnTo>
                  <a:pt x="12565" y="12565"/>
                </a:lnTo>
                <a:lnTo>
                  <a:pt x="1570" y="42407"/>
                </a:lnTo>
                <a:lnTo>
                  <a:pt x="0" y="100521"/>
                </a:lnTo>
                <a:lnTo>
                  <a:pt x="0" y="178701"/>
                </a:lnTo>
                <a:lnTo>
                  <a:pt x="1570" y="236815"/>
                </a:lnTo>
                <a:lnTo>
                  <a:pt x="12565" y="266658"/>
                </a:lnTo>
                <a:lnTo>
                  <a:pt x="42407" y="277652"/>
                </a:lnTo>
                <a:lnTo>
                  <a:pt x="100521" y="279223"/>
                </a:lnTo>
                <a:lnTo>
                  <a:pt x="1664176" y="279223"/>
                </a:lnTo>
                <a:lnTo>
                  <a:pt x="1722288" y="277652"/>
                </a:lnTo>
                <a:lnTo>
                  <a:pt x="1752129" y="266658"/>
                </a:lnTo>
                <a:lnTo>
                  <a:pt x="1763123" y="236815"/>
                </a:lnTo>
                <a:lnTo>
                  <a:pt x="1764694" y="178701"/>
                </a:lnTo>
                <a:lnTo>
                  <a:pt x="1764694" y="100521"/>
                </a:lnTo>
                <a:lnTo>
                  <a:pt x="1763123" y="42407"/>
                </a:lnTo>
                <a:lnTo>
                  <a:pt x="1752129" y="12565"/>
                </a:lnTo>
                <a:lnTo>
                  <a:pt x="1722288" y="1570"/>
                </a:lnTo>
                <a:lnTo>
                  <a:pt x="1664176" y="0"/>
                </a:lnTo>
                <a:close/>
              </a:path>
            </a:pathLst>
          </a:custGeom>
          <a:solidFill>
            <a:srgbClr val="FFFFFF"/>
          </a:solidFill>
        </p:spPr>
        <p:txBody>
          <a:bodyPr wrap="square" lIns="0" tIns="0" rIns="0" bIns="0" rtlCol="0"/>
          <a:lstStyle/>
          <a:p>
            <a:pPr defTabSz="685800">
              <a:defRPr/>
            </a:pPr>
            <a:endParaRPr sz="788" kern="0">
              <a:solidFill>
                <a:sysClr val="windowText" lastClr="000000"/>
              </a:solidFill>
              <a:latin typeface="Calibri"/>
            </a:endParaRPr>
          </a:p>
        </p:txBody>
      </p:sp>
      <p:sp>
        <p:nvSpPr>
          <p:cNvPr id="24" name="object 36">
            <a:extLst>
              <a:ext uri="{FF2B5EF4-FFF2-40B4-BE49-F238E27FC236}">
                <a16:creationId xmlns:a16="http://schemas.microsoft.com/office/drawing/2014/main" id="{5E501E7D-B1B2-4C5A-B4DF-AC40C8B28703}"/>
              </a:ext>
            </a:extLst>
          </p:cNvPr>
          <p:cNvSpPr txBox="1"/>
          <p:nvPr/>
        </p:nvSpPr>
        <p:spPr>
          <a:xfrm>
            <a:off x="3664749" y="3091152"/>
            <a:ext cx="1131570" cy="233718"/>
          </a:xfrm>
          <a:prstGeom prst="rect">
            <a:avLst/>
          </a:prstGeom>
        </p:spPr>
        <p:txBody>
          <a:bodyPr vert="horz" wrap="square" lIns="0" tIns="94298" rIns="0" bIns="0" rtlCol="0">
            <a:spAutoFit/>
          </a:bodyPr>
          <a:lstStyle/>
          <a:p>
            <a:pPr marL="9525" defTabSz="685800">
              <a:spcBef>
                <a:spcPts val="743"/>
              </a:spcBef>
              <a:defRPr/>
            </a:pPr>
            <a:r>
              <a:rPr sz="900" b="1" spc="-11" dirty="0">
                <a:solidFill>
                  <a:srgbClr val="0085AD"/>
                </a:solidFill>
                <a:latin typeface="Arial"/>
                <a:cs typeface="Arial"/>
              </a:rPr>
              <a:t>Sector</a:t>
            </a:r>
          </a:p>
        </p:txBody>
      </p:sp>
      <p:sp>
        <p:nvSpPr>
          <p:cNvPr id="28" name="Rectangle 27">
            <a:extLst>
              <a:ext uri="{FF2B5EF4-FFF2-40B4-BE49-F238E27FC236}">
                <a16:creationId xmlns:a16="http://schemas.microsoft.com/office/drawing/2014/main" id="{E52CC762-5B44-4BE5-8C48-D76FD8A83DF9}"/>
              </a:ext>
            </a:extLst>
          </p:cNvPr>
          <p:cNvSpPr/>
          <p:nvPr/>
        </p:nvSpPr>
        <p:spPr>
          <a:xfrm>
            <a:off x="4647380" y="2689733"/>
            <a:ext cx="4513771" cy="369332"/>
          </a:xfrm>
          <a:prstGeom prst="rect">
            <a:avLst/>
          </a:prstGeom>
        </p:spPr>
        <p:txBody>
          <a:bodyPr wrap="square">
            <a:spAutoFit/>
          </a:bodyPr>
          <a:lstStyle/>
          <a:p>
            <a:pPr defTabSz="685800">
              <a:defRPr/>
            </a:pPr>
            <a:r>
              <a:rPr lang="en-US" sz="900" dirty="0">
                <a:solidFill>
                  <a:prstClr val="white"/>
                </a:solidFill>
                <a:latin typeface="Arial" panose="020B0604020202020204" pitchFamily="34" charset="0"/>
                <a:cs typeface="Arial" panose="020B0604020202020204" pitchFamily="34" charset="0"/>
              </a:rPr>
              <a:t>Designed to ensure safer environment by measuring real time critical parameters, improve billing accuracy &amp; meeting tighter regulations.</a:t>
            </a:r>
          </a:p>
        </p:txBody>
      </p:sp>
      <p:sp>
        <p:nvSpPr>
          <p:cNvPr id="30" name="Rectangle 29">
            <a:extLst>
              <a:ext uri="{FF2B5EF4-FFF2-40B4-BE49-F238E27FC236}">
                <a16:creationId xmlns:a16="http://schemas.microsoft.com/office/drawing/2014/main" id="{BE8816A5-F901-458A-B1A0-57DB005E64F3}"/>
              </a:ext>
            </a:extLst>
          </p:cNvPr>
          <p:cNvSpPr/>
          <p:nvPr/>
        </p:nvSpPr>
        <p:spPr>
          <a:xfrm>
            <a:off x="4657030" y="3157999"/>
            <a:ext cx="4271486" cy="230832"/>
          </a:xfrm>
          <a:prstGeom prst="rect">
            <a:avLst/>
          </a:prstGeom>
        </p:spPr>
        <p:txBody>
          <a:bodyPr wrap="square">
            <a:spAutoFit/>
          </a:bodyPr>
          <a:lstStyle/>
          <a:p>
            <a:pPr defTabSz="685800">
              <a:defRPr/>
            </a:pPr>
            <a:r>
              <a:rPr lang="en-US" sz="900" dirty="0">
                <a:solidFill>
                  <a:prstClr val="white"/>
                </a:solidFill>
                <a:latin typeface="Arial" panose="020B0604020202020204" pitchFamily="34" charset="0"/>
                <a:cs typeface="Arial" panose="020B0604020202020204" pitchFamily="34" charset="0"/>
              </a:rPr>
              <a:t>Municipal, Buildings &amp; Industries</a:t>
            </a:r>
          </a:p>
        </p:txBody>
      </p:sp>
      <p:sp>
        <p:nvSpPr>
          <p:cNvPr id="31" name="Rectangle 30">
            <a:extLst>
              <a:ext uri="{FF2B5EF4-FFF2-40B4-BE49-F238E27FC236}">
                <a16:creationId xmlns:a16="http://schemas.microsoft.com/office/drawing/2014/main" id="{9AEE509A-A964-4315-BE15-EAC791EAF0A6}"/>
              </a:ext>
            </a:extLst>
          </p:cNvPr>
          <p:cNvSpPr/>
          <p:nvPr/>
        </p:nvSpPr>
        <p:spPr>
          <a:xfrm>
            <a:off x="4657030" y="3526160"/>
            <a:ext cx="4271486" cy="369332"/>
          </a:xfrm>
          <a:prstGeom prst="rect">
            <a:avLst/>
          </a:prstGeom>
        </p:spPr>
        <p:txBody>
          <a:bodyPr wrap="square">
            <a:spAutoFit/>
          </a:bodyPr>
          <a:lstStyle/>
          <a:p>
            <a:pPr defTabSz="685800">
              <a:defRPr/>
            </a:pPr>
            <a:r>
              <a:rPr lang="en-US" sz="900" dirty="0">
                <a:solidFill>
                  <a:prstClr val="white"/>
                </a:solidFill>
                <a:latin typeface="Arial" panose="020B0604020202020204" pitchFamily="34" charset="0"/>
                <a:cs typeface="Arial" panose="020B0604020202020204" pitchFamily="34" charset="0"/>
              </a:rPr>
              <a:t>National Informatics Center, Chilika Lake – Odisha, Indira Gandhi Nahar Department, Pune Municipal Corporation for smart metering</a:t>
            </a:r>
          </a:p>
        </p:txBody>
      </p:sp>
      <p:sp>
        <p:nvSpPr>
          <p:cNvPr id="32" name="object 13">
            <a:extLst>
              <a:ext uri="{FF2B5EF4-FFF2-40B4-BE49-F238E27FC236}">
                <a16:creationId xmlns:a16="http://schemas.microsoft.com/office/drawing/2014/main" id="{F96C9AF7-2D77-47FD-81A9-EC79C13166F3}"/>
              </a:ext>
            </a:extLst>
          </p:cNvPr>
          <p:cNvSpPr/>
          <p:nvPr/>
        </p:nvSpPr>
        <p:spPr>
          <a:xfrm>
            <a:off x="3629508" y="2754029"/>
            <a:ext cx="952500" cy="188463"/>
          </a:xfrm>
          <a:custGeom>
            <a:avLst/>
            <a:gdLst/>
            <a:ahLst/>
            <a:cxnLst/>
            <a:rect l="l" t="t" r="r" b="b"/>
            <a:pathLst>
              <a:path w="1765300" h="279400">
                <a:moveTo>
                  <a:pt x="1664176" y="0"/>
                </a:moveTo>
                <a:lnTo>
                  <a:pt x="100521" y="0"/>
                </a:lnTo>
                <a:lnTo>
                  <a:pt x="42407" y="1570"/>
                </a:lnTo>
                <a:lnTo>
                  <a:pt x="12565" y="12565"/>
                </a:lnTo>
                <a:lnTo>
                  <a:pt x="1570" y="42407"/>
                </a:lnTo>
                <a:lnTo>
                  <a:pt x="0" y="100521"/>
                </a:lnTo>
                <a:lnTo>
                  <a:pt x="0" y="178701"/>
                </a:lnTo>
                <a:lnTo>
                  <a:pt x="1570" y="236815"/>
                </a:lnTo>
                <a:lnTo>
                  <a:pt x="12565" y="266658"/>
                </a:lnTo>
                <a:lnTo>
                  <a:pt x="42407" y="277652"/>
                </a:lnTo>
                <a:lnTo>
                  <a:pt x="100521" y="279223"/>
                </a:lnTo>
                <a:lnTo>
                  <a:pt x="1664176" y="279223"/>
                </a:lnTo>
                <a:lnTo>
                  <a:pt x="1722288" y="277652"/>
                </a:lnTo>
                <a:lnTo>
                  <a:pt x="1752129" y="266658"/>
                </a:lnTo>
                <a:lnTo>
                  <a:pt x="1763123" y="236815"/>
                </a:lnTo>
                <a:lnTo>
                  <a:pt x="1764694" y="178701"/>
                </a:lnTo>
                <a:lnTo>
                  <a:pt x="1764694" y="100521"/>
                </a:lnTo>
                <a:lnTo>
                  <a:pt x="1763123" y="42407"/>
                </a:lnTo>
                <a:lnTo>
                  <a:pt x="1752129" y="12565"/>
                </a:lnTo>
                <a:lnTo>
                  <a:pt x="1722288" y="1570"/>
                </a:lnTo>
                <a:lnTo>
                  <a:pt x="1664176" y="0"/>
                </a:lnTo>
                <a:close/>
              </a:path>
            </a:pathLst>
          </a:custGeom>
          <a:solidFill>
            <a:srgbClr val="FFFFFF"/>
          </a:solidFill>
        </p:spPr>
        <p:txBody>
          <a:bodyPr wrap="square" lIns="0" tIns="0" rIns="0" bIns="0" rtlCol="0"/>
          <a:lstStyle/>
          <a:p>
            <a:pPr defTabSz="685800">
              <a:defRPr/>
            </a:pPr>
            <a:endParaRPr sz="788" kern="0">
              <a:solidFill>
                <a:sysClr val="windowText" lastClr="000000"/>
              </a:solidFill>
              <a:latin typeface="Calibri"/>
            </a:endParaRPr>
          </a:p>
        </p:txBody>
      </p:sp>
      <p:sp>
        <p:nvSpPr>
          <p:cNvPr id="33" name="object 36">
            <a:extLst>
              <a:ext uri="{FF2B5EF4-FFF2-40B4-BE49-F238E27FC236}">
                <a16:creationId xmlns:a16="http://schemas.microsoft.com/office/drawing/2014/main" id="{4632F8F3-AC28-4238-B57D-C4F091D6C4CE}"/>
              </a:ext>
            </a:extLst>
          </p:cNvPr>
          <p:cNvSpPr txBox="1"/>
          <p:nvPr/>
        </p:nvSpPr>
        <p:spPr>
          <a:xfrm>
            <a:off x="3664749" y="2680248"/>
            <a:ext cx="1131570" cy="233718"/>
          </a:xfrm>
          <a:prstGeom prst="rect">
            <a:avLst/>
          </a:prstGeom>
        </p:spPr>
        <p:txBody>
          <a:bodyPr vert="horz" wrap="square" lIns="0" tIns="94298" rIns="0" bIns="0" rtlCol="0">
            <a:spAutoFit/>
          </a:bodyPr>
          <a:lstStyle/>
          <a:p>
            <a:pPr marL="9525" defTabSz="685800">
              <a:spcBef>
                <a:spcPts val="743"/>
              </a:spcBef>
              <a:defRPr/>
            </a:pPr>
            <a:r>
              <a:rPr lang="en-US" sz="900" b="1" spc="-11" dirty="0">
                <a:solidFill>
                  <a:srgbClr val="0085AD"/>
                </a:solidFill>
                <a:latin typeface="Arial"/>
                <a:cs typeface="Arial"/>
              </a:rPr>
              <a:t>Trusted</a:t>
            </a:r>
            <a:endParaRPr sz="900" b="1" spc="-11" dirty="0">
              <a:solidFill>
                <a:srgbClr val="0085AD"/>
              </a:solidFill>
              <a:latin typeface="Arial"/>
              <a:cs typeface="Arial"/>
            </a:endParaRPr>
          </a:p>
        </p:txBody>
      </p:sp>
      <p:sp>
        <p:nvSpPr>
          <p:cNvPr id="34" name="object 13">
            <a:extLst>
              <a:ext uri="{FF2B5EF4-FFF2-40B4-BE49-F238E27FC236}">
                <a16:creationId xmlns:a16="http://schemas.microsoft.com/office/drawing/2014/main" id="{00892FD9-8785-4628-AD03-1DE27B8CAC1A}"/>
              </a:ext>
            </a:extLst>
          </p:cNvPr>
          <p:cNvSpPr/>
          <p:nvPr/>
        </p:nvSpPr>
        <p:spPr>
          <a:xfrm>
            <a:off x="3627678" y="3597550"/>
            <a:ext cx="952500" cy="188463"/>
          </a:xfrm>
          <a:custGeom>
            <a:avLst/>
            <a:gdLst/>
            <a:ahLst/>
            <a:cxnLst/>
            <a:rect l="l" t="t" r="r" b="b"/>
            <a:pathLst>
              <a:path w="1765300" h="279400">
                <a:moveTo>
                  <a:pt x="1664176" y="0"/>
                </a:moveTo>
                <a:lnTo>
                  <a:pt x="100521" y="0"/>
                </a:lnTo>
                <a:lnTo>
                  <a:pt x="42407" y="1570"/>
                </a:lnTo>
                <a:lnTo>
                  <a:pt x="12565" y="12565"/>
                </a:lnTo>
                <a:lnTo>
                  <a:pt x="1570" y="42407"/>
                </a:lnTo>
                <a:lnTo>
                  <a:pt x="0" y="100521"/>
                </a:lnTo>
                <a:lnTo>
                  <a:pt x="0" y="178701"/>
                </a:lnTo>
                <a:lnTo>
                  <a:pt x="1570" y="236815"/>
                </a:lnTo>
                <a:lnTo>
                  <a:pt x="12565" y="266658"/>
                </a:lnTo>
                <a:lnTo>
                  <a:pt x="42407" y="277652"/>
                </a:lnTo>
                <a:lnTo>
                  <a:pt x="100521" y="279223"/>
                </a:lnTo>
                <a:lnTo>
                  <a:pt x="1664176" y="279223"/>
                </a:lnTo>
                <a:lnTo>
                  <a:pt x="1722288" y="277652"/>
                </a:lnTo>
                <a:lnTo>
                  <a:pt x="1752129" y="266658"/>
                </a:lnTo>
                <a:lnTo>
                  <a:pt x="1763123" y="236815"/>
                </a:lnTo>
                <a:lnTo>
                  <a:pt x="1764694" y="178701"/>
                </a:lnTo>
                <a:lnTo>
                  <a:pt x="1764694" y="100521"/>
                </a:lnTo>
                <a:lnTo>
                  <a:pt x="1763123" y="42407"/>
                </a:lnTo>
                <a:lnTo>
                  <a:pt x="1752129" y="12565"/>
                </a:lnTo>
                <a:lnTo>
                  <a:pt x="1722288" y="1570"/>
                </a:lnTo>
                <a:lnTo>
                  <a:pt x="1664176" y="0"/>
                </a:lnTo>
                <a:close/>
              </a:path>
            </a:pathLst>
          </a:custGeom>
          <a:solidFill>
            <a:srgbClr val="FFFFFF"/>
          </a:solidFill>
        </p:spPr>
        <p:txBody>
          <a:bodyPr wrap="square" lIns="0" tIns="0" rIns="0" bIns="0" rtlCol="0"/>
          <a:lstStyle/>
          <a:p>
            <a:pPr defTabSz="685800">
              <a:defRPr/>
            </a:pPr>
            <a:endParaRPr sz="788" kern="0">
              <a:solidFill>
                <a:sysClr val="windowText" lastClr="000000"/>
              </a:solidFill>
              <a:latin typeface="Calibri"/>
            </a:endParaRPr>
          </a:p>
        </p:txBody>
      </p:sp>
      <p:sp>
        <p:nvSpPr>
          <p:cNvPr id="35" name="object 36">
            <a:extLst>
              <a:ext uri="{FF2B5EF4-FFF2-40B4-BE49-F238E27FC236}">
                <a16:creationId xmlns:a16="http://schemas.microsoft.com/office/drawing/2014/main" id="{F5A4BD07-E83D-4654-A3FC-2A9DA2DF6243}"/>
              </a:ext>
            </a:extLst>
          </p:cNvPr>
          <p:cNvSpPr txBox="1"/>
          <p:nvPr/>
        </p:nvSpPr>
        <p:spPr>
          <a:xfrm>
            <a:off x="3664749" y="3527048"/>
            <a:ext cx="1131570" cy="233718"/>
          </a:xfrm>
          <a:prstGeom prst="rect">
            <a:avLst/>
          </a:prstGeom>
        </p:spPr>
        <p:txBody>
          <a:bodyPr vert="horz" wrap="square" lIns="0" tIns="94298" rIns="0" bIns="0" rtlCol="0">
            <a:spAutoFit/>
          </a:bodyPr>
          <a:lstStyle/>
          <a:p>
            <a:pPr marL="9525" defTabSz="685800">
              <a:spcBef>
                <a:spcPts val="743"/>
              </a:spcBef>
              <a:defRPr/>
            </a:pPr>
            <a:r>
              <a:rPr lang="en-US" sz="900" b="1" spc="-11" dirty="0">
                <a:solidFill>
                  <a:srgbClr val="0085AD"/>
                </a:solidFill>
                <a:latin typeface="Arial"/>
                <a:cs typeface="Arial"/>
              </a:rPr>
              <a:t>Success stories</a:t>
            </a:r>
            <a:endParaRPr sz="900" b="1" spc="-11" dirty="0">
              <a:solidFill>
                <a:srgbClr val="0085AD"/>
              </a:solidFill>
              <a:latin typeface="Arial"/>
              <a:cs typeface="Arial"/>
            </a:endParaRPr>
          </a:p>
        </p:txBody>
      </p:sp>
      <p:cxnSp>
        <p:nvCxnSpPr>
          <p:cNvPr id="36" name="Straight Connector 35">
            <a:extLst>
              <a:ext uri="{FF2B5EF4-FFF2-40B4-BE49-F238E27FC236}">
                <a16:creationId xmlns:a16="http://schemas.microsoft.com/office/drawing/2014/main" id="{25C69C60-D713-4F49-875A-DBABBAB196A1}"/>
              </a:ext>
            </a:extLst>
          </p:cNvPr>
          <p:cNvCxnSpPr>
            <a:cxnSpLocks/>
          </p:cNvCxnSpPr>
          <p:nvPr/>
        </p:nvCxnSpPr>
        <p:spPr>
          <a:xfrm>
            <a:off x="3413528" y="2754029"/>
            <a:ext cx="0" cy="103198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9">
            <a:extLst>
              <a:ext uri="{FF2B5EF4-FFF2-40B4-BE49-F238E27FC236}">
                <a16:creationId xmlns:a16="http://schemas.microsoft.com/office/drawing/2014/main" id="{6BE637AB-3BA8-4CB2-861D-DAF5760A182F}"/>
              </a:ext>
            </a:extLst>
          </p:cNvPr>
          <p:cNvSpPr txBox="1"/>
          <p:nvPr/>
        </p:nvSpPr>
        <p:spPr>
          <a:xfrm>
            <a:off x="248942" y="2551820"/>
            <a:ext cx="4175760" cy="196688"/>
          </a:xfrm>
          <a:prstGeom prst="rect">
            <a:avLst/>
          </a:prstGeom>
        </p:spPr>
        <p:txBody>
          <a:bodyPr vert="horz" wrap="square" lIns="0" tIns="34766" rIns="0" bIns="0" rtlCol="0">
            <a:spAutoFit/>
          </a:bodyPr>
          <a:lstStyle/>
          <a:p>
            <a:pPr marL="28099" defTabSz="685800">
              <a:spcBef>
                <a:spcPts val="274"/>
              </a:spcBef>
              <a:defRPr/>
            </a:pPr>
            <a:r>
              <a:rPr lang="en-US" sz="1050" dirty="0">
                <a:solidFill>
                  <a:prstClr val="white"/>
                </a:solidFill>
                <a:latin typeface="Arial" panose="020B0604020202020204" pitchFamily="34" charset="0"/>
                <a:cs typeface="Arial" panose="020B0604020202020204" pitchFamily="34" charset="0"/>
              </a:rPr>
              <a:t>Think Real Time</a:t>
            </a:r>
          </a:p>
        </p:txBody>
      </p:sp>
      <p:sp>
        <p:nvSpPr>
          <p:cNvPr id="41" name="Rectangle 40">
            <a:extLst>
              <a:ext uri="{FF2B5EF4-FFF2-40B4-BE49-F238E27FC236}">
                <a16:creationId xmlns:a16="http://schemas.microsoft.com/office/drawing/2014/main" id="{3D5B3052-98C3-4CEF-A6C5-45E8D0A7F17A}"/>
              </a:ext>
            </a:extLst>
          </p:cNvPr>
          <p:cNvSpPr/>
          <p:nvPr/>
        </p:nvSpPr>
        <p:spPr>
          <a:xfrm>
            <a:off x="215484" y="2799991"/>
            <a:ext cx="3134796" cy="1061829"/>
          </a:xfrm>
          <a:prstGeom prst="rect">
            <a:avLst/>
          </a:prstGeom>
        </p:spPr>
        <p:txBody>
          <a:bodyPr wrap="square">
            <a:spAutoFit/>
          </a:bodyPr>
          <a:lstStyle/>
          <a:p>
            <a:pPr defTabSz="685800">
              <a:defRPr/>
            </a:pPr>
            <a:r>
              <a:rPr lang="en-US" sz="2100" b="1" dirty="0">
                <a:solidFill>
                  <a:prstClr val="white"/>
                </a:solidFill>
                <a:latin typeface="Arial" panose="020B0604020202020204" pitchFamily="34" charset="0"/>
                <a:cs typeface="Arial" panose="020B0604020202020204" pitchFamily="34" charset="0"/>
              </a:rPr>
              <a:t>PARTNER IN MEASURE &amp; CONTROL</a:t>
            </a:r>
          </a:p>
        </p:txBody>
      </p:sp>
      <p:graphicFrame>
        <p:nvGraphicFramePr>
          <p:cNvPr id="74" name="Table 3">
            <a:extLst>
              <a:ext uri="{FF2B5EF4-FFF2-40B4-BE49-F238E27FC236}">
                <a16:creationId xmlns:a16="http://schemas.microsoft.com/office/drawing/2014/main" id="{A37ECD2B-547D-4F42-9E4F-37EB328C6041}"/>
              </a:ext>
            </a:extLst>
          </p:cNvPr>
          <p:cNvGraphicFramePr>
            <a:graphicFrameLocks noGrp="1"/>
          </p:cNvGraphicFramePr>
          <p:nvPr/>
        </p:nvGraphicFramePr>
        <p:xfrm>
          <a:off x="0" y="0"/>
          <a:ext cx="9144000" cy="27813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465806307"/>
                    </a:ext>
                  </a:extLst>
                </a:gridCol>
                <a:gridCol w="1828800">
                  <a:extLst>
                    <a:ext uri="{9D8B030D-6E8A-4147-A177-3AD203B41FA5}">
                      <a16:colId xmlns:a16="http://schemas.microsoft.com/office/drawing/2014/main" val="2078878313"/>
                    </a:ext>
                  </a:extLst>
                </a:gridCol>
                <a:gridCol w="1828800">
                  <a:extLst>
                    <a:ext uri="{9D8B030D-6E8A-4147-A177-3AD203B41FA5}">
                      <a16:colId xmlns:a16="http://schemas.microsoft.com/office/drawing/2014/main" val="3917929152"/>
                    </a:ext>
                  </a:extLst>
                </a:gridCol>
                <a:gridCol w="1828800">
                  <a:extLst>
                    <a:ext uri="{9D8B030D-6E8A-4147-A177-3AD203B41FA5}">
                      <a16:colId xmlns:a16="http://schemas.microsoft.com/office/drawing/2014/main" val="2236357606"/>
                    </a:ext>
                  </a:extLst>
                </a:gridCol>
                <a:gridCol w="1828800">
                  <a:extLst>
                    <a:ext uri="{9D8B030D-6E8A-4147-A177-3AD203B41FA5}">
                      <a16:colId xmlns:a16="http://schemas.microsoft.com/office/drawing/2014/main" val="139801172"/>
                    </a:ext>
                  </a:extLst>
                </a:gridCol>
              </a:tblGrid>
              <a:tr h="278130">
                <a:tc>
                  <a:txBody>
                    <a:bodyPr/>
                    <a:lstStyle/>
                    <a:p>
                      <a:pPr algn="ctr"/>
                      <a:r>
                        <a:rPr lang="en-US" sz="1100" b="0" dirty="0">
                          <a:solidFill>
                            <a:schemeClr val="bg1">
                              <a:lumMod val="65000"/>
                            </a:schemeClr>
                          </a:solidFill>
                          <a:latin typeface="Arial" panose="020B0604020202020204" pitchFamily="34" charset="0"/>
                          <a:ea typeface="+mn-ea"/>
                          <a:cs typeface="Arial" panose="020B0604020202020204" pitchFamily="34" charset="0"/>
                        </a:rPr>
                        <a:t>Water transport </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b="0" dirty="0">
                          <a:solidFill>
                            <a:schemeClr val="bg1">
                              <a:lumMod val="65000"/>
                            </a:schemeClr>
                          </a:solidFill>
                          <a:latin typeface="Arial" panose="020B0604020202020204" pitchFamily="34" charset="0"/>
                          <a:ea typeface="+mn-ea"/>
                          <a:cs typeface="Arial" panose="020B0604020202020204" pitchFamily="34" charset="0"/>
                        </a:rPr>
                        <a:t>Water treatment</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b="1" dirty="0">
                          <a:solidFill>
                            <a:schemeClr val="bg1"/>
                          </a:solidFill>
                          <a:latin typeface="Arial" panose="020B0604020202020204" pitchFamily="34" charset="0"/>
                          <a:cs typeface="Arial" panose="020B0604020202020204" pitchFamily="34" charset="0"/>
                        </a:rPr>
                        <a:t>  Measurement &amp; Control</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85AD"/>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0" dirty="0">
                          <a:solidFill>
                            <a:schemeClr val="bg1">
                              <a:lumMod val="65000"/>
                            </a:schemeClr>
                          </a:solidFill>
                          <a:latin typeface="Arial" panose="020B0604020202020204" pitchFamily="34" charset="0"/>
                          <a:cs typeface="Arial" panose="020B0604020202020204" pitchFamily="34" charset="0"/>
                        </a:rPr>
                        <a:t>NRW reduction </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0" dirty="0">
                          <a:solidFill>
                            <a:schemeClr val="bg1">
                              <a:lumMod val="65000"/>
                            </a:schemeClr>
                          </a:solidFill>
                          <a:latin typeface="Arial" panose="020B0604020202020204" pitchFamily="34" charset="0"/>
                          <a:ea typeface="+mn-ea"/>
                          <a:cs typeface="Arial" panose="020B0604020202020204" pitchFamily="34" charset="0"/>
                        </a:rPr>
                        <a:t>Digital water</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1509321"/>
                  </a:ext>
                </a:extLst>
              </a:tr>
            </a:tbl>
          </a:graphicData>
        </a:graphic>
      </p:graphicFrame>
      <p:sp>
        <p:nvSpPr>
          <p:cNvPr id="75" name="Arrow: Chevron 74">
            <a:extLst>
              <a:ext uri="{FF2B5EF4-FFF2-40B4-BE49-F238E27FC236}">
                <a16:creationId xmlns:a16="http://schemas.microsoft.com/office/drawing/2014/main" id="{FA6372DD-C4D5-4861-B1FD-A0B525CD50D4}"/>
              </a:ext>
            </a:extLst>
          </p:cNvPr>
          <p:cNvSpPr/>
          <p:nvPr/>
        </p:nvSpPr>
        <p:spPr>
          <a:xfrm>
            <a:off x="1971866" y="64532"/>
            <a:ext cx="123730" cy="14906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a:endParaRPr>
          </a:p>
        </p:txBody>
      </p:sp>
      <p:sp>
        <p:nvSpPr>
          <p:cNvPr id="76" name="Arrow: Chevron 75">
            <a:extLst>
              <a:ext uri="{FF2B5EF4-FFF2-40B4-BE49-F238E27FC236}">
                <a16:creationId xmlns:a16="http://schemas.microsoft.com/office/drawing/2014/main" id="{81347EF9-BA6F-4810-8897-8E51A2A31A70}"/>
              </a:ext>
            </a:extLst>
          </p:cNvPr>
          <p:cNvSpPr/>
          <p:nvPr/>
        </p:nvSpPr>
        <p:spPr>
          <a:xfrm>
            <a:off x="3693510" y="57627"/>
            <a:ext cx="123730" cy="14906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a:endParaRPr>
          </a:p>
        </p:txBody>
      </p:sp>
      <p:sp>
        <p:nvSpPr>
          <p:cNvPr id="77" name="object 3">
            <a:extLst>
              <a:ext uri="{FF2B5EF4-FFF2-40B4-BE49-F238E27FC236}">
                <a16:creationId xmlns:a16="http://schemas.microsoft.com/office/drawing/2014/main" id="{474D16C9-E7C7-4054-A3B9-C8D97F1F6D77}"/>
              </a:ext>
            </a:extLst>
          </p:cNvPr>
          <p:cNvSpPr txBox="1"/>
          <p:nvPr/>
        </p:nvSpPr>
        <p:spPr>
          <a:xfrm>
            <a:off x="944259" y="4027677"/>
            <a:ext cx="360849" cy="92126"/>
          </a:xfrm>
          <a:prstGeom prst="rect">
            <a:avLst/>
          </a:prstGeom>
        </p:spPr>
        <p:txBody>
          <a:bodyPr vert="horz" wrap="square" lIns="0" tIns="6335" rIns="0" bIns="0" rtlCol="0">
            <a:spAutoFit/>
          </a:bodyPr>
          <a:lstStyle/>
          <a:p>
            <a:pPr marL="4873" defTabSz="350855">
              <a:spcBef>
                <a:spcPts val="50"/>
              </a:spcBef>
              <a:defRPr/>
            </a:pPr>
            <a:r>
              <a:rPr sz="557" kern="0" spc="-58" dirty="0">
                <a:solidFill>
                  <a:srgbClr val="FFFFFF"/>
                </a:solidFill>
                <a:latin typeface="Trebuchet MS"/>
                <a:cs typeface="Trebuchet MS"/>
              </a:rPr>
              <a:t>Level</a:t>
            </a:r>
            <a:r>
              <a:rPr sz="557" kern="0" spc="-52" dirty="0">
                <a:solidFill>
                  <a:srgbClr val="FFFFFF"/>
                </a:solidFill>
                <a:latin typeface="Trebuchet MS"/>
                <a:cs typeface="Trebuchet MS"/>
              </a:rPr>
              <a:t> </a:t>
            </a:r>
            <a:r>
              <a:rPr sz="557" kern="0" spc="-32" dirty="0">
                <a:solidFill>
                  <a:srgbClr val="FFFFFF"/>
                </a:solidFill>
                <a:latin typeface="Trebuchet MS"/>
                <a:cs typeface="Trebuchet MS"/>
              </a:rPr>
              <a:t>Sensors</a:t>
            </a:r>
            <a:endParaRPr sz="557" kern="0">
              <a:solidFill>
                <a:sysClr val="windowText" lastClr="000000"/>
              </a:solidFill>
              <a:latin typeface="Trebuchet MS"/>
              <a:cs typeface="Trebuchet MS"/>
            </a:endParaRPr>
          </a:p>
        </p:txBody>
      </p:sp>
      <p:sp>
        <p:nvSpPr>
          <p:cNvPr id="78" name="object 4">
            <a:extLst>
              <a:ext uri="{FF2B5EF4-FFF2-40B4-BE49-F238E27FC236}">
                <a16:creationId xmlns:a16="http://schemas.microsoft.com/office/drawing/2014/main" id="{27A00C86-3808-4DE6-AD84-7E009C4A2A70}"/>
              </a:ext>
            </a:extLst>
          </p:cNvPr>
          <p:cNvSpPr txBox="1"/>
          <p:nvPr/>
        </p:nvSpPr>
        <p:spPr>
          <a:xfrm>
            <a:off x="2813217" y="4027677"/>
            <a:ext cx="362798" cy="92126"/>
          </a:xfrm>
          <a:prstGeom prst="rect">
            <a:avLst/>
          </a:prstGeom>
        </p:spPr>
        <p:txBody>
          <a:bodyPr vert="horz" wrap="square" lIns="0" tIns="6335" rIns="0" bIns="0" rtlCol="0">
            <a:spAutoFit/>
          </a:bodyPr>
          <a:lstStyle/>
          <a:p>
            <a:pPr marL="4873" defTabSz="350855">
              <a:spcBef>
                <a:spcPts val="50"/>
              </a:spcBef>
              <a:defRPr/>
            </a:pPr>
            <a:r>
              <a:rPr sz="557" kern="0" spc="-56" dirty="0">
                <a:solidFill>
                  <a:srgbClr val="FFFFFF"/>
                </a:solidFill>
                <a:latin typeface="Trebuchet MS"/>
                <a:cs typeface="Trebuchet MS"/>
              </a:rPr>
              <a:t>Portable</a:t>
            </a:r>
            <a:r>
              <a:rPr sz="557" kern="0" spc="-42" dirty="0">
                <a:solidFill>
                  <a:srgbClr val="FFFFFF"/>
                </a:solidFill>
                <a:latin typeface="Trebuchet MS"/>
                <a:cs typeface="Trebuchet MS"/>
              </a:rPr>
              <a:t> </a:t>
            </a:r>
            <a:r>
              <a:rPr sz="557" kern="0" spc="-44" dirty="0">
                <a:solidFill>
                  <a:srgbClr val="FFFFFF"/>
                </a:solidFill>
                <a:latin typeface="Trebuchet MS"/>
                <a:cs typeface="Trebuchet MS"/>
              </a:rPr>
              <a:t>Flow</a:t>
            </a:r>
            <a:endParaRPr sz="557" kern="0">
              <a:solidFill>
                <a:sysClr val="windowText" lastClr="000000"/>
              </a:solidFill>
              <a:latin typeface="Trebuchet MS"/>
              <a:cs typeface="Trebuchet MS"/>
            </a:endParaRPr>
          </a:p>
        </p:txBody>
      </p:sp>
      <p:sp>
        <p:nvSpPr>
          <p:cNvPr id="79" name="object 5">
            <a:extLst>
              <a:ext uri="{FF2B5EF4-FFF2-40B4-BE49-F238E27FC236}">
                <a16:creationId xmlns:a16="http://schemas.microsoft.com/office/drawing/2014/main" id="{7D78FF25-76EF-48CD-BF29-C4F91857A46C}"/>
              </a:ext>
            </a:extLst>
          </p:cNvPr>
          <p:cNvSpPr txBox="1"/>
          <p:nvPr/>
        </p:nvSpPr>
        <p:spPr>
          <a:xfrm>
            <a:off x="1878737" y="4027677"/>
            <a:ext cx="434676" cy="92126"/>
          </a:xfrm>
          <a:prstGeom prst="rect">
            <a:avLst/>
          </a:prstGeom>
        </p:spPr>
        <p:txBody>
          <a:bodyPr vert="horz" wrap="square" lIns="0" tIns="6335" rIns="0" bIns="0" rtlCol="0">
            <a:spAutoFit/>
          </a:bodyPr>
          <a:lstStyle/>
          <a:p>
            <a:pPr marL="4873" defTabSz="350855">
              <a:spcBef>
                <a:spcPts val="50"/>
              </a:spcBef>
              <a:defRPr/>
            </a:pPr>
            <a:r>
              <a:rPr sz="557" kern="0" spc="-44" dirty="0">
                <a:solidFill>
                  <a:srgbClr val="FFFFFF"/>
                </a:solidFill>
                <a:latin typeface="Trebuchet MS"/>
                <a:cs typeface="Trebuchet MS"/>
              </a:rPr>
              <a:t>Handheld</a:t>
            </a:r>
            <a:r>
              <a:rPr sz="557" kern="0" spc="-38" dirty="0">
                <a:solidFill>
                  <a:srgbClr val="FFFFFF"/>
                </a:solidFill>
                <a:latin typeface="Trebuchet MS"/>
                <a:cs typeface="Trebuchet MS"/>
              </a:rPr>
              <a:t> </a:t>
            </a:r>
            <a:r>
              <a:rPr sz="557" kern="0" spc="-44" dirty="0">
                <a:solidFill>
                  <a:srgbClr val="FFFFFF"/>
                </a:solidFill>
                <a:latin typeface="Trebuchet MS"/>
                <a:cs typeface="Trebuchet MS"/>
              </a:rPr>
              <a:t>Probe</a:t>
            </a:r>
            <a:endParaRPr sz="557" kern="0">
              <a:solidFill>
                <a:sysClr val="windowText" lastClr="000000"/>
              </a:solidFill>
              <a:latin typeface="Trebuchet MS"/>
              <a:cs typeface="Trebuchet MS"/>
            </a:endParaRPr>
          </a:p>
        </p:txBody>
      </p:sp>
      <p:sp>
        <p:nvSpPr>
          <p:cNvPr id="80" name="object 6">
            <a:extLst>
              <a:ext uri="{FF2B5EF4-FFF2-40B4-BE49-F238E27FC236}">
                <a16:creationId xmlns:a16="http://schemas.microsoft.com/office/drawing/2014/main" id="{03D889EE-34FB-4538-B143-AB5BCBCEF997}"/>
              </a:ext>
            </a:extLst>
          </p:cNvPr>
          <p:cNvSpPr txBox="1"/>
          <p:nvPr/>
        </p:nvSpPr>
        <p:spPr>
          <a:xfrm>
            <a:off x="3747695" y="4027677"/>
            <a:ext cx="420056" cy="92126"/>
          </a:xfrm>
          <a:prstGeom prst="rect">
            <a:avLst/>
          </a:prstGeom>
        </p:spPr>
        <p:txBody>
          <a:bodyPr vert="horz" wrap="square" lIns="0" tIns="6335" rIns="0" bIns="0" rtlCol="0">
            <a:spAutoFit/>
          </a:bodyPr>
          <a:lstStyle/>
          <a:p>
            <a:pPr marL="4873" defTabSz="350855">
              <a:spcBef>
                <a:spcPts val="50"/>
              </a:spcBef>
              <a:defRPr/>
            </a:pPr>
            <a:r>
              <a:rPr sz="557" kern="0" spc="-46" dirty="0">
                <a:solidFill>
                  <a:srgbClr val="FFFFFF"/>
                </a:solidFill>
                <a:latin typeface="Trebuchet MS"/>
                <a:cs typeface="Trebuchet MS"/>
              </a:rPr>
              <a:t>Multiparameter</a:t>
            </a:r>
            <a:endParaRPr sz="557" kern="0">
              <a:solidFill>
                <a:sysClr val="windowText" lastClr="000000"/>
              </a:solidFill>
              <a:latin typeface="Trebuchet MS"/>
              <a:cs typeface="Trebuchet MS"/>
            </a:endParaRPr>
          </a:p>
        </p:txBody>
      </p:sp>
      <p:sp>
        <p:nvSpPr>
          <p:cNvPr id="81" name="object 7">
            <a:extLst>
              <a:ext uri="{FF2B5EF4-FFF2-40B4-BE49-F238E27FC236}">
                <a16:creationId xmlns:a16="http://schemas.microsoft.com/office/drawing/2014/main" id="{54ED151B-25AE-44C4-AD21-C499273E31F8}"/>
              </a:ext>
            </a:extLst>
          </p:cNvPr>
          <p:cNvSpPr txBox="1"/>
          <p:nvPr/>
        </p:nvSpPr>
        <p:spPr>
          <a:xfrm>
            <a:off x="4682174" y="4027677"/>
            <a:ext cx="369864" cy="92126"/>
          </a:xfrm>
          <a:prstGeom prst="rect">
            <a:avLst/>
          </a:prstGeom>
        </p:spPr>
        <p:txBody>
          <a:bodyPr vert="horz" wrap="square" lIns="0" tIns="6335" rIns="0" bIns="0" rtlCol="0">
            <a:spAutoFit/>
          </a:bodyPr>
          <a:lstStyle/>
          <a:p>
            <a:pPr marL="4873" defTabSz="350855">
              <a:spcBef>
                <a:spcPts val="50"/>
              </a:spcBef>
              <a:defRPr/>
            </a:pPr>
            <a:r>
              <a:rPr sz="557" kern="0" spc="-46" dirty="0">
                <a:solidFill>
                  <a:srgbClr val="FFFFFF"/>
                </a:solidFill>
                <a:latin typeface="Trebuchet MS"/>
                <a:cs typeface="Trebuchet MS"/>
              </a:rPr>
              <a:t>Floating</a:t>
            </a:r>
            <a:r>
              <a:rPr sz="557" kern="0" spc="-37" dirty="0">
                <a:solidFill>
                  <a:srgbClr val="FFFFFF"/>
                </a:solidFill>
                <a:latin typeface="Trebuchet MS"/>
                <a:cs typeface="Trebuchet MS"/>
              </a:rPr>
              <a:t> </a:t>
            </a:r>
            <a:r>
              <a:rPr sz="557" kern="0" spc="-31" dirty="0">
                <a:solidFill>
                  <a:srgbClr val="FFFFFF"/>
                </a:solidFill>
                <a:latin typeface="Trebuchet MS"/>
                <a:cs typeface="Trebuchet MS"/>
              </a:rPr>
              <a:t>Buoy</a:t>
            </a:r>
            <a:endParaRPr sz="557" kern="0">
              <a:solidFill>
                <a:sysClr val="windowText" lastClr="000000"/>
              </a:solidFill>
              <a:latin typeface="Trebuchet MS"/>
              <a:cs typeface="Trebuchet MS"/>
            </a:endParaRPr>
          </a:p>
        </p:txBody>
      </p:sp>
      <p:sp>
        <p:nvSpPr>
          <p:cNvPr id="82" name="object 8">
            <a:extLst>
              <a:ext uri="{FF2B5EF4-FFF2-40B4-BE49-F238E27FC236}">
                <a16:creationId xmlns:a16="http://schemas.microsoft.com/office/drawing/2014/main" id="{C794BA3E-1521-4293-9809-BD4487C923B2}"/>
              </a:ext>
            </a:extLst>
          </p:cNvPr>
          <p:cNvSpPr txBox="1"/>
          <p:nvPr/>
        </p:nvSpPr>
        <p:spPr>
          <a:xfrm>
            <a:off x="6551131" y="3954805"/>
            <a:ext cx="446127" cy="173834"/>
          </a:xfrm>
          <a:prstGeom prst="rect">
            <a:avLst/>
          </a:prstGeom>
        </p:spPr>
        <p:txBody>
          <a:bodyPr vert="horz" wrap="square" lIns="0" tIns="4386" rIns="0" bIns="0" rtlCol="0">
            <a:spAutoFit/>
          </a:bodyPr>
          <a:lstStyle/>
          <a:p>
            <a:pPr marL="4873" marR="1949" defTabSz="350855">
              <a:lnSpc>
                <a:spcPct val="102099"/>
              </a:lnSpc>
              <a:spcBef>
                <a:spcPts val="35"/>
              </a:spcBef>
              <a:defRPr/>
            </a:pPr>
            <a:r>
              <a:rPr sz="557" kern="0" spc="-44" dirty="0">
                <a:solidFill>
                  <a:srgbClr val="FFFFFF"/>
                </a:solidFill>
                <a:latin typeface="Trebuchet MS"/>
                <a:cs typeface="Trebuchet MS"/>
              </a:rPr>
              <a:t>Continuous</a:t>
            </a:r>
            <a:r>
              <a:rPr sz="557" kern="0" spc="-27" dirty="0">
                <a:solidFill>
                  <a:srgbClr val="FFFFFF"/>
                </a:solidFill>
                <a:latin typeface="Trebuchet MS"/>
                <a:cs typeface="Trebuchet MS"/>
              </a:rPr>
              <a:t> </a:t>
            </a:r>
            <a:r>
              <a:rPr sz="557" kern="0" spc="-52" dirty="0">
                <a:solidFill>
                  <a:srgbClr val="FFFFFF"/>
                </a:solidFill>
                <a:latin typeface="Trebuchet MS"/>
                <a:cs typeface="Trebuchet MS"/>
              </a:rPr>
              <a:t>Flow </a:t>
            </a:r>
            <a:r>
              <a:rPr sz="557" kern="0" spc="-4" dirty="0">
                <a:solidFill>
                  <a:srgbClr val="FFFFFF"/>
                </a:solidFill>
                <a:latin typeface="Trebuchet MS"/>
                <a:cs typeface="Trebuchet MS"/>
              </a:rPr>
              <a:t>Monitoring</a:t>
            </a:r>
            <a:endParaRPr sz="557" kern="0">
              <a:solidFill>
                <a:sysClr val="windowText" lastClr="000000"/>
              </a:solidFill>
              <a:latin typeface="Trebuchet MS"/>
              <a:cs typeface="Trebuchet MS"/>
            </a:endParaRPr>
          </a:p>
        </p:txBody>
      </p:sp>
      <p:sp>
        <p:nvSpPr>
          <p:cNvPr id="83" name="object 9">
            <a:extLst>
              <a:ext uri="{FF2B5EF4-FFF2-40B4-BE49-F238E27FC236}">
                <a16:creationId xmlns:a16="http://schemas.microsoft.com/office/drawing/2014/main" id="{7593CD5D-E9BE-448E-9FDE-295266322518}"/>
              </a:ext>
            </a:extLst>
          </p:cNvPr>
          <p:cNvSpPr txBox="1"/>
          <p:nvPr/>
        </p:nvSpPr>
        <p:spPr>
          <a:xfrm>
            <a:off x="5616652" y="4027677"/>
            <a:ext cx="419082" cy="92126"/>
          </a:xfrm>
          <a:prstGeom prst="rect">
            <a:avLst/>
          </a:prstGeom>
        </p:spPr>
        <p:txBody>
          <a:bodyPr vert="horz" wrap="square" lIns="0" tIns="6335" rIns="0" bIns="0" rtlCol="0">
            <a:spAutoFit/>
          </a:bodyPr>
          <a:lstStyle/>
          <a:p>
            <a:pPr marL="4873" defTabSz="350855">
              <a:spcBef>
                <a:spcPts val="50"/>
              </a:spcBef>
              <a:defRPr/>
            </a:pPr>
            <a:r>
              <a:rPr sz="557" kern="0" spc="-52" dirty="0">
                <a:solidFill>
                  <a:srgbClr val="FFFFFF"/>
                </a:solidFill>
                <a:latin typeface="Trebuchet MS"/>
                <a:cs typeface="Trebuchet MS"/>
              </a:rPr>
              <a:t>Smart </a:t>
            </a:r>
            <a:r>
              <a:rPr sz="557" kern="0" spc="-35" dirty="0">
                <a:solidFill>
                  <a:srgbClr val="FFFFFF"/>
                </a:solidFill>
                <a:latin typeface="Trebuchet MS"/>
                <a:cs typeface="Trebuchet MS"/>
              </a:rPr>
              <a:t>Metering</a:t>
            </a:r>
            <a:endParaRPr sz="557" kern="0">
              <a:solidFill>
                <a:sysClr val="windowText" lastClr="000000"/>
              </a:solidFill>
              <a:latin typeface="Trebuchet MS"/>
              <a:cs typeface="Trebuchet MS"/>
            </a:endParaRPr>
          </a:p>
        </p:txBody>
      </p:sp>
      <p:sp>
        <p:nvSpPr>
          <p:cNvPr id="84" name="object 10">
            <a:extLst>
              <a:ext uri="{FF2B5EF4-FFF2-40B4-BE49-F238E27FC236}">
                <a16:creationId xmlns:a16="http://schemas.microsoft.com/office/drawing/2014/main" id="{C0D92937-FB34-47ED-9FA5-FE4ECEA69E02}"/>
              </a:ext>
            </a:extLst>
          </p:cNvPr>
          <p:cNvSpPr txBox="1"/>
          <p:nvPr/>
        </p:nvSpPr>
        <p:spPr>
          <a:xfrm>
            <a:off x="7485609" y="3954806"/>
            <a:ext cx="723160" cy="173834"/>
          </a:xfrm>
          <a:prstGeom prst="rect">
            <a:avLst/>
          </a:prstGeom>
        </p:spPr>
        <p:txBody>
          <a:bodyPr vert="horz" wrap="square" lIns="0" tIns="4386" rIns="0" bIns="0" rtlCol="0">
            <a:spAutoFit/>
          </a:bodyPr>
          <a:lstStyle/>
          <a:p>
            <a:pPr marL="4873" marR="1949" defTabSz="350855">
              <a:lnSpc>
                <a:spcPct val="102099"/>
              </a:lnSpc>
              <a:spcBef>
                <a:spcPts val="35"/>
              </a:spcBef>
              <a:defRPr/>
            </a:pPr>
            <a:r>
              <a:rPr sz="557" kern="0" spc="-56" dirty="0">
                <a:solidFill>
                  <a:srgbClr val="FFFFFF"/>
                </a:solidFill>
                <a:latin typeface="Trebuchet MS"/>
                <a:cs typeface="Trebuchet MS"/>
              </a:rPr>
              <a:t>Portable</a:t>
            </a:r>
            <a:r>
              <a:rPr sz="557" kern="0" spc="-50" dirty="0">
                <a:solidFill>
                  <a:srgbClr val="FFFFFF"/>
                </a:solidFill>
                <a:latin typeface="Trebuchet MS"/>
                <a:cs typeface="Trebuchet MS"/>
              </a:rPr>
              <a:t> </a:t>
            </a:r>
            <a:r>
              <a:rPr sz="557" kern="0" spc="-59" dirty="0">
                <a:solidFill>
                  <a:srgbClr val="FFFFFF"/>
                </a:solidFill>
                <a:latin typeface="Trebuchet MS"/>
                <a:cs typeface="Trebuchet MS"/>
              </a:rPr>
              <a:t>Lab</a:t>
            </a:r>
            <a:r>
              <a:rPr sz="557" kern="0" spc="-50" dirty="0">
                <a:solidFill>
                  <a:srgbClr val="FFFFFF"/>
                </a:solidFill>
                <a:latin typeface="Trebuchet MS"/>
                <a:cs typeface="Trebuchet MS"/>
              </a:rPr>
              <a:t> </a:t>
            </a:r>
            <a:r>
              <a:rPr sz="557" kern="0" spc="-32" dirty="0">
                <a:solidFill>
                  <a:srgbClr val="FFFFFF"/>
                </a:solidFill>
                <a:latin typeface="Trebuchet MS"/>
                <a:cs typeface="Trebuchet MS"/>
              </a:rPr>
              <a:t>in</a:t>
            </a:r>
            <a:r>
              <a:rPr sz="557" kern="0" spc="-50" dirty="0">
                <a:solidFill>
                  <a:srgbClr val="FFFFFF"/>
                </a:solidFill>
                <a:latin typeface="Trebuchet MS"/>
                <a:cs typeface="Trebuchet MS"/>
              </a:rPr>
              <a:t> </a:t>
            </a:r>
            <a:r>
              <a:rPr sz="557" kern="0" spc="-56" dirty="0">
                <a:solidFill>
                  <a:srgbClr val="FFFFFF"/>
                </a:solidFill>
                <a:latin typeface="Trebuchet MS"/>
                <a:cs typeface="Trebuchet MS"/>
              </a:rPr>
              <a:t>the</a:t>
            </a:r>
            <a:r>
              <a:rPr sz="557" kern="0" spc="-50" dirty="0">
                <a:solidFill>
                  <a:srgbClr val="FFFFFF"/>
                </a:solidFill>
                <a:latin typeface="Trebuchet MS"/>
                <a:cs typeface="Trebuchet MS"/>
              </a:rPr>
              <a:t> Field </a:t>
            </a:r>
            <a:r>
              <a:rPr sz="557" kern="0" spc="-44" dirty="0">
                <a:solidFill>
                  <a:srgbClr val="FFFFFF"/>
                </a:solidFill>
                <a:latin typeface="Trebuchet MS"/>
                <a:cs typeface="Trebuchet MS"/>
              </a:rPr>
              <a:t>for </a:t>
            </a:r>
            <a:r>
              <a:rPr sz="557" kern="0" spc="-25" dirty="0">
                <a:solidFill>
                  <a:srgbClr val="FFFFFF"/>
                </a:solidFill>
                <a:latin typeface="Trebuchet MS"/>
                <a:cs typeface="Trebuchet MS"/>
              </a:rPr>
              <a:t>JJM</a:t>
            </a:r>
            <a:r>
              <a:rPr sz="557" kern="0" spc="-54" dirty="0">
                <a:solidFill>
                  <a:srgbClr val="FFFFFF"/>
                </a:solidFill>
                <a:latin typeface="Trebuchet MS"/>
                <a:cs typeface="Trebuchet MS"/>
              </a:rPr>
              <a:t> </a:t>
            </a:r>
            <a:r>
              <a:rPr sz="557" kern="0" spc="-37" dirty="0">
                <a:solidFill>
                  <a:srgbClr val="FFFFFF"/>
                </a:solidFill>
                <a:latin typeface="Trebuchet MS"/>
                <a:cs typeface="Trebuchet MS"/>
              </a:rPr>
              <a:t>(BIS</a:t>
            </a:r>
            <a:r>
              <a:rPr sz="557" kern="0" spc="-52" dirty="0">
                <a:solidFill>
                  <a:srgbClr val="FFFFFF"/>
                </a:solidFill>
                <a:latin typeface="Trebuchet MS"/>
                <a:cs typeface="Trebuchet MS"/>
              </a:rPr>
              <a:t> </a:t>
            </a:r>
            <a:r>
              <a:rPr sz="557" kern="0" spc="-20" dirty="0">
                <a:solidFill>
                  <a:srgbClr val="FFFFFF"/>
                </a:solidFill>
                <a:latin typeface="Trebuchet MS"/>
                <a:cs typeface="Trebuchet MS"/>
              </a:rPr>
              <a:t>IS</a:t>
            </a:r>
            <a:r>
              <a:rPr sz="557" kern="0" spc="-52" dirty="0">
                <a:solidFill>
                  <a:srgbClr val="FFFFFF"/>
                </a:solidFill>
                <a:latin typeface="Trebuchet MS"/>
                <a:cs typeface="Trebuchet MS"/>
              </a:rPr>
              <a:t> </a:t>
            </a:r>
            <a:r>
              <a:rPr sz="557" kern="0" spc="-4" dirty="0">
                <a:solidFill>
                  <a:srgbClr val="FFFFFF"/>
                </a:solidFill>
                <a:latin typeface="Trebuchet MS"/>
                <a:cs typeface="Trebuchet MS"/>
              </a:rPr>
              <a:t>10500:2012)</a:t>
            </a:r>
            <a:endParaRPr sz="557" kern="0">
              <a:solidFill>
                <a:sysClr val="windowText" lastClr="000000"/>
              </a:solidFill>
              <a:latin typeface="Trebuchet MS"/>
              <a:cs typeface="Trebuchet MS"/>
            </a:endParaRPr>
          </a:p>
        </p:txBody>
      </p:sp>
      <p:grpSp>
        <p:nvGrpSpPr>
          <p:cNvPr id="85" name="object 13">
            <a:extLst>
              <a:ext uri="{FF2B5EF4-FFF2-40B4-BE49-F238E27FC236}">
                <a16:creationId xmlns:a16="http://schemas.microsoft.com/office/drawing/2014/main" id="{48F9A14E-8D07-4191-BB1A-8558621026D2}"/>
              </a:ext>
            </a:extLst>
          </p:cNvPr>
          <p:cNvGrpSpPr/>
          <p:nvPr/>
        </p:nvGrpSpPr>
        <p:grpSpPr>
          <a:xfrm>
            <a:off x="949133" y="4194364"/>
            <a:ext cx="760682" cy="760682"/>
            <a:chOff x="554377" y="10391710"/>
            <a:chExt cx="1982470" cy="1982470"/>
          </a:xfrm>
        </p:grpSpPr>
        <p:sp>
          <p:nvSpPr>
            <p:cNvPr id="86" name="object 14">
              <a:extLst>
                <a:ext uri="{FF2B5EF4-FFF2-40B4-BE49-F238E27FC236}">
                  <a16:creationId xmlns:a16="http://schemas.microsoft.com/office/drawing/2014/main" id="{198D4E73-84FE-45C5-A26D-31F4BBE534C6}"/>
                </a:ext>
              </a:extLst>
            </p:cNvPr>
            <p:cNvSpPr/>
            <p:nvPr/>
          </p:nvSpPr>
          <p:spPr>
            <a:xfrm>
              <a:off x="571446" y="10408779"/>
              <a:ext cx="1948180" cy="1948180"/>
            </a:xfrm>
            <a:custGeom>
              <a:avLst/>
              <a:gdLst/>
              <a:ahLst/>
              <a:cxnLst/>
              <a:rect l="l" t="t" r="r" b="b"/>
              <a:pathLst>
                <a:path w="1948180" h="1948179">
                  <a:moveTo>
                    <a:pt x="1071" y="0"/>
                  </a:moveTo>
                  <a:lnTo>
                    <a:pt x="0" y="973904"/>
                  </a:lnTo>
                  <a:lnTo>
                    <a:pt x="1191" y="1022511"/>
                  </a:lnTo>
                  <a:lnTo>
                    <a:pt x="4730" y="1070502"/>
                  </a:lnTo>
                  <a:lnTo>
                    <a:pt x="10559" y="1117820"/>
                  </a:lnTo>
                  <a:lnTo>
                    <a:pt x="18623" y="1164409"/>
                  </a:lnTo>
                  <a:lnTo>
                    <a:pt x="28867" y="1210214"/>
                  </a:lnTo>
                  <a:lnTo>
                    <a:pt x="41233" y="1255179"/>
                  </a:lnTo>
                  <a:lnTo>
                    <a:pt x="55668" y="1299249"/>
                  </a:lnTo>
                  <a:lnTo>
                    <a:pt x="72114" y="1342366"/>
                  </a:lnTo>
                  <a:lnTo>
                    <a:pt x="90516" y="1384476"/>
                  </a:lnTo>
                  <a:lnTo>
                    <a:pt x="110819" y="1425523"/>
                  </a:lnTo>
                  <a:lnTo>
                    <a:pt x="132965" y="1465450"/>
                  </a:lnTo>
                  <a:lnTo>
                    <a:pt x="156901" y="1504203"/>
                  </a:lnTo>
                  <a:lnTo>
                    <a:pt x="182569" y="1541725"/>
                  </a:lnTo>
                  <a:lnTo>
                    <a:pt x="209914" y="1577961"/>
                  </a:lnTo>
                  <a:lnTo>
                    <a:pt x="238881" y="1612854"/>
                  </a:lnTo>
                  <a:lnTo>
                    <a:pt x="269413" y="1646350"/>
                  </a:lnTo>
                  <a:lnTo>
                    <a:pt x="301454" y="1678391"/>
                  </a:lnTo>
                  <a:lnTo>
                    <a:pt x="334950" y="1708923"/>
                  </a:lnTo>
                  <a:lnTo>
                    <a:pt x="369843" y="1737890"/>
                  </a:lnTo>
                  <a:lnTo>
                    <a:pt x="406079" y="1765235"/>
                  </a:lnTo>
                  <a:lnTo>
                    <a:pt x="443601" y="1790903"/>
                  </a:lnTo>
                  <a:lnTo>
                    <a:pt x="482354" y="1814839"/>
                  </a:lnTo>
                  <a:lnTo>
                    <a:pt x="522281" y="1836985"/>
                  </a:lnTo>
                  <a:lnTo>
                    <a:pt x="563328" y="1857288"/>
                  </a:lnTo>
                  <a:lnTo>
                    <a:pt x="605438" y="1875690"/>
                  </a:lnTo>
                  <a:lnTo>
                    <a:pt x="648555" y="1892136"/>
                  </a:lnTo>
                  <a:lnTo>
                    <a:pt x="692625" y="1906571"/>
                  </a:lnTo>
                  <a:lnTo>
                    <a:pt x="737590" y="1918937"/>
                  </a:lnTo>
                  <a:lnTo>
                    <a:pt x="783395" y="1929181"/>
                  </a:lnTo>
                  <a:lnTo>
                    <a:pt x="829984" y="1937245"/>
                  </a:lnTo>
                  <a:lnTo>
                    <a:pt x="877302" y="1943074"/>
                  </a:lnTo>
                  <a:lnTo>
                    <a:pt x="925293" y="1946613"/>
                  </a:lnTo>
                  <a:lnTo>
                    <a:pt x="973900" y="1947804"/>
                  </a:lnTo>
                  <a:lnTo>
                    <a:pt x="1022508" y="1946613"/>
                  </a:lnTo>
                  <a:lnTo>
                    <a:pt x="1070498" y="1943074"/>
                  </a:lnTo>
                  <a:lnTo>
                    <a:pt x="1117816" y="1937245"/>
                  </a:lnTo>
                  <a:lnTo>
                    <a:pt x="1164406" y="1929181"/>
                  </a:lnTo>
                  <a:lnTo>
                    <a:pt x="1210211" y="1918937"/>
                  </a:lnTo>
                  <a:lnTo>
                    <a:pt x="1255176" y="1906571"/>
                  </a:lnTo>
                  <a:lnTo>
                    <a:pt x="1299245" y="1892136"/>
                  </a:lnTo>
                  <a:lnTo>
                    <a:pt x="1342363" y="1875690"/>
                  </a:lnTo>
                  <a:lnTo>
                    <a:pt x="1384473" y="1857288"/>
                  </a:lnTo>
                  <a:lnTo>
                    <a:pt x="1425520" y="1836985"/>
                  </a:lnTo>
                  <a:lnTo>
                    <a:pt x="1465447" y="1814839"/>
                  </a:lnTo>
                  <a:lnTo>
                    <a:pt x="1504200" y="1790903"/>
                  </a:lnTo>
                  <a:lnTo>
                    <a:pt x="1541723" y="1765235"/>
                  </a:lnTo>
                  <a:lnTo>
                    <a:pt x="1577959" y="1737890"/>
                  </a:lnTo>
                  <a:lnTo>
                    <a:pt x="1612852" y="1708923"/>
                  </a:lnTo>
                  <a:lnTo>
                    <a:pt x="1646348" y="1678391"/>
                  </a:lnTo>
                  <a:lnTo>
                    <a:pt x="1678389" y="1646350"/>
                  </a:lnTo>
                  <a:lnTo>
                    <a:pt x="1708922" y="1612854"/>
                  </a:lnTo>
                  <a:lnTo>
                    <a:pt x="1737888" y="1577961"/>
                  </a:lnTo>
                  <a:lnTo>
                    <a:pt x="1765234" y="1541725"/>
                  </a:lnTo>
                  <a:lnTo>
                    <a:pt x="1790902" y="1504203"/>
                  </a:lnTo>
                  <a:lnTo>
                    <a:pt x="1814838" y="1465450"/>
                  </a:lnTo>
                  <a:lnTo>
                    <a:pt x="1836985" y="1425523"/>
                  </a:lnTo>
                  <a:lnTo>
                    <a:pt x="1857287" y="1384476"/>
                  </a:lnTo>
                  <a:lnTo>
                    <a:pt x="1875689" y="1342366"/>
                  </a:lnTo>
                  <a:lnTo>
                    <a:pt x="1892136" y="1299249"/>
                  </a:lnTo>
                  <a:lnTo>
                    <a:pt x="1906570" y="1255179"/>
                  </a:lnTo>
                  <a:lnTo>
                    <a:pt x="1918937" y="1210214"/>
                  </a:lnTo>
                  <a:lnTo>
                    <a:pt x="1929181" y="1164409"/>
                  </a:lnTo>
                  <a:lnTo>
                    <a:pt x="1937245" y="1117820"/>
                  </a:lnTo>
                  <a:lnTo>
                    <a:pt x="1943074" y="1070502"/>
                  </a:lnTo>
                  <a:lnTo>
                    <a:pt x="1946613" y="1022511"/>
                  </a:lnTo>
                  <a:lnTo>
                    <a:pt x="1947804" y="973904"/>
                  </a:lnTo>
                  <a:lnTo>
                    <a:pt x="1946767" y="926500"/>
                  </a:lnTo>
                  <a:lnTo>
                    <a:pt x="1943676" y="879422"/>
                  </a:lnTo>
                  <a:lnTo>
                    <a:pt x="1938566" y="832747"/>
                  </a:lnTo>
                  <a:lnTo>
                    <a:pt x="1931471" y="786553"/>
                  </a:lnTo>
                  <a:lnTo>
                    <a:pt x="1922426" y="740916"/>
                  </a:lnTo>
                  <a:lnTo>
                    <a:pt x="1911463" y="695915"/>
                  </a:lnTo>
                  <a:lnTo>
                    <a:pt x="1898618" y="651627"/>
                  </a:lnTo>
                  <a:lnTo>
                    <a:pt x="1883924" y="608128"/>
                  </a:lnTo>
                  <a:lnTo>
                    <a:pt x="1867415" y="565496"/>
                  </a:lnTo>
                  <a:lnTo>
                    <a:pt x="1849125" y="523809"/>
                  </a:lnTo>
                  <a:lnTo>
                    <a:pt x="1829088" y="483143"/>
                  </a:lnTo>
                  <a:lnTo>
                    <a:pt x="1807339" y="443577"/>
                  </a:lnTo>
                  <a:lnTo>
                    <a:pt x="1783911" y="405187"/>
                  </a:lnTo>
                  <a:lnTo>
                    <a:pt x="1758839" y="368051"/>
                  </a:lnTo>
                  <a:lnTo>
                    <a:pt x="1732156" y="332246"/>
                  </a:lnTo>
                  <a:lnTo>
                    <a:pt x="1703896" y="297849"/>
                  </a:lnTo>
                  <a:lnTo>
                    <a:pt x="1674094" y="264938"/>
                  </a:lnTo>
                  <a:lnTo>
                    <a:pt x="1642784" y="233589"/>
                  </a:lnTo>
                  <a:lnTo>
                    <a:pt x="1609999" y="203881"/>
                  </a:lnTo>
                  <a:lnTo>
                    <a:pt x="1575773" y="175891"/>
                  </a:lnTo>
                  <a:lnTo>
                    <a:pt x="1540141" y="149696"/>
                  </a:lnTo>
                  <a:lnTo>
                    <a:pt x="1503137" y="125373"/>
                  </a:lnTo>
                  <a:lnTo>
                    <a:pt x="1464794" y="102999"/>
                  </a:lnTo>
                  <a:lnTo>
                    <a:pt x="1425147" y="82652"/>
                  </a:lnTo>
                  <a:lnTo>
                    <a:pt x="1384230" y="64410"/>
                  </a:lnTo>
                  <a:lnTo>
                    <a:pt x="1342076" y="48349"/>
                  </a:lnTo>
                  <a:lnTo>
                    <a:pt x="1298720" y="34546"/>
                  </a:lnTo>
                  <a:lnTo>
                    <a:pt x="1254196" y="23080"/>
                  </a:lnTo>
                  <a:lnTo>
                    <a:pt x="1208538" y="14027"/>
                  </a:lnTo>
                  <a:lnTo>
                    <a:pt x="1161780" y="7466"/>
                  </a:lnTo>
                  <a:lnTo>
                    <a:pt x="1113955" y="3472"/>
                  </a:lnTo>
                  <a:lnTo>
                    <a:pt x="1065099" y="2123"/>
                  </a:lnTo>
                  <a:lnTo>
                    <a:pt x="1071" y="0"/>
                  </a:lnTo>
                  <a:close/>
                </a:path>
              </a:pathLst>
            </a:custGeom>
            <a:solidFill>
              <a:srgbClr val="FFFFFF"/>
            </a:solidFill>
          </p:spPr>
          <p:txBody>
            <a:bodyPr wrap="square" lIns="0" tIns="0" rIns="0" bIns="0" rtlCol="0"/>
            <a:lstStyle/>
            <a:p>
              <a:pPr defTabSz="350855">
                <a:defRPr/>
              </a:pPr>
              <a:endParaRPr sz="691" kern="0">
                <a:solidFill>
                  <a:sysClr val="windowText" lastClr="000000"/>
                </a:solidFill>
                <a:latin typeface="Calibri"/>
              </a:endParaRPr>
            </a:p>
          </p:txBody>
        </p:sp>
        <p:pic>
          <p:nvPicPr>
            <p:cNvPr id="87" name="object 15">
              <a:extLst>
                <a:ext uri="{FF2B5EF4-FFF2-40B4-BE49-F238E27FC236}">
                  <a16:creationId xmlns:a16="http://schemas.microsoft.com/office/drawing/2014/main" id="{4B7A2E54-A2C3-4DAE-AEF2-9D4008D4849F}"/>
                </a:ext>
              </a:extLst>
            </p:cNvPr>
            <p:cNvPicPr/>
            <p:nvPr/>
          </p:nvPicPr>
          <p:blipFill>
            <a:blip r:embed="rId3" cstate="print"/>
            <a:stretch>
              <a:fillRect/>
            </a:stretch>
          </p:blipFill>
          <p:spPr>
            <a:xfrm>
              <a:off x="571444" y="10677581"/>
              <a:ext cx="1947808" cy="1447680"/>
            </a:xfrm>
            <a:prstGeom prst="rect">
              <a:avLst/>
            </a:prstGeom>
          </p:spPr>
        </p:pic>
        <p:sp>
          <p:nvSpPr>
            <p:cNvPr id="88" name="object 16">
              <a:extLst>
                <a:ext uri="{FF2B5EF4-FFF2-40B4-BE49-F238E27FC236}">
                  <a16:creationId xmlns:a16="http://schemas.microsoft.com/office/drawing/2014/main" id="{F97ED905-503D-44EB-9D2E-78945E30F803}"/>
                </a:ext>
              </a:extLst>
            </p:cNvPr>
            <p:cNvSpPr/>
            <p:nvPr/>
          </p:nvSpPr>
          <p:spPr>
            <a:xfrm>
              <a:off x="571446" y="10408779"/>
              <a:ext cx="1948180" cy="1948180"/>
            </a:xfrm>
            <a:custGeom>
              <a:avLst/>
              <a:gdLst/>
              <a:ahLst/>
              <a:cxnLst/>
              <a:rect l="l" t="t" r="r" b="b"/>
              <a:pathLst>
                <a:path w="1948180" h="1948179">
                  <a:moveTo>
                    <a:pt x="1065099" y="2123"/>
                  </a:moveTo>
                  <a:lnTo>
                    <a:pt x="1071" y="0"/>
                  </a:lnTo>
                  <a:lnTo>
                    <a:pt x="452" y="532929"/>
                  </a:lnTo>
                  <a:lnTo>
                    <a:pt x="133" y="812021"/>
                  </a:lnTo>
                  <a:lnTo>
                    <a:pt x="16" y="928578"/>
                  </a:lnTo>
                  <a:lnTo>
                    <a:pt x="0" y="973904"/>
                  </a:lnTo>
                  <a:lnTo>
                    <a:pt x="1191" y="1022511"/>
                  </a:lnTo>
                  <a:lnTo>
                    <a:pt x="4730" y="1070502"/>
                  </a:lnTo>
                  <a:lnTo>
                    <a:pt x="10559" y="1117820"/>
                  </a:lnTo>
                  <a:lnTo>
                    <a:pt x="18623" y="1164409"/>
                  </a:lnTo>
                  <a:lnTo>
                    <a:pt x="28867" y="1210214"/>
                  </a:lnTo>
                  <a:lnTo>
                    <a:pt x="41233" y="1255179"/>
                  </a:lnTo>
                  <a:lnTo>
                    <a:pt x="55668" y="1299249"/>
                  </a:lnTo>
                  <a:lnTo>
                    <a:pt x="72114" y="1342366"/>
                  </a:lnTo>
                  <a:lnTo>
                    <a:pt x="90516" y="1384476"/>
                  </a:lnTo>
                  <a:lnTo>
                    <a:pt x="110819" y="1425523"/>
                  </a:lnTo>
                  <a:lnTo>
                    <a:pt x="132965" y="1465450"/>
                  </a:lnTo>
                  <a:lnTo>
                    <a:pt x="156901" y="1504203"/>
                  </a:lnTo>
                  <a:lnTo>
                    <a:pt x="182569" y="1541725"/>
                  </a:lnTo>
                  <a:lnTo>
                    <a:pt x="209914" y="1577961"/>
                  </a:lnTo>
                  <a:lnTo>
                    <a:pt x="238881" y="1612854"/>
                  </a:lnTo>
                  <a:lnTo>
                    <a:pt x="269413" y="1646350"/>
                  </a:lnTo>
                  <a:lnTo>
                    <a:pt x="301454" y="1678391"/>
                  </a:lnTo>
                  <a:lnTo>
                    <a:pt x="334950" y="1708923"/>
                  </a:lnTo>
                  <a:lnTo>
                    <a:pt x="369843" y="1737890"/>
                  </a:lnTo>
                  <a:lnTo>
                    <a:pt x="406079" y="1765235"/>
                  </a:lnTo>
                  <a:lnTo>
                    <a:pt x="443601" y="1790903"/>
                  </a:lnTo>
                  <a:lnTo>
                    <a:pt x="482354" y="1814839"/>
                  </a:lnTo>
                  <a:lnTo>
                    <a:pt x="522281" y="1836985"/>
                  </a:lnTo>
                  <a:lnTo>
                    <a:pt x="563328" y="1857288"/>
                  </a:lnTo>
                  <a:lnTo>
                    <a:pt x="605438" y="1875690"/>
                  </a:lnTo>
                  <a:lnTo>
                    <a:pt x="648555" y="1892136"/>
                  </a:lnTo>
                  <a:lnTo>
                    <a:pt x="692625" y="1906571"/>
                  </a:lnTo>
                  <a:lnTo>
                    <a:pt x="737590" y="1918937"/>
                  </a:lnTo>
                  <a:lnTo>
                    <a:pt x="783395" y="1929181"/>
                  </a:lnTo>
                  <a:lnTo>
                    <a:pt x="829984" y="1937245"/>
                  </a:lnTo>
                  <a:lnTo>
                    <a:pt x="877302" y="1943074"/>
                  </a:lnTo>
                  <a:lnTo>
                    <a:pt x="925293" y="1946613"/>
                  </a:lnTo>
                  <a:lnTo>
                    <a:pt x="973900" y="1947804"/>
                  </a:lnTo>
                  <a:lnTo>
                    <a:pt x="1022508" y="1946613"/>
                  </a:lnTo>
                  <a:lnTo>
                    <a:pt x="1070498" y="1943074"/>
                  </a:lnTo>
                  <a:lnTo>
                    <a:pt x="1117816" y="1937245"/>
                  </a:lnTo>
                  <a:lnTo>
                    <a:pt x="1164406" y="1929181"/>
                  </a:lnTo>
                  <a:lnTo>
                    <a:pt x="1210211" y="1918937"/>
                  </a:lnTo>
                  <a:lnTo>
                    <a:pt x="1255176" y="1906571"/>
                  </a:lnTo>
                  <a:lnTo>
                    <a:pt x="1299245" y="1892136"/>
                  </a:lnTo>
                  <a:lnTo>
                    <a:pt x="1342363" y="1875690"/>
                  </a:lnTo>
                  <a:lnTo>
                    <a:pt x="1384473" y="1857288"/>
                  </a:lnTo>
                  <a:lnTo>
                    <a:pt x="1425520" y="1836985"/>
                  </a:lnTo>
                  <a:lnTo>
                    <a:pt x="1465447" y="1814839"/>
                  </a:lnTo>
                  <a:lnTo>
                    <a:pt x="1504200" y="1790903"/>
                  </a:lnTo>
                  <a:lnTo>
                    <a:pt x="1541723" y="1765235"/>
                  </a:lnTo>
                  <a:lnTo>
                    <a:pt x="1577959" y="1737890"/>
                  </a:lnTo>
                  <a:lnTo>
                    <a:pt x="1612852" y="1708923"/>
                  </a:lnTo>
                  <a:lnTo>
                    <a:pt x="1646348" y="1678391"/>
                  </a:lnTo>
                  <a:lnTo>
                    <a:pt x="1678389" y="1646350"/>
                  </a:lnTo>
                  <a:lnTo>
                    <a:pt x="1708922" y="1612854"/>
                  </a:lnTo>
                  <a:lnTo>
                    <a:pt x="1737888" y="1577961"/>
                  </a:lnTo>
                  <a:lnTo>
                    <a:pt x="1765234" y="1541725"/>
                  </a:lnTo>
                  <a:lnTo>
                    <a:pt x="1790902" y="1504203"/>
                  </a:lnTo>
                  <a:lnTo>
                    <a:pt x="1814838" y="1465450"/>
                  </a:lnTo>
                  <a:lnTo>
                    <a:pt x="1836985" y="1425523"/>
                  </a:lnTo>
                  <a:lnTo>
                    <a:pt x="1857287" y="1384476"/>
                  </a:lnTo>
                  <a:lnTo>
                    <a:pt x="1875689" y="1342366"/>
                  </a:lnTo>
                  <a:lnTo>
                    <a:pt x="1892136" y="1299249"/>
                  </a:lnTo>
                  <a:lnTo>
                    <a:pt x="1906570" y="1255179"/>
                  </a:lnTo>
                  <a:lnTo>
                    <a:pt x="1918937" y="1210214"/>
                  </a:lnTo>
                  <a:lnTo>
                    <a:pt x="1929181" y="1164409"/>
                  </a:lnTo>
                  <a:lnTo>
                    <a:pt x="1937245" y="1117820"/>
                  </a:lnTo>
                  <a:lnTo>
                    <a:pt x="1943074" y="1070502"/>
                  </a:lnTo>
                  <a:lnTo>
                    <a:pt x="1946613" y="1022511"/>
                  </a:lnTo>
                  <a:lnTo>
                    <a:pt x="1947804" y="973904"/>
                  </a:lnTo>
                  <a:lnTo>
                    <a:pt x="1946767" y="926500"/>
                  </a:lnTo>
                  <a:lnTo>
                    <a:pt x="1943676" y="879422"/>
                  </a:lnTo>
                  <a:lnTo>
                    <a:pt x="1938566" y="832747"/>
                  </a:lnTo>
                  <a:lnTo>
                    <a:pt x="1931471" y="786553"/>
                  </a:lnTo>
                  <a:lnTo>
                    <a:pt x="1922426" y="740916"/>
                  </a:lnTo>
                  <a:lnTo>
                    <a:pt x="1911463" y="695915"/>
                  </a:lnTo>
                  <a:lnTo>
                    <a:pt x="1898618" y="651627"/>
                  </a:lnTo>
                  <a:lnTo>
                    <a:pt x="1883924" y="608128"/>
                  </a:lnTo>
                  <a:lnTo>
                    <a:pt x="1867415" y="565496"/>
                  </a:lnTo>
                  <a:lnTo>
                    <a:pt x="1849125" y="523809"/>
                  </a:lnTo>
                  <a:lnTo>
                    <a:pt x="1829088" y="483143"/>
                  </a:lnTo>
                  <a:lnTo>
                    <a:pt x="1807339" y="443577"/>
                  </a:lnTo>
                  <a:lnTo>
                    <a:pt x="1783911" y="405187"/>
                  </a:lnTo>
                  <a:lnTo>
                    <a:pt x="1758839" y="368051"/>
                  </a:lnTo>
                  <a:lnTo>
                    <a:pt x="1732156" y="332246"/>
                  </a:lnTo>
                  <a:lnTo>
                    <a:pt x="1703896" y="297849"/>
                  </a:lnTo>
                  <a:lnTo>
                    <a:pt x="1674094" y="264938"/>
                  </a:lnTo>
                  <a:lnTo>
                    <a:pt x="1642784" y="233589"/>
                  </a:lnTo>
                  <a:lnTo>
                    <a:pt x="1609999" y="203881"/>
                  </a:lnTo>
                  <a:lnTo>
                    <a:pt x="1575773" y="175891"/>
                  </a:lnTo>
                  <a:lnTo>
                    <a:pt x="1540141" y="149696"/>
                  </a:lnTo>
                  <a:lnTo>
                    <a:pt x="1503137" y="125373"/>
                  </a:lnTo>
                  <a:lnTo>
                    <a:pt x="1464794" y="102999"/>
                  </a:lnTo>
                  <a:lnTo>
                    <a:pt x="1425147" y="82652"/>
                  </a:lnTo>
                  <a:lnTo>
                    <a:pt x="1384230" y="64410"/>
                  </a:lnTo>
                  <a:lnTo>
                    <a:pt x="1342076" y="48349"/>
                  </a:lnTo>
                  <a:lnTo>
                    <a:pt x="1298720" y="34546"/>
                  </a:lnTo>
                  <a:lnTo>
                    <a:pt x="1254196" y="23080"/>
                  </a:lnTo>
                  <a:lnTo>
                    <a:pt x="1208538" y="14027"/>
                  </a:lnTo>
                  <a:lnTo>
                    <a:pt x="1161780" y="7466"/>
                  </a:lnTo>
                  <a:lnTo>
                    <a:pt x="1113955" y="3472"/>
                  </a:lnTo>
                  <a:lnTo>
                    <a:pt x="1065099" y="2123"/>
                  </a:lnTo>
                  <a:close/>
                </a:path>
              </a:pathLst>
            </a:custGeom>
            <a:ln w="34137">
              <a:solidFill>
                <a:srgbClr val="FFFFFF"/>
              </a:solidFill>
            </a:ln>
          </p:spPr>
          <p:txBody>
            <a:bodyPr wrap="square" lIns="0" tIns="0" rIns="0" bIns="0" rtlCol="0"/>
            <a:lstStyle/>
            <a:p>
              <a:pPr defTabSz="350855">
                <a:defRPr/>
              </a:pPr>
              <a:endParaRPr sz="691" kern="0">
                <a:solidFill>
                  <a:sysClr val="windowText" lastClr="000000"/>
                </a:solidFill>
                <a:latin typeface="Calibri"/>
              </a:endParaRPr>
            </a:p>
          </p:txBody>
        </p:sp>
      </p:grpSp>
      <p:grpSp>
        <p:nvGrpSpPr>
          <p:cNvPr id="89" name="object 17">
            <a:extLst>
              <a:ext uri="{FF2B5EF4-FFF2-40B4-BE49-F238E27FC236}">
                <a16:creationId xmlns:a16="http://schemas.microsoft.com/office/drawing/2014/main" id="{11EC7912-EF7C-422A-80AF-E7109DA41C86}"/>
              </a:ext>
            </a:extLst>
          </p:cNvPr>
          <p:cNvGrpSpPr/>
          <p:nvPr/>
        </p:nvGrpSpPr>
        <p:grpSpPr>
          <a:xfrm>
            <a:off x="1883611" y="4194364"/>
            <a:ext cx="760682" cy="760682"/>
            <a:chOff x="2989789" y="10391710"/>
            <a:chExt cx="1982470" cy="1982470"/>
          </a:xfrm>
        </p:grpSpPr>
        <p:sp>
          <p:nvSpPr>
            <p:cNvPr id="90" name="object 18">
              <a:extLst>
                <a:ext uri="{FF2B5EF4-FFF2-40B4-BE49-F238E27FC236}">
                  <a16:creationId xmlns:a16="http://schemas.microsoft.com/office/drawing/2014/main" id="{AB4D86FC-0D22-4967-B08E-6F9520E9861C}"/>
                </a:ext>
              </a:extLst>
            </p:cNvPr>
            <p:cNvSpPr/>
            <p:nvPr/>
          </p:nvSpPr>
          <p:spPr>
            <a:xfrm>
              <a:off x="3006858" y="10408779"/>
              <a:ext cx="1948180" cy="1948180"/>
            </a:xfrm>
            <a:custGeom>
              <a:avLst/>
              <a:gdLst/>
              <a:ahLst/>
              <a:cxnLst/>
              <a:rect l="l" t="t" r="r" b="b"/>
              <a:pathLst>
                <a:path w="1948179" h="1948179">
                  <a:moveTo>
                    <a:pt x="1071" y="0"/>
                  </a:moveTo>
                  <a:lnTo>
                    <a:pt x="0" y="973904"/>
                  </a:lnTo>
                  <a:lnTo>
                    <a:pt x="1191" y="1022511"/>
                  </a:lnTo>
                  <a:lnTo>
                    <a:pt x="4730" y="1070502"/>
                  </a:lnTo>
                  <a:lnTo>
                    <a:pt x="10559" y="1117820"/>
                  </a:lnTo>
                  <a:lnTo>
                    <a:pt x="18623" y="1164409"/>
                  </a:lnTo>
                  <a:lnTo>
                    <a:pt x="28867" y="1210214"/>
                  </a:lnTo>
                  <a:lnTo>
                    <a:pt x="41233" y="1255179"/>
                  </a:lnTo>
                  <a:lnTo>
                    <a:pt x="55668" y="1299249"/>
                  </a:lnTo>
                  <a:lnTo>
                    <a:pt x="72114" y="1342366"/>
                  </a:lnTo>
                  <a:lnTo>
                    <a:pt x="90516" y="1384476"/>
                  </a:lnTo>
                  <a:lnTo>
                    <a:pt x="110819" y="1425523"/>
                  </a:lnTo>
                  <a:lnTo>
                    <a:pt x="132965" y="1465450"/>
                  </a:lnTo>
                  <a:lnTo>
                    <a:pt x="156901" y="1504203"/>
                  </a:lnTo>
                  <a:lnTo>
                    <a:pt x="182569" y="1541725"/>
                  </a:lnTo>
                  <a:lnTo>
                    <a:pt x="209914" y="1577961"/>
                  </a:lnTo>
                  <a:lnTo>
                    <a:pt x="238881" y="1612854"/>
                  </a:lnTo>
                  <a:lnTo>
                    <a:pt x="269413" y="1646350"/>
                  </a:lnTo>
                  <a:lnTo>
                    <a:pt x="301454" y="1678391"/>
                  </a:lnTo>
                  <a:lnTo>
                    <a:pt x="334950" y="1708923"/>
                  </a:lnTo>
                  <a:lnTo>
                    <a:pt x="369843" y="1737890"/>
                  </a:lnTo>
                  <a:lnTo>
                    <a:pt x="406079" y="1765235"/>
                  </a:lnTo>
                  <a:lnTo>
                    <a:pt x="443601" y="1790903"/>
                  </a:lnTo>
                  <a:lnTo>
                    <a:pt x="482354" y="1814839"/>
                  </a:lnTo>
                  <a:lnTo>
                    <a:pt x="522281" y="1836985"/>
                  </a:lnTo>
                  <a:lnTo>
                    <a:pt x="563328" y="1857288"/>
                  </a:lnTo>
                  <a:lnTo>
                    <a:pt x="605438" y="1875690"/>
                  </a:lnTo>
                  <a:lnTo>
                    <a:pt x="648555" y="1892136"/>
                  </a:lnTo>
                  <a:lnTo>
                    <a:pt x="692625" y="1906571"/>
                  </a:lnTo>
                  <a:lnTo>
                    <a:pt x="737590" y="1918937"/>
                  </a:lnTo>
                  <a:lnTo>
                    <a:pt x="783395" y="1929181"/>
                  </a:lnTo>
                  <a:lnTo>
                    <a:pt x="829984" y="1937245"/>
                  </a:lnTo>
                  <a:lnTo>
                    <a:pt x="877302" y="1943074"/>
                  </a:lnTo>
                  <a:lnTo>
                    <a:pt x="925293" y="1946613"/>
                  </a:lnTo>
                  <a:lnTo>
                    <a:pt x="973900" y="1947804"/>
                  </a:lnTo>
                  <a:lnTo>
                    <a:pt x="1022508" y="1946613"/>
                  </a:lnTo>
                  <a:lnTo>
                    <a:pt x="1070498" y="1943074"/>
                  </a:lnTo>
                  <a:lnTo>
                    <a:pt x="1117816" y="1937245"/>
                  </a:lnTo>
                  <a:lnTo>
                    <a:pt x="1164406" y="1929181"/>
                  </a:lnTo>
                  <a:lnTo>
                    <a:pt x="1210211" y="1918937"/>
                  </a:lnTo>
                  <a:lnTo>
                    <a:pt x="1255176" y="1906571"/>
                  </a:lnTo>
                  <a:lnTo>
                    <a:pt x="1299245" y="1892136"/>
                  </a:lnTo>
                  <a:lnTo>
                    <a:pt x="1342363" y="1875690"/>
                  </a:lnTo>
                  <a:lnTo>
                    <a:pt x="1384473" y="1857288"/>
                  </a:lnTo>
                  <a:lnTo>
                    <a:pt x="1425520" y="1836985"/>
                  </a:lnTo>
                  <a:lnTo>
                    <a:pt x="1465447" y="1814839"/>
                  </a:lnTo>
                  <a:lnTo>
                    <a:pt x="1504200" y="1790903"/>
                  </a:lnTo>
                  <a:lnTo>
                    <a:pt x="1541723" y="1765235"/>
                  </a:lnTo>
                  <a:lnTo>
                    <a:pt x="1577959" y="1737890"/>
                  </a:lnTo>
                  <a:lnTo>
                    <a:pt x="1612852" y="1708923"/>
                  </a:lnTo>
                  <a:lnTo>
                    <a:pt x="1646348" y="1678391"/>
                  </a:lnTo>
                  <a:lnTo>
                    <a:pt x="1678389" y="1646350"/>
                  </a:lnTo>
                  <a:lnTo>
                    <a:pt x="1708922" y="1612854"/>
                  </a:lnTo>
                  <a:lnTo>
                    <a:pt x="1737888" y="1577961"/>
                  </a:lnTo>
                  <a:lnTo>
                    <a:pt x="1765234" y="1541725"/>
                  </a:lnTo>
                  <a:lnTo>
                    <a:pt x="1790902" y="1504203"/>
                  </a:lnTo>
                  <a:lnTo>
                    <a:pt x="1814838" y="1465450"/>
                  </a:lnTo>
                  <a:lnTo>
                    <a:pt x="1836985" y="1425523"/>
                  </a:lnTo>
                  <a:lnTo>
                    <a:pt x="1857287" y="1384476"/>
                  </a:lnTo>
                  <a:lnTo>
                    <a:pt x="1875689" y="1342366"/>
                  </a:lnTo>
                  <a:lnTo>
                    <a:pt x="1892136" y="1299249"/>
                  </a:lnTo>
                  <a:lnTo>
                    <a:pt x="1906570" y="1255179"/>
                  </a:lnTo>
                  <a:lnTo>
                    <a:pt x="1918937" y="1210214"/>
                  </a:lnTo>
                  <a:lnTo>
                    <a:pt x="1929181" y="1164409"/>
                  </a:lnTo>
                  <a:lnTo>
                    <a:pt x="1937245" y="1117820"/>
                  </a:lnTo>
                  <a:lnTo>
                    <a:pt x="1943074" y="1070502"/>
                  </a:lnTo>
                  <a:lnTo>
                    <a:pt x="1946613" y="1022511"/>
                  </a:lnTo>
                  <a:lnTo>
                    <a:pt x="1947804" y="973904"/>
                  </a:lnTo>
                  <a:lnTo>
                    <a:pt x="1946767" y="926500"/>
                  </a:lnTo>
                  <a:lnTo>
                    <a:pt x="1943676" y="879422"/>
                  </a:lnTo>
                  <a:lnTo>
                    <a:pt x="1938566" y="832747"/>
                  </a:lnTo>
                  <a:lnTo>
                    <a:pt x="1931471" y="786553"/>
                  </a:lnTo>
                  <a:lnTo>
                    <a:pt x="1922426" y="740916"/>
                  </a:lnTo>
                  <a:lnTo>
                    <a:pt x="1911463" y="695915"/>
                  </a:lnTo>
                  <a:lnTo>
                    <a:pt x="1898618" y="651627"/>
                  </a:lnTo>
                  <a:lnTo>
                    <a:pt x="1883924" y="608128"/>
                  </a:lnTo>
                  <a:lnTo>
                    <a:pt x="1867415" y="565496"/>
                  </a:lnTo>
                  <a:lnTo>
                    <a:pt x="1849125" y="523809"/>
                  </a:lnTo>
                  <a:lnTo>
                    <a:pt x="1829088" y="483143"/>
                  </a:lnTo>
                  <a:lnTo>
                    <a:pt x="1807339" y="443577"/>
                  </a:lnTo>
                  <a:lnTo>
                    <a:pt x="1783911" y="405187"/>
                  </a:lnTo>
                  <a:lnTo>
                    <a:pt x="1758839" y="368051"/>
                  </a:lnTo>
                  <a:lnTo>
                    <a:pt x="1732156" y="332246"/>
                  </a:lnTo>
                  <a:lnTo>
                    <a:pt x="1703896" y="297849"/>
                  </a:lnTo>
                  <a:lnTo>
                    <a:pt x="1674094" y="264938"/>
                  </a:lnTo>
                  <a:lnTo>
                    <a:pt x="1642784" y="233589"/>
                  </a:lnTo>
                  <a:lnTo>
                    <a:pt x="1609999" y="203881"/>
                  </a:lnTo>
                  <a:lnTo>
                    <a:pt x="1575773" y="175891"/>
                  </a:lnTo>
                  <a:lnTo>
                    <a:pt x="1540141" y="149696"/>
                  </a:lnTo>
                  <a:lnTo>
                    <a:pt x="1503137" y="125373"/>
                  </a:lnTo>
                  <a:lnTo>
                    <a:pt x="1464794" y="102999"/>
                  </a:lnTo>
                  <a:lnTo>
                    <a:pt x="1425147" y="82652"/>
                  </a:lnTo>
                  <a:lnTo>
                    <a:pt x="1384230" y="64410"/>
                  </a:lnTo>
                  <a:lnTo>
                    <a:pt x="1342076" y="48349"/>
                  </a:lnTo>
                  <a:lnTo>
                    <a:pt x="1298720" y="34546"/>
                  </a:lnTo>
                  <a:lnTo>
                    <a:pt x="1254196" y="23080"/>
                  </a:lnTo>
                  <a:lnTo>
                    <a:pt x="1208538" y="14027"/>
                  </a:lnTo>
                  <a:lnTo>
                    <a:pt x="1161780" y="7466"/>
                  </a:lnTo>
                  <a:lnTo>
                    <a:pt x="1113955" y="3472"/>
                  </a:lnTo>
                  <a:lnTo>
                    <a:pt x="1065099" y="2123"/>
                  </a:lnTo>
                  <a:lnTo>
                    <a:pt x="1071" y="0"/>
                  </a:lnTo>
                  <a:close/>
                </a:path>
              </a:pathLst>
            </a:custGeom>
            <a:solidFill>
              <a:srgbClr val="FFFFFF"/>
            </a:solidFill>
          </p:spPr>
          <p:txBody>
            <a:bodyPr wrap="square" lIns="0" tIns="0" rIns="0" bIns="0" rtlCol="0"/>
            <a:lstStyle/>
            <a:p>
              <a:pPr defTabSz="350855">
                <a:defRPr/>
              </a:pPr>
              <a:endParaRPr sz="691" kern="0">
                <a:solidFill>
                  <a:sysClr val="windowText" lastClr="000000"/>
                </a:solidFill>
                <a:latin typeface="Calibri"/>
              </a:endParaRPr>
            </a:p>
          </p:txBody>
        </p:sp>
        <p:pic>
          <p:nvPicPr>
            <p:cNvPr id="91" name="object 19">
              <a:extLst>
                <a:ext uri="{FF2B5EF4-FFF2-40B4-BE49-F238E27FC236}">
                  <a16:creationId xmlns:a16="http://schemas.microsoft.com/office/drawing/2014/main" id="{03733A9D-4BE7-41F2-BEE5-D333AFA73E85}"/>
                </a:ext>
              </a:extLst>
            </p:cNvPr>
            <p:cNvPicPr/>
            <p:nvPr/>
          </p:nvPicPr>
          <p:blipFill>
            <a:blip r:embed="rId4" cstate="print"/>
            <a:stretch>
              <a:fillRect/>
            </a:stretch>
          </p:blipFill>
          <p:spPr>
            <a:xfrm>
              <a:off x="3546043" y="10409855"/>
              <a:ext cx="869436" cy="1946729"/>
            </a:xfrm>
            <a:prstGeom prst="rect">
              <a:avLst/>
            </a:prstGeom>
          </p:spPr>
        </p:pic>
        <p:sp>
          <p:nvSpPr>
            <p:cNvPr id="92" name="object 20">
              <a:extLst>
                <a:ext uri="{FF2B5EF4-FFF2-40B4-BE49-F238E27FC236}">
                  <a16:creationId xmlns:a16="http://schemas.microsoft.com/office/drawing/2014/main" id="{A5D8B447-BAEF-41BA-AA77-7CB7B2E92EB9}"/>
                </a:ext>
              </a:extLst>
            </p:cNvPr>
            <p:cNvSpPr/>
            <p:nvPr/>
          </p:nvSpPr>
          <p:spPr>
            <a:xfrm>
              <a:off x="3006858" y="10408779"/>
              <a:ext cx="1948180" cy="1948180"/>
            </a:xfrm>
            <a:custGeom>
              <a:avLst/>
              <a:gdLst/>
              <a:ahLst/>
              <a:cxnLst/>
              <a:rect l="l" t="t" r="r" b="b"/>
              <a:pathLst>
                <a:path w="1948179" h="1948179">
                  <a:moveTo>
                    <a:pt x="1065099" y="2123"/>
                  </a:moveTo>
                  <a:lnTo>
                    <a:pt x="1071" y="0"/>
                  </a:lnTo>
                  <a:lnTo>
                    <a:pt x="452" y="532929"/>
                  </a:lnTo>
                  <a:lnTo>
                    <a:pt x="133" y="812021"/>
                  </a:lnTo>
                  <a:lnTo>
                    <a:pt x="16" y="928578"/>
                  </a:lnTo>
                  <a:lnTo>
                    <a:pt x="0" y="973904"/>
                  </a:lnTo>
                  <a:lnTo>
                    <a:pt x="1191" y="1022511"/>
                  </a:lnTo>
                  <a:lnTo>
                    <a:pt x="4730" y="1070502"/>
                  </a:lnTo>
                  <a:lnTo>
                    <a:pt x="10559" y="1117820"/>
                  </a:lnTo>
                  <a:lnTo>
                    <a:pt x="18623" y="1164409"/>
                  </a:lnTo>
                  <a:lnTo>
                    <a:pt x="28867" y="1210214"/>
                  </a:lnTo>
                  <a:lnTo>
                    <a:pt x="41233" y="1255179"/>
                  </a:lnTo>
                  <a:lnTo>
                    <a:pt x="55668" y="1299249"/>
                  </a:lnTo>
                  <a:lnTo>
                    <a:pt x="72114" y="1342366"/>
                  </a:lnTo>
                  <a:lnTo>
                    <a:pt x="90516" y="1384476"/>
                  </a:lnTo>
                  <a:lnTo>
                    <a:pt x="110819" y="1425523"/>
                  </a:lnTo>
                  <a:lnTo>
                    <a:pt x="132965" y="1465450"/>
                  </a:lnTo>
                  <a:lnTo>
                    <a:pt x="156901" y="1504203"/>
                  </a:lnTo>
                  <a:lnTo>
                    <a:pt x="182569" y="1541725"/>
                  </a:lnTo>
                  <a:lnTo>
                    <a:pt x="209914" y="1577961"/>
                  </a:lnTo>
                  <a:lnTo>
                    <a:pt x="238881" y="1612854"/>
                  </a:lnTo>
                  <a:lnTo>
                    <a:pt x="269413" y="1646350"/>
                  </a:lnTo>
                  <a:lnTo>
                    <a:pt x="301454" y="1678391"/>
                  </a:lnTo>
                  <a:lnTo>
                    <a:pt x="334950" y="1708923"/>
                  </a:lnTo>
                  <a:lnTo>
                    <a:pt x="369843" y="1737890"/>
                  </a:lnTo>
                  <a:lnTo>
                    <a:pt x="406079" y="1765235"/>
                  </a:lnTo>
                  <a:lnTo>
                    <a:pt x="443601" y="1790903"/>
                  </a:lnTo>
                  <a:lnTo>
                    <a:pt x="482354" y="1814839"/>
                  </a:lnTo>
                  <a:lnTo>
                    <a:pt x="522281" y="1836985"/>
                  </a:lnTo>
                  <a:lnTo>
                    <a:pt x="563328" y="1857288"/>
                  </a:lnTo>
                  <a:lnTo>
                    <a:pt x="605438" y="1875690"/>
                  </a:lnTo>
                  <a:lnTo>
                    <a:pt x="648555" y="1892136"/>
                  </a:lnTo>
                  <a:lnTo>
                    <a:pt x="692625" y="1906571"/>
                  </a:lnTo>
                  <a:lnTo>
                    <a:pt x="737590" y="1918937"/>
                  </a:lnTo>
                  <a:lnTo>
                    <a:pt x="783395" y="1929181"/>
                  </a:lnTo>
                  <a:lnTo>
                    <a:pt x="829984" y="1937245"/>
                  </a:lnTo>
                  <a:lnTo>
                    <a:pt x="877302" y="1943074"/>
                  </a:lnTo>
                  <a:lnTo>
                    <a:pt x="925293" y="1946613"/>
                  </a:lnTo>
                  <a:lnTo>
                    <a:pt x="973900" y="1947804"/>
                  </a:lnTo>
                  <a:lnTo>
                    <a:pt x="1022508" y="1946613"/>
                  </a:lnTo>
                  <a:lnTo>
                    <a:pt x="1070498" y="1943074"/>
                  </a:lnTo>
                  <a:lnTo>
                    <a:pt x="1117816" y="1937245"/>
                  </a:lnTo>
                  <a:lnTo>
                    <a:pt x="1164406" y="1929181"/>
                  </a:lnTo>
                  <a:lnTo>
                    <a:pt x="1210211" y="1918937"/>
                  </a:lnTo>
                  <a:lnTo>
                    <a:pt x="1255176" y="1906571"/>
                  </a:lnTo>
                  <a:lnTo>
                    <a:pt x="1299245" y="1892136"/>
                  </a:lnTo>
                  <a:lnTo>
                    <a:pt x="1342363" y="1875690"/>
                  </a:lnTo>
                  <a:lnTo>
                    <a:pt x="1384473" y="1857288"/>
                  </a:lnTo>
                  <a:lnTo>
                    <a:pt x="1425520" y="1836985"/>
                  </a:lnTo>
                  <a:lnTo>
                    <a:pt x="1465447" y="1814839"/>
                  </a:lnTo>
                  <a:lnTo>
                    <a:pt x="1504200" y="1790903"/>
                  </a:lnTo>
                  <a:lnTo>
                    <a:pt x="1541723" y="1765235"/>
                  </a:lnTo>
                  <a:lnTo>
                    <a:pt x="1577959" y="1737890"/>
                  </a:lnTo>
                  <a:lnTo>
                    <a:pt x="1612852" y="1708923"/>
                  </a:lnTo>
                  <a:lnTo>
                    <a:pt x="1646348" y="1678391"/>
                  </a:lnTo>
                  <a:lnTo>
                    <a:pt x="1678389" y="1646350"/>
                  </a:lnTo>
                  <a:lnTo>
                    <a:pt x="1708922" y="1612854"/>
                  </a:lnTo>
                  <a:lnTo>
                    <a:pt x="1737888" y="1577961"/>
                  </a:lnTo>
                  <a:lnTo>
                    <a:pt x="1765234" y="1541725"/>
                  </a:lnTo>
                  <a:lnTo>
                    <a:pt x="1790902" y="1504203"/>
                  </a:lnTo>
                  <a:lnTo>
                    <a:pt x="1814838" y="1465450"/>
                  </a:lnTo>
                  <a:lnTo>
                    <a:pt x="1836985" y="1425523"/>
                  </a:lnTo>
                  <a:lnTo>
                    <a:pt x="1857287" y="1384476"/>
                  </a:lnTo>
                  <a:lnTo>
                    <a:pt x="1875689" y="1342366"/>
                  </a:lnTo>
                  <a:lnTo>
                    <a:pt x="1892136" y="1299249"/>
                  </a:lnTo>
                  <a:lnTo>
                    <a:pt x="1906570" y="1255179"/>
                  </a:lnTo>
                  <a:lnTo>
                    <a:pt x="1918937" y="1210214"/>
                  </a:lnTo>
                  <a:lnTo>
                    <a:pt x="1929181" y="1164409"/>
                  </a:lnTo>
                  <a:lnTo>
                    <a:pt x="1937245" y="1117820"/>
                  </a:lnTo>
                  <a:lnTo>
                    <a:pt x="1943074" y="1070502"/>
                  </a:lnTo>
                  <a:lnTo>
                    <a:pt x="1946613" y="1022511"/>
                  </a:lnTo>
                  <a:lnTo>
                    <a:pt x="1947804" y="973904"/>
                  </a:lnTo>
                  <a:lnTo>
                    <a:pt x="1946767" y="926500"/>
                  </a:lnTo>
                  <a:lnTo>
                    <a:pt x="1943676" y="879422"/>
                  </a:lnTo>
                  <a:lnTo>
                    <a:pt x="1938566" y="832747"/>
                  </a:lnTo>
                  <a:lnTo>
                    <a:pt x="1931471" y="786553"/>
                  </a:lnTo>
                  <a:lnTo>
                    <a:pt x="1922426" y="740916"/>
                  </a:lnTo>
                  <a:lnTo>
                    <a:pt x="1911463" y="695915"/>
                  </a:lnTo>
                  <a:lnTo>
                    <a:pt x="1898618" y="651627"/>
                  </a:lnTo>
                  <a:lnTo>
                    <a:pt x="1883924" y="608128"/>
                  </a:lnTo>
                  <a:lnTo>
                    <a:pt x="1867415" y="565496"/>
                  </a:lnTo>
                  <a:lnTo>
                    <a:pt x="1849125" y="523809"/>
                  </a:lnTo>
                  <a:lnTo>
                    <a:pt x="1829088" y="483143"/>
                  </a:lnTo>
                  <a:lnTo>
                    <a:pt x="1807339" y="443577"/>
                  </a:lnTo>
                  <a:lnTo>
                    <a:pt x="1783911" y="405187"/>
                  </a:lnTo>
                  <a:lnTo>
                    <a:pt x="1758839" y="368051"/>
                  </a:lnTo>
                  <a:lnTo>
                    <a:pt x="1732156" y="332246"/>
                  </a:lnTo>
                  <a:lnTo>
                    <a:pt x="1703896" y="297849"/>
                  </a:lnTo>
                  <a:lnTo>
                    <a:pt x="1674094" y="264938"/>
                  </a:lnTo>
                  <a:lnTo>
                    <a:pt x="1642784" y="233589"/>
                  </a:lnTo>
                  <a:lnTo>
                    <a:pt x="1609999" y="203881"/>
                  </a:lnTo>
                  <a:lnTo>
                    <a:pt x="1575773" y="175891"/>
                  </a:lnTo>
                  <a:lnTo>
                    <a:pt x="1540141" y="149696"/>
                  </a:lnTo>
                  <a:lnTo>
                    <a:pt x="1503137" y="125373"/>
                  </a:lnTo>
                  <a:lnTo>
                    <a:pt x="1464794" y="102999"/>
                  </a:lnTo>
                  <a:lnTo>
                    <a:pt x="1425147" y="82652"/>
                  </a:lnTo>
                  <a:lnTo>
                    <a:pt x="1384230" y="64410"/>
                  </a:lnTo>
                  <a:lnTo>
                    <a:pt x="1342076" y="48349"/>
                  </a:lnTo>
                  <a:lnTo>
                    <a:pt x="1298720" y="34546"/>
                  </a:lnTo>
                  <a:lnTo>
                    <a:pt x="1254196" y="23080"/>
                  </a:lnTo>
                  <a:lnTo>
                    <a:pt x="1208538" y="14027"/>
                  </a:lnTo>
                  <a:lnTo>
                    <a:pt x="1161780" y="7466"/>
                  </a:lnTo>
                  <a:lnTo>
                    <a:pt x="1113955" y="3472"/>
                  </a:lnTo>
                  <a:lnTo>
                    <a:pt x="1065099" y="2123"/>
                  </a:lnTo>
                  <a:close/>
                </a:path>
              </a:pathLst>
            </a:custGeom>
            <a:ln w="34137">
              <a:solidFill>
                <a:srgbClr val="FFFFFF"/>
              </a:solidFill>
            </a:ln>
          </p:spPr>
          <p:txBody>
            <a:bodyPr wrap="square" lIns="0" tIns="0" rIns="0" bIns="0" rtlCol="0"/>
            <a:lstStyle/>
            <a:p>
              <a:pPr defTabSz="350855">
                <a:defRPr/>
              </a:pPr>
              <a:endParaRPr sz="691" kern="0">
                <a:solidFill>
                  <a:sysClr val="windowText" lastClr="000000"/>
                </a:solidFill>
                <a:latin typeface="Calibri"/>
              </a:endParaRPr>
            </a:p>
          </p:txBody>
        </p:sp>
      </p:grpSp>
      <p:grpSp>
        <p:nvGrpSpPr>
          <p:cNvPr id="93" name="object 21">
            <a:extLst>
              <a:ext uri="{FF2B5EF4-FFF2-40B4-BE49-F238E27FC236}">
                <a16:creationId xmlns:a16="http://schemas.microsoft.com/office/drawing/2014/main" id="{22059BAA-0885-4821-92A7-8B9ECDEF8F29}"/>
              </a:ext>
            </a:extLst>
          </p:cNvPr>
          <p:cNvGrpSpPr/>
          <p:nvPr/>
        </p:nvGrpSpPr>
        <p:grpSpPr>
          <a:xfrm>
            <a:off x="2818090" y="4194364"/>
            <a:ext cx="760682" cy="760682"/>
            <a:chOff x="5425202" y="10391710"/>
            <a:chExt cx="1982470" cy="1982470"/>
          </a:xfrm>
        </p:grpSpPr>
        <p:pic>
          <p:nvPicPr>
            <p:cNvPr id="94" name="object 22">
              <a:extLst>
                <a:ext uri="{FF2B5EF4-FFF2-40B4-BE49-F238E27FC236}">
                  <a16:creationId xmlns:a16="http://schemas.microsoft.com/office/drawing/2014/main" id="{4C1FFD34-D7AB-43E9-B673-4F7309A9D784}"/>
                </a:ext>
              </a:extLst>
            </p:cNvPr>
            <p:cNvPicPr/>
            <p:nvPr/>
          </p:nvPicPr>
          <p:blipFill>
            <a:blip r:embed="rId5" cstate="print"/>
            <a:stretch>
              <a:fillRect/>
            </a:stretch>
          </p:blipFill>
          <p:spPr>
            <a:xfrm>
              <a:off x="5442271" y="10408779"/>
              <a:ext cx="1947804" cy="1947804"/>
            </a:xfrm>
            <a:prstGeom prst="rect">
              <a:avLst/>
            </a:prstGeom>
          </p:spPr>
        </p:pic>
        <p:sp>
          <p:nvSpPr>
            <p:cNvPr id="95" name="object 23">
              <a:extLst>
                <a:ext uri="{FF2B5EF4-FFF2-40B4-BE49-F238E27FC236}">
                  <a16:creationId xmlns:a16="http://schemas.microsoft.com/office/drawing/2014/main" id="{985BE92D-63E7-4041-A6A7-1B5F1A08F614}"/>
                </a:ext>
              </a:extLst>
            </p:cNvPr>
            <p:cNvSpPr/>
            <p:nvPr/>
          </p:nvSpPr>
          <p:spPr>
            <a:xfrm>
              <a:off x="5442271" y="10408779"/>
              <a:ext cx="1948180" cy="1948180"/>
            </a:xfrm>
            <a:custGeom>
              <a:avLst/>
              <a:gdLst/>
              <a:ahLst/>
              <a:cxnLst/>
              <a:rect l="l" t="t" r="r" b="b"/>
              <a:pathLst>
                <a:path w="1948179" h="1948179">
                  <a:moveTo>
                    <a:pt x="1065099" y="2123"/>
                  </a:moveTo>
                  <a:lnTo>
                    <a:pt x="1071" y="0"/>
                  </a:lnTo>
                  <a:lnTo>
                    <a:pt x="452" y="532929"/>
                  </a:lnTo>
                  <a:lnTo>
                    <a:pt x="133" y="812021"/>
                  </a:lnTo>
                  <a:lnTo>
                    <a:pt x="16" y="928578"/>
                  </a:lnTo>
                  <a:lnTo>
                    <a:pt x="0" y="973904"/>
                  </a:lnTo>
                  <a:lnTo>
                    <a:pt x="1191" y="1022511"/>
                  </a:lnTo>
                  <a:lnTo>
                    <a:pt x="4730" y="1070502"/>
                  </a:lnTo>
                  <a:lnTo>
                    <a:pt x="10559" y="1117820"/>
                  </a:lnTo>
                  <a:lnTo>
                    <a:pt x="18623" y="1164409"/>
                  </a:lnTo>
                  <a:lnTo>
                    <a:pt x="28867" y="1210214"/>
                  </a:lnTo>
                  <a:lnTo>
                    <a:pt x="41233" y="1255179"/>
                  </a:lnTo>
                  <a:lnTo>
                    <a:pt x="55668" y="1299249"/>
                  </a:lnTo>
                  <a:lnTo>
                    <a:pt x="72114" y="1342366"/>
                  </a:lnTo>
                  <a:lnTo>
                    <a:pt x="90516" y="1384476"/>
                  </a:lnTo>
                  <a:lnTo>
                    <a:pt x="110819" y="1425523"/>
                  </a:lnTo>
                  <a:lnTo>
                    <a:pt x="132965" y="1465450"/>
                  </a:lnTo>
                  <a:lnTo>
                    <a:pt x="156901" y="1504203"/>
                  </a:lnTo>
                  <a:lnTo>
                    <a:pt x="182569" y="1541725"/>
                  </a:lnTo>
                  <a:lnTo>
                    <a:pt x="209914" y="1577961"/>
                  </a:lnTo>
                  <a:lnTo>
                    <a:pt x="238881" y="1612854"/>
                  </a:lnTo>
                  <a:lnTo>
                    <a:pt x="269413" y="1646350"/>
                  </a:lnTo>
                  <a:lnTo>
                    <a:pt x="301454" y="1678391"/>
                  </a:lnTo>
                  <a:lnTo>
                    <a:pt x="334950" y="1708923"/>
                  </a:lnTo>
                  <a:lnTo>
                    <a:pt x="369843" y="1737890"/>
                  </a:lnTo>
                  <a:lnTo>
                    <a:pt x="406079" y="1765235"/>
                  </a:lnTo>
                  <a:lnTo>
                    <a:pt x="443601" y="1790903"/>
                  </a:lnTo>
                  <a:lnTo>
                    <a:pt x="482354" y="1814839"/>
                  </a:lnTo>
                  <a:lnTo>
                    <a:pt x="522281" y="1836985"/>
                  </a:lnTo>
                  <a:lnTo>
                    <a:pt x="563328" y="1857288"/>
                  </a:lnTo>
                  <a:lnTo>
                    <a:pt x="605438" y="1875690"/>
                  </a:lnTo>
                  <a:lnTo>
                    <a:pt x="648555" y="1892136"/>
                  </a:lnTo>
                  <a:lnTo>
                    <a:pt x="692625" y="1906571"/>
                  </a:lnTo>
                  <a:lnTo>
                    <a:pt x="737590" y="1918937"/>
                  </a:lnTo>
                  <a:lnTo>
                    <a:pt x="783395" y="1929181"/>
                  </a:lnTo>
                  <a:lnTo>
                    <a:pt x="829984" y="1937245"/>
                  </a:lnTo>
                  <a:lnTo>
                    <a:pt x="877302" y="1943074"/>
                  </a:lnTo>
                  <a:lnTo>
                    <a:pt x="925293" y="1946613"/>
                  </a:lnTo>
                  <a:lnTo>
                    <a:pt x="973900" y="1947804"/>
                  </a:lnTo>
                  <a:lnTo>
                    <a:pt x="1022508" y="1946613"/>
                  </a:lnTo>
                  <a:lnTo>
                    <a:pt x="1070498" y="1943074"/>
                  </a:lnTo>
                  <a:lnTo>
                    <a:pt x="1117816" y="1937245"/>
                  </a:lnTo>
                  <a:lnTo>
                    <a:pt x="1164406" y="1929181"/>
                  </a:lnTo>
                  <a:lnTo>
                    <a:pt x="1210211" y="1918937"/>
                  </a:lnTo>
                  <a:lnTo>
                    <a:pt x="1255176" y="1906571"/>
                  </a:lnTo>
                  <a:lnTo>
                    <a:pt x="1299245" y="1892136"/>
                  </a:lnTo>
                  <a:lnTo>
                    <a:pt x="1342363" y="1875690"/>
                  </a:lnTo>
                  <a:lnTo>
                    <a:pt x="1384473" y="1857288"/>
                  </a:lnTo>
                  <a:lnTo>
                    <a:pt x="1425520" y="1836985"/>
                  </a:lnTo>
                  <a:lnTo>
                    <a:pt x="1465447" y="1814839"/>
                  </a:lnTo>
                  <a:lnTo>
                    <a:pt x="1504200" y="1790903"/>
                  </a:lnTo>
                  <a:lnTo>
                    <a:pt x="1541723" y="1765235"/>
                  </a:lnTo>
                  <a:lnTo>
                    <a:pt x="1577959" y="1737890"/>
                  </a:lnTo>
                  <a:lnTo>
                    <a:pt x="1612852" y="1708923"/>
                  </a:lnTo>
                  <a:lnTo>
                    <a:pt x="1646348" y="1678391"/>
                  </a:lnTo>
                  <a:lnTo>
                    <a:pt x="1678389" y="1646350"/>
                  </a:lnTo>
                  <a:lnTo>
                    <a:pt x="1708922" y="1612854"/>
                  </a:lnTo>
                  <a:lnTo>
                    <a:pt x="1737888" y="1577961"/>
                  </a:lnTo>
                  <a:lnTo>
                    <a:pt x="1765234" y="1541725"/>
                  </a:lnTo>
                  <a:lnTo>
                    <a:pt x="1790902" y="1504203"/>
                  </a:lnTo>
                  <a:lnTo>
                    <a:pt x="1814838" y="1465450"/>
                  </a:lnTo>
                  <a:lnTo>
                    <a:pt x="1836985" y="1425523"/>
                  </a:lnTo>
                  <a:lnTo>
                    <a:pt x="1857287" y="1384476"/>
                  </a:lnTo>
                  <a:lnTo>
                    <a:pt x="1875689" y="1342366"/>
                  </a:lnTo>
                  <a:lnTo>
                    <a:pt x="1892136" y="1299249"/>
                  </a:lnTo>
                  <a:lnTo>
                    <a:pt x="1906570" y="1255179"/>
                  </a:lnTo>
                  <a:lnTo>
                    <a:pt x="1918937" y="1210214"/>
                  </a:lnTo>
                  <a:lnTo>
                    <a:pt x="1929181" y="1164409"/>
                  </a:lnTo>
                  <a:lnTo>
                    <a:pt x="1937245" y="1117820"/>
                  </a:lnTo>
                  <a:lnTo>
                    <a:pt x="1943074" y="1070502"/>
                  </a:lnTo>
                  <a:lnTo>
                    <a:pt x="1946613" y="1022511"/>
                  </a:lnTo>
                  <a:lnTo>
                    <a:pt x="1947804" y="973904"/>
                  </a:lnTo>
                  <a:lnTo>
                    <a:pt x="1946767" y="926500"/>
                  </a:lnTo>
                  <a:lnTo>
                    <a:pt x="1943676" y="879422"/>
                  </a:lnTo>
                  <a:lnTo>
                    <a:pt x="1938566" y="832747"/>
                  </a:lnTo>
                  <a:lnTo>
                    <a:pt x="1931471" y="786553"/>
                  </a:lnTo>
                  <a:lnTo>
                    <a:pt x="1922426" y="740916"/>
                  </a:lnTo>
                  <a:lnTo>
                    <a:pt x="1911463" y="695915"/>
                  </a:lnTo>
                  <a:lnTo>
                    <a:pt x="1898618" y="651627"/>
                  </a:lnTo>
                  <a:lnTo>
                    <a:pt x="1883924" y="608128"/>
                  </a:lnTo>
                  <a:lnTo>
                    <a:pt x="1867415" y="565496"/>
                  </a:lnTo>
                  <a:lnTo>
                    <a:pt x="1849125" y="523809"/>
                  </a:lnTo>
                  <a:lnTo>
                    <a:pt x="1829088" y="483143"/>
                  </a:lnTo>
                  <a:lnTo>
                    <a:pt x="1807339" y="443577"/>
                  </a:lnTo>
                  <a:lnTo>
                    <a:pt x="1783911" y="405187"/>
                  </a:lnTo>
                  <a:lnTo>
                    <a:pt x="1758839" y="368051"/>
                  </a:lnTo>
                  <a:lnTo>
                    <a:pt x="1732156" y="332246"/>
                  </a:lnTo>
                  <a:lnTo>
                    <a:pt x="1703896" y="297849"/>
                  </a:lnTo>
                  <a:lnTo>
                    <a:pt x="1674094" y="264938"/>
                  </a:lnTo>
                  <a:lnTo>
                    <a:pt x="1642784" y="233589"/>
                  </a:lnTo>
                  <a:lnTo>
                    <a:pt x="1609999" y="203881"/>
                  </a:lnTo>
                  <a:lnTo>
                    <a:pt x="1575773" y="175891"/>
                  </a:lnTo>
                  <a:lnTo>
                    <a:pt x="1540141" y="149696"/>
                  </a:lnTo>
                  <a:lnTo>
                    <a:pt x="1503137" y="125373"/>
                  </a:lnTo>
                  <a:lnTo>
                    <a:pt x="1464794" y="102999"/>
                  </a:lnTo>
                  <a:lnTo>
                    <a:pt x="1425147" y="82652"/>
                  </a:lnTo>
                  <a:lnTo>
                    <a:pt x="1384230" y="64410"/>
                  </a:lnTo>
                  <a:lnTo>
                    <a:pt x="1342076" y="48349"/>
                  </a:lnTo>
                  <a:lnTo>
                    <a:pt x="1298720" y="34546"/>
                  </a:lnTo>
                  <a:lnTo>
                    <a:pt x="1254196" y="23080"/>
                  </a:lnTo>
                  <a:lnTo>
                    <a:pt x="1208538" y="14027"/>
                  </a:lnTo>
                  <a:lnTo>
                    <a:pt x="1161780" y="7466"/>
                  </a:lnTo>
                  <a:lnTo>
                    <a:pt x="1113955" y="3472"/>
                  </a:lnTo>
                  <a:lnTo>
                    <a:pt x="1065099" y="2123"/>
                  </a:lnTo>
                  <a:close/>
                </a:path>
              </a:pathLst>
            </a:custGeom>
            <a:ln w="34137">
              <a:solidFill>
                <a:srgbClr val="FFFFFF"/>
              </a:solidFill>
            </a:ln>
          </p:spPr>
          <p:txBody>
            <a:bodyPr wrap="square" lIns="0" tIns="0" rIns="0" bIns="0" rtlCol="0"/>
            <a:lstStyle/>
            <a:p>
              <a:pPr defTabSz="350855">
                <a:defRPr/>
              </a:pPr>
              <a:endParaRPr sz="691" kern="0">
                <a:solidFill>
                  <a:sysClr val="windowText" lastClr="000000"/>
                </a:solidFill>
                <a:latin typeface="Calibri"/>
              </a:endParaRPr>
            </a:p>
          </p:txBody>
        </p:sp>
      </p:grpSp>
      <p:grpSp>
        <p:nvGrpSpPr>
          <p:cNvPr id="96" name="object 24">
            <a:extLst>
              <a:ext uri="{FF2B5EF4-FFF2-40B4-BE49-F238E27FC236}">
                <a16:creationId xmlns:a16="http://schemas.microsoft.com/office/drawing/2014/main" id="{606C66B9-874E-477F-8BE6-46518352E2E3}"/>
              </a:ext>
            </a:extLst>
          </p:cNvPr>
          <p:cNvGrpSpPr/>
          <p:nvPr/>
        </p:nvGrpSpPr>
        <p:grpSpPr>
          <a:xfrm>
            <a:off x="3752569" y="4194364"/>
            <a:ext cx="760682" cy="760682"/>
            <a:chOff x="7860615" y="10391710"/>
            <a:chExt cx="1982470" cy="1982470"/>
          </a:xfrm>
        </p:grpSpPr>
        <p:sp>
          <p:nvSpPr>
            <p:cNvPr id="97" name="object 25">
              <a:extLst>
                <a:ext uri="{FF2B5EF4-FFF2-40B4-BE49-F238E27FC236}">
                  <a16:creationId xmlns:a16="http://schemas.microsoft.com/office/drawing/2014/main" id="{73149BB7-145A-437B-9403-D24DA77A9CED}"/>
                </a:ext>
              </a:extLst>
            </p:cNvPr>
            <p:cNvSpPr/>
            <p:nvPr/>
          </p:nvSpPr>
          <p:spPr>
            <a:xfrm>
              <a:off x="7877684" y="10408779"/>
              <a:ext cx="1948180" cy="1948180"/>
            </a:xfrm>
            <a:custGeom>
              <a:avLst/>
              <a:gdLst/>
              <a:ahLst/>
              <a:cxnLst/>
              <a:rect l="l" t="t" r="r" b="b"/>
              <a:pathLst>
                <a:path w="1948179" h="1948179">
                  <a:moveTo>
                    <a:pt x="1071" y="0"/>
                  </a:moveTo>
                  <a:lnTo>
                    <a:pt x="0" y="973904"/>
                  </a:lnTo>
                  <a:lnTo>
                    <a:pt x="1191" y="1022511"/>
                  </a:lnTo>
                  <a:lnTo>
                    <a:pt x="4730" y="1070502"/>
                  </a:lnTo>
                  <a:lnTo>
                    <a:pt x="10559" y="1117820"/>
                  </a:lnTo>
                  <a:lnTo>
                    <a:pt x="18623" y="1164409"/>
                  </a:lnTo>
                  <a:lnTo>
                    <a:pt x="28867" y="1210214"/>
                  </a:lnTo>
                  <a:lnTo>
                    <a:pt x="41233" y="1255179"/>
                  </a:lnTo>
                  <a:lnTo>
                    <a:pt x="55668" y="1299249"/>
                  </a:lnTo>
                  <a:lnTo>
                    <a:pt x="72114" y="1342366"/>
                  </a:lnTo>
                  <a:lnTo>
                    <a:pt x="90516" y="1384476"/>
                  </a:lnTo>
                  <a:lnTo>
                    <a:pt x="110819" y="1425523"/>
                  </a:lnTo>
                  <a:lnTo>
                    <a:pt x="132965" y="1465450"/>
                  </a:lnTo>
                  <a:lnTo>
                    <a:pt x="156901" y="1504203"/>
                  </a:lnTo>
                  <a:lnTo>
                    <a:pt x="182569" y="1541725"/>
                  </a:lnTo>
                  <a:lnTo>
                    <a:pt x="209914" y="1577961"/>
                  </a:lnTo>
                  <a:lnTo>
                    <a:pt x="238881" y="1612854"/>
                  </a:lnTo>
                  <a:lnTo>
                    <a:pt x="269413" y="1646350"/>
                  </a:lnTo>
                  <a:lnTo>
                    <a:pt x="301454" y="1678391"/>
                  </a:lnTo>
                  <a:lnTo>
                    <a:pt x="334950" y="1708923"/>
                  </a:lnTo>
                  <a:lnTo>
                    <a:pt x="369843" y="1737890"/>
                  </a:lnTo>
                  <a:lnTo>
                    <a:pt x="406079" y="1765235"/>
                  </a:lnTo>
                  <a:lnTo>
                    <a:pt x="443601" y="1790903"/>
                  </a:lnTo>
                  <a:lnTo>
                    <a:pt x="482354" y="1814839"/>
                  </a:lnTo>
                  <a:lnTo>
                    <a:pt x="522281" y="1836985"/>
                  </a:lnTo>
                  <a:lnTo>
                    <a:pt x="563328" y="1857288"/>
                  </a:lnTo>
                  <a:lnTo>
                    <a:pt x="605438" y="1875690"/>
                  </a:lnTo>
                  <a:lnTo>
                    <a:pt x="648555" y="1892136"/>
                  </a:lnTo>
                  <a:lnTo>
                    <a:pt x="692625" y="1906571"/>
                  </a:lnTo>
                  <a:lnTo>
                    <a:pt x="737590" y="1918937"/>
                  </a:lnTo>
                  <a:lnTo>
                    <a:pt x="783395" y="1929181"/>
                  </a:lnTo>
                  <a:lnTo>
                    <a:pt x="829984" y="1937245"/>
                  </a:lnTo>
                  <a:lnTo>
                    <a:pt x="877302" y="1943074"/>
                  </a:lnTo>
                  <a:lnTo>
                    <a:pt x="925293" y="1946613"/>
                  </a:lnTo>
                  <a:lnTo>
                    <a:pt x="973900" y="1947804"/>
                  </a:lnTo>
                  <a:lnTo>
                    <a:pt x="1022508" y="1946613"/>
                  </a:lnTo>
                  <a:lnTo>
                    <a:pt x="1070498" y="1943074"/>
                  </a:lnTo>
                  <a:lnTo>
                    <a:pt x="1117816" y="1937245"/>
                  </a:lnTo>
                  <a:lnTo>
                    <a:pt x="1164406" y="1929181"/>
                  </a:lnTo>
                  <a:lnTo>
                    <a:pt x="1210211" y="1918937"/>
                  </a:lnTo>
                  <a:lnTo>
                    <a:pt x="1255176" y="1906571"/>
                  </a:lnTo>
                  <a:lnTo>
                    <a:pt x="1299245" y="1892136"/>
                  </a:lnTo>
                  <a:lnTo>
                    <a:pt x="1342363" y="1875690"/>
                  </a:lnTo>
                  <a:lnTo>
                    <a:pt x="1384473" y="1857288"/>
                  </a:lnTo>
                  <a:lnTo>
                    <a:pt x="1425520" y="1836985"/>
                  </a:lnTo>
                  <a:lnTo>
                    <a:pt x="1465447" y="1814839"/>
                  </a:lnTo>
                  <a:lnTo>
                    <a:pt x="1504200" y="1790903"/>
                  </a:lnTo>
                  <a:lnTo>
                    <a:pt x="1541723" y="1765235"/>
                  </a:lnTo>
                  <a:lnTo>
                    <a:pt x="1577959" y="1737890"/>
                  </a:lnTo>
                  <a:lnTo>
                    <a:pt x="1612852" y="1708923"/>
                  </a:lnTo>
                  <a:lnTo>
                    <a:pt x="1646348" y="1678391"/>
                  </a:lnTo>
                  <a:lnTo>
                    <a:pt x="1678389" y="1646350"/>
                  </a:lnTo>
                  <a:lnTo>
                    <a:pt x="1708922" y="1612854"/>
                  </a:lnTo>
                  <a:lnTo>
                    <a:pt x="1737888" y="1577961"/>
                  </a:lnTo>
                  <a:lnTo>
                    <a:pt x="1765234" y="1541725"/>
                  </a:lnTo>
                  <a:lnTo>
                    <a:pt x="1790902" y="1504203"/>
                  </a:lnTo>
                  <a:lnTo>
                    <a:pt x="1814838" y="1465450"/>
                  </a:lnTo>
                  <a:lnTo>
                    <a:pt x="1836985" y="1425523"/>
                  </a:lnTo>
                  <a:lnTo>
                    <a:pt x="1857287" y="1384476"/>
                  </a:lnTo>
                  <a:lnTo>
                    <a:pt x="1875689" y="1342366"/>
                  </a:lnTo>
                  <a:lnTo>
                    <a:pt x="1892136" y="1299249"/>
                  </a:lnTo>
                  <a:lnTo>
                    <a:pt x="1906570" y="1255179"/>
                  </a:lnTo>
                  <a:lnTo>
                    <a:pt x="1918937" y="1210214"/>
                  </a:lnTo>
                  <a:lnTo>
                    <a:pt x="1929181" y="1164409"/>
                  </a:lnTo>
                  <a:lnTo>
                    <a:pt x="1937245" y="1117820"/>
                  </a:lnTo>
                  <a:lnTo>
                    <a:pt x="1943074" y="1070502"/>
                  </a:lnTo>
                  <a:lnTo>
                    <a:pt x="1946613" y="1022511"/>
                  </a:lnTo>
                  <a:lnTo>
                    <a:pt x="1947804" y="973904"/>
                  </a:lnTo>
                  <a:lnTo>
                    <a:pt x="1946767" y="926500"/>
                  </a:lnTo>
                  <a:lnTo>
                    <a:pt x="1943676" y="879422"/>
                  </a:lnTo>
                  <a:lnTo>
                    <a:pt x="1938566" y="832747"/>
                  </a:lnTo>
                  <a:lnTo>
                    <a:pt x="1931471" y="786553"/>
                  </a:lnTo>
                  <a:lnTo>
                    <a:pt x="1922426" y="740916"/>
                  </a:lnTo>
                  <a:lnTo>
                    <a:pt x="1911463" y="695915"/>
                  </a:lnTo>
                  <a:lnTo>
                    <a:pt x="1898618" y="651627"/>
                  </a:lnTo>
                  <a:lnTo>
                    <a:pt x="1883924" y="608128"/>
                  </a:lnTo>
                  <a:lnTo>
                    <a:pt x="1867415" y="565496"/>
                  </a:lnTo>
                  <a:lnTo>
                    <a:pt x="1849125" y="523809"/>
                  </a:lnTo>
                  <a:lnTo>
                    <a:pt x="1829088" y="483143"/>
                  </a:lnTo>
                  <a:lnTo>
                    <a:pt x="1807339" y="443577"/>
                  </a:lnTo>
                  <a:lnTo>
                    <a:pt x="1783911" y="405187"/>
                  </a:lnTo>
                  <a:lnTo>
                    <a:pt x="1758839" y="368051"/>
                  </a:lnTo>
                  <a:lnTo>
                    <a:pt x="1732156" y="332246"/>
                  </a:lnTo>
                  <a:lnTo>
                    <a:pt x="1703896" y="297849"/>
                  </a:lnTo>
                  <a:lnTo>
                    <a:pt x="1674094" y="264938"/>
                  </a:lnTo>
                  <a:lnTo>
                    <a:pt x="1642784" y="233589"/>
                  </a:lnTo>
                  <a:lnTo>
                    <a:pt x="1609999" y="203881"/>
                  </a:lnTo>
                  <a:lnTo>
                    <a:pt x="1575773" y="175891"/>
                  </a:lnTo>
                  <a:lnTo>
                    <a:pt x="1540141" y="149696"/>
                  </a:lnTo>
                  <a:lnTo>
                    <a:pt x="1503137" y="125373"/>
                  </a:lnTo>
                  <a:lnTo>
                    <a:pt x="1464794" y="102999"/>
                  </a:lnTo>
                  <a:lnTo>
                    <a:pt x="1425147" y="82652"/>
                  </a:lnTo>
                  <a:lnTo>
                    <a:pt x="1384230" y="64410"/>
                  </a:lnTo>
                  <a:lnTo>
                    <a:pt x="1342076" y="48349"/>
                  </a:lnTo>
                  <a:lnTo>
                    <a:pt x="1298720" y="34546"/>
                  </a:lnTo>
                  <a:lnTo>
                    <a:pt x="1254196" y="23080"/>
                  </a:lnTo>
                  <a:lnTo>
                    <a:pt x="1208538" y="14027"/>
                  </a:lnTo>
                  <a:lnTo>
                    <a:pt x="1161780" y="7466"/>
                  </a:lnTo>
                  <a:lnTo>
                    <a:pt x="1113955" y="3472"/>
                  </a:lnTo>
                  <a:lnTo>
                    <a:pt x="1065099" y="2123"/>
                  </a:lnTo>
                  <a:lnTo>
                    <a:pt x="1071" y="0"/>
                  </a:lnTo>
                  <a:close/>
                </a:path>
              </a:pathLst>
            </a:custGeom>
            <a:solidFill>
              <a:srgbClr val="FFFFFF"/>
            </a:solidFill>
          </p:spPr>
          <p:txBody>
            <a:bodyPr wrap="square" lIns="0" tIns="0" rIns="0" bIns="0" rtlCol="0"/>
            <a:lstStyle/>
            <a:p>
              <a:pPr defTabSz="350855">
                <a:defRPr/>
              </a:pPr>
              <a:endParaRPr sz="691" kern="0">
                <a:solidFill>
                  <a:sysClr val="windowText" lastClr="000000"/>
                </a:solidFill>
                <a:latin typeface="Calibri"/>
              </a:endParaRPr>
            </a:p>
          </p:txBody>
        </p:sp>
        <p:pic>
          <p:nvPicPr>
            <p:cNvPr id="98" name="object 26">
              <a:extLst>
                <a:ext uri="{FF2B5EF4-FFF2-40B4-BE49-F238E27FC236}">
                  <a16:creationId xmlns:a16="http://schemas.microsoft.com/office/drawing/2014/main" id="{E8D1CFF3-7C0C-4DDC-935B-1EFABD63E252}"/>
                </a:ext>
              </a:extLst>
            </p:cNvPr>
            <p:cNvPicPr/>
            <p:nvPr/>
          </p:nvPicPr>
          <p:blipFill>
            <a:blip r:embed="rId6" cstate="print"/>
            <a:stretch>
              <a:fillRect/>
            </a:stretch>
          </p:blipFill>
          <p:spPr>
            <a:xfrm>
              <a:off x="7877683" y="10809183"/>
              <a:ext cx="1749951" cy="1168047"/>
            </a:xfrm>
            <a:prstGeom prst="rect">
              <a:avLst/>
            </a:prstGeom>
          </p:spPr>
        </p:pic>
        <p:sp>
          <p:nvSpPr>
            <p:cNvPr id="99" name="object 27">
              <a:extLst>
                <a:ext uri="{FF2B5EF4-FFF2-40B4-BE49-F238E27FC236}">
                  <a16:creationId xmlns:a16="http://schemas.microsoft.com/office/drawing/2014/main" id="{9F0342CE-F951-4762-91C2-0DB1671AFAFA}"/>
                </a:ext>
              </a:extLst>
            </p:cNvPr>
            <p:cNvSpPr/>
            <p:nvPr/>
          </p:nvSpPr>
          <p:spPr>
            <a:xfrm>
              <a:off x="7877684" y="10408779"/>
              <a:ext cx="1948180" cy="1948180"/>
            </a:xfrm>
            <a:custGeom>
              <a:avLst/>
              <a:gdLst/>
              <a:ahLst/>
              <a:cxnLst/>
              <a:rect l="l" t="t" r="r" b="b"/>
              <a:pathLst>
                <a:path w="1948179" h="1948179">
                  <a:moveTo>
                    <a:pt x="1065099" y="2123"/>
                  </a:moveTo>
                  <a:lnTo>
                    <a:pt x="1071" y="0"/>
                  </a:lnTo>
                  <a:lnTo>
                    <a:pt x="452" y="532929"/>
                  </a:lnTo>
                  <a:lnTo>
                    <a:pt x="133" y="812021"/>
                  </a:lnTo>
                  <a:lnTo>
                    <a:pt x="16" y="928578"/>
                  </a:lnTo>
                  <a:lnTo>
                    <a:pt x="0" y="973904"/>
                  </a:lnTo>
                  <a:lnTo>
                    <a:pt x="1191" y="1022511"/>
                  </a:lnTo>
                  <a:lnTo>
                    <a:pt x="4730" y="1070502"/>
                  </a:lnTo>
                  <a:lnTo>
                    <a:pt x="10559" y="1117820"/>
                  </a:lnTo>
                  <a:lnTo>
                    <a:pt x="18623" y="1164409"/>
                  </a:lnTo>
                  <a:lnTo>
                    <a:pt x="28867" y="1210214"/>
                  </a:lnTo>
                  <a:lnTo>
                    <a:pt x="41233" y="1255179"/>
                  </a:lnTo>
                  <a:lnTo>
                    <a:pt x="55668" y="1299249"/>
                  </a:lnTo>
                  <a:lnTo>
                    <a:pt x="72114" y="1342366"/>
                  </a:lnTo>
                  <a:lnTo>
                    <a:pt x="90516" y="1384476"/>
                  </a:lnTo>
                  <a:lnTo>
                    <a:pt x="110819" y="1425523"/>
                  </a:lnTo>
                  <a:lnTo>
                    <a:pt x="132965" y="1465450"/>
                  </a:lnTo>
                  <a:lnTo>
                    <a:pt x="156901" y="1504203"/>
                  </a:lnTo>
                  <a:lnTo>
                    <a:pt x="182569" y="1541725"/>
                  </a:lnTo>
                  <a:lnTo>
                    <a:pt x="209914" y="1577961"/>
                  </a:lnTo>
                  <a:lnTo>
                    <a:pt x="238881" y="1612854"/>
                  </a:lnTo>
                  <a:lnTo>
                    <a:pt x="269413" y="1646350"/>
                  </a:lnTo>
                  <a:lnTo>
                    <a:pt x="301454" y="1678391"/>
                  </a:lnTo>
                  <a:lnTo>
                    <a:pt x="334950" y="1708923"/>
                  </a:lnTo>
                  <a:lnTo>
                    <a:pt x="369843" y="1737890"/>
                  </a:lnTo>
                  <a:lnTo>
                    <a:pt x="406079" y="1765235"/>
                  </a:lnTo>
                  <a:lnTo>
                    <a:pt x="443601" y="1790903"/>
                  </a:lnTo>
                  <a:lnTo>
                    <a:pt x="482354" y="1814839"/>
                  </a:lnTo>
                  <a:lnTo>
                    <a:pt x="522281" y="1836985"/>
                  </a:lnTo>
                  <a:lnTo>
                    <a:pt x="563328" y="1857288"/>
                  </a:lnTo>
                  <a:lnTo>
                    <a:pt x="605438" y="1875690"/>
                  </a:lnTo>
                  <a:lnTo>
                    <a:pt x="648555" y="1892136"/>
                  </a:lnTo>
                  <a:lnTo>
                    <a:pt x="692625" y="1906571"/>
                  </a:lnTo>
                  <a:lnTo>
                    <a:pt x="737590" y="1918937"/>
                  </a:lnTo>
                  <a:lnTo>
                    <a:pt x="783395" y="1929181"/>
                  </a:lnTo>
                  <a:lnTo>
                    <a:pt x="829984" y="1937245"/>
                  </a:lnTo>
                  <a:lnTo>
                    <a:pt x="877302" y="1943074"/>
                  </a:lnTo>
                  <a:lnTo>
                    <a:pt x="925293" y="1946613"/>
                  </a:lnTo>
                  <a:lnTo>
                    <a:pt x="973900" y="1947804"/>
                  </a:lnTo>
                  <a:lnTo>
                    <a:pt x="1022508" y="1946613"/>
                  </a:lnTo>
                  <a:lnTo>
                    <a:pt x="1070498" y="1943074"/>
                  </a:lnTo>
                  <a:lnTo>
                    <a:pt x="1117816" y="1937245"/>
                  </a:lnTo>
                  <a:lnTo>
                    <a:pt x="1164406" y="1929181"/>
                  </a:lnTo>
                  <a:lnTo>
                    <a:pt x="1210211" y="1918937"/>
                  </a:lnTo>
                  <a:lnTo>
                    <a:pt x="1255176" y="1906571"/>
                  </a:lnTo>
                  <a:lnTo>
                    <a:pt x="1299245" y="1892136"/>
                  </a:lnTo>
                  <a:lnTo>
                    <a:pt x="1342363" y="1875690"/>
                  </a:lnTo>
                  <a:lnTo>
                    <a:pt x="1384473" y="1857288"/>
                  </a:lnTo>
                  <a:lnTo>
                    <a:pt x="1425520" y="1836985"/>
                  </a:lnTo>
                  <a:lnTo>
                    <a:pt x="1465447" y="1814839"/>
                  </a:lnTo>
                  <a:lnTo>
                    <a:pt x="1504200" y="1790903"/>
                  </a:lnTo>
                  <a:lnTo>
                    <a:pt x="1541723" y="1765235"/>
                  </a:lnTo>
                  <a:lnTo>
                    <a:pt x="1577959" y="1737890"/>
                  </a:lnTo>
                  <a:lnTo>
                    <a:pt x="1612852" y="1708923"/>
                  </a:lnTo>
                  <a:lnTo>
                    <a:pt x="1646348" y="1678391"/>
                  </a:lnTo>
                  <a:lnTo>
                    <a:pt x="1678389" y="1646350"/>
                  </a:lnTo>
                  <a:lnTo>
                    <a:pt x="1708922" y="1612854"/>
                  </a:lnTo>
                  <a:lnTo>
                    <a:pt x="1737888" y="1577961"/>
                  </a:lnTo>
                  <a:lnTo>
                    <a:pt x="1765234" y="1541725"/>
                  </a:lnTo>
                  <a:lnTo>
                    <a:pt x="1790902" y="1504203"/>
                  </a:lnTo>
                  <a:lnTo>
                    <a:pt x="1814838" y="1465450"/>
                  </a:lnTo>
                  <a:lnTo>
                    <a:pt x="1836985" y="1425523"/>
                  </a:lnTo>
                  <a:lnTo>
                    <a:pt x="1857287" y="1384476"/>
                  </a:lnTo>
                  <a:lnTo>
                    <a:pt x="1875689" y="1342366"/>
                  </a:lnTo>
                  <a:lnTo>
                    <a:pt x="1892136" y="1299249"/>
                  </a:lnTo>
                  <a:lnTo>
                    <a:pt x="1906570" y="1255179"/>
                  </a:lnTo>
                  <a:lnTo>
                    <a:pt x="1918937" y="1210214"/>
                  </a:lnTo>
                  <a:lnTo>
                    <a:pt x="1929181" y="1164409"/>
                  </a:lnTo>
                  <a:lnTo>
                    <a:pt x="1937245" y="1117820"/>
                  </a:lnTo>
                  <a:lnTo>
                    <a:pt x="1943074" y="1070502"/>
                  </a:lnTo>
                  <a:lnTo>
                    <a:pt x="1946613" y="1022511"/>
                  </a:lnTo>
                  <a:lnTo>
                    <a:pt x="1947804" y="973904"/>
                  </a:lnTo>
                  <a:lnTo>
                    <a:pt x="1946767" y="926500"/>
                  </a:lnTo>
                  <a:lnTo>
                    <a:pt x="1943676" y="879422"/>
                  </a:lnTo>
                  <a:lnTo>
                    <a:pt x="1938566" y="832747"/>
                  </a:lnTo>
                  <a:lnTo>
                    <a:pt x="1931471" y="786553"/>
                  </a:lnTo>
                  <a:lnTo>
                    <a:pt x="1922426" y="740916"/>
                  </a:lnTo>
                  <a:lnTo>
                    <a:pt x="1911463" y="695915"/>
                  </a:lnTo>
                  <a:lnTo>
                    <a:pt x="1898618" y="651627"/>
                  </a:lnTo>
                  <a:lnTo>
                    <a:pt x="1883924" y="608128"/>
                  </a:lnTo>
                  <a:lnTo>
                    <a:pt x="1867415" y="565496"/>
                  </a:lnTo>
                  <a:lnTo>
                    <a:pt x="1849125" y="523809"/>
                  </a:lnTo>
                  <a:lnTo>
                    <a:pt x="1829088" y="483143"/>
                  </a:lnTo>
                  <a:lnTo>
                    <a:pt x="1807339" y="443577"/>
                  </a:lnTo>
                  <a:lnTo>
                    <a:pt x="1783911" y="405187"/>
                  </a:lnTo>
                  <a:lnTo>
                    <a:pt x="1758839" y="368051"/>
                  </a:lnTo>
                  <a:lnTo>
                    <a:pt x="1732156" y="332246"/>
                  </a:lnTo>
                  <a:lnTo>
                    <a:pt x="1703896" y="297849"/>
                  </a:lnTo>
                  <a:lnTo>
                    <a:pt x="1674094" y="264938"/>
                  </a:lnTo>
                  <a:lnTo>
                    <a:pt x="1642784" y="233589"/>
                  </a:lnTo>
                  <a:lnTo>
                    <a:pt x="1609999" y="203881"/>
                  </a:lnTo>
                  <a:lnTo>
                    <a:pt x="1575773" y="175891"/>
                  </a:lnTo>
                  <a:lnTo>
                    <a:pt x="1540141" y="149696"/>
                  </a:lnTo>
                  <a:lnTo>
                    <a:pt x="1503137" y="125373"/>
                  </a:lnTo>
                  <a:lnTo>
                    <a:pt x="1464794" y="102999"/>
                  </a:lnTo>
                  <a:lnTo>
                    <a:pt x="1425147" y="82652"/>
                  </a:lnTo>
                  <a:lnTo>
                    <a:pt x="1384230" y="64410"/>
                  </a:lnTo>
                  <a:lnTo>
                    <a:pt x="1342076" y="48349"/>
                  </a:lnTo>
                  <a:lnTo>
                    <a:pt x="1298720" y="34546"/>
                  </a:lnTo>
                  <a:lnTo>
                    <a:pt x="1254196" y="23080"/>
                  </a:lnTo>
                  <a:lnTo>
                    <a:pt x="1208538" y="14027"/>
                  </a:lnTo>
                  <a:lnTo>
                    <a:pt x="1161780" y="7466"/>
                  </a:lnTo>
                  <a:lnTo>
                    <a:pt x="1113955" y="3472"/>
                  </a:lnTo>
                  <a:lnTo>
                    <a:pt x="1065099" y="2123"/>
                  </a:lnTo>
                  <a:close/>
                </a:path>
              </a:pathLst>
            </a:custGeom>
            <a:ln w="34137">
              <a:solidFill>
                <a:srgbClr val="FFFFFF"/>
              </a:solidFill>
            </a:ln>
          </p:spPr>
          <p:txBody>
            <a:bodyPr wrap="square" lIns="0" tIns="0" rIns="0" bIns="0" rtlCol="0"/>
            <a:lstStyle/>
            <a:p>
              <a:pPr defTabSz="350855">
                <a:defRPr/>
              </a:pPr>
              <a:endParaRPr sz="691" kern="0">
                <a:solidFill>
                  <a:sysClr val="windowText" lastClr="000000"/>
                </a:solidFill>
                <a:latin typeface="Calibri"/>
              </a:endParaRPr>
            </a:p>
          </p:txBody>
        </p:sp>
      </p:grpSp>
      <p:grpSp>
        <p:nvGrpSpPr>
          <p:cNvPr id="100" name="object 28">
            <a:extLst>
              <a:ext uri="{FF2B5EF4-FFF2-40B4-BE49-F238E27FC236}">
                <a16:creationId xmlns:a16="http://schemas.microsoft.com/office/drawing/2014/main" id="{63EE2DD5-E23A-4E33-9726-BCC73B1145CB}"/>
              </a:ext>
            </a:extLst>
          </p:cNvPr>
          <p:cNvGrpSpPr/>
          <p:nvPr/>
        </p:nvGrpSpPr>
        <p:grpSpPr>
          <a:xfrm>
            <a:off x="4687047" y="4194364"/>
            <a:ext cx="760682" cy="760682"/>
            <a:chOff x="10296027" y="10391710"/>
            <a:chExt cx="1982470" cy="1982470"/>
          </a:xfrm>
        </p:grpSpPr>
        <p:pic>
          <p:nvPicPr>
            <p:cNvPr id="101" name="object 29">
              <a:extLst>
                <a:ext uri="{FF2B5EF4-FFF2-40B4-BE49-F238E27FC236}">
                  <a16:creationId xmlns:a16="http://schemas.microsoft.com/office/drawing/2014/main" id="{2997A657-68E5-43DC-ABCC-6DAB7C72EA96}"/>
                </a:ext>
              </a:extLst>
            </p:cNvPr>
            <p:cNvPicPr/>
            <p:nvPr/>
          </p:nvPicPr>
          <p:blipFill>
            <a:blip r:embed="rId7" cstate="print"/>
            <a:stretch>
              <a:fillRect/>
            </a:stretch>
          </p:blipFill>
          <p:spPr>
            <a:xfrm>
              <a:off x="10313093" y="10408779"/>
              <a:ext cx="1947808" cy="1947809"/>
            </a:xfrm>
            <a:prstGeom prst="rect">
              <a:avLst/>
            </a:prstGeom>
          </p:spPr>
        </p:pic>
        <p:sp>
          <p:nvSpPr>
            <p:cNvPr id="102" name="object 30">
              <a:extLst>
                <a:ext uri="{FF2B5EF4-FFF2-40B4-BE49-F238E27FC236}">
                  <a16:creationId xmlns:a16="http://schemas.microsoft.com/office/drawing/2014/main" id="{3673407E-80E2-45E3-AF7A-3F67079AAB74}"/>
                </a:ext>
              </a:extLst>
            </p:cNvPr>
            <p:cNvSpPr/>
            <p:nvPr/>
          </p:nvSpPr>
          <p:spPr>
            <a:xfrm>
              <a:off x="10313096" y="10408779"/>
              <a:ext cx="1948180" cy="1948180"/>
            </a:xfrm>
            <a:custGeom>
              <a:avLst/>
              <a:gdLst/>
              <a:ahLst/>
              <a:cxnLst/>
              <a:rect l="l" t="t" r="r" b="b"/>
              <a:pathLst>
                <a:path w="1948179" h="1948179">
                  <a:moveTo>
                    <a:pt x="1065099" y="2123"/>
                  </a:moveTo>
                  <a:lnTo>
                    <a:pt x="1071" y="0"/>
                  </a:lnTo>
                  <a:lnTo>
                    <a:pt x="452" y="532929"/>
                  </a:lnTo>
                  <a:lnTo>
                    <a:pt x="133" y="812021"/>
                  </a:lnTo>
                  <a:lnTo>
                    <a:pt x="16" y="928578"/>
                  </a:lnTo>
                  <a:lnTo>
                    <a:pt x="0" y="973904"/>
                  </a:lnTo>
                  <a:lnTo>
                    <a:pt x="1191" y="1022511"/>
                  </a:lnTo>
                  <a:lnTo>
                    <a:pt x="4730" y="1070502"/>
                  </a:lnTo>
                  <a:lnTo>
                    <a:pt x="10559" y="1117820"/>
                  </a:lnTo>
                  <a:lnTo>
                    <a:pt x="18623" y="1164409"/>
                  </a:lnTo>
                  <a:lnTo>
                    <a:pt x="28867" y="1210214"/>
                  </a:lnTo>
                  <a:lnTo>
                    <a:pt x="41233" y="1255179"/>
                  </a:lnTo>
                  <a:lnTo>
                    <a:pt x="55668" y="1299249"/>
                  </a:lnTo>
                  <a:lnTo>
                    <a:pt x="72114" y="1342366"/>
                  </a:lnTo>
                  <a:lnTo>
                    <a:pt x="90516" y="1384476"/>
                  </a:lnTo>
                  <a:lnTo>
                    <a:pt x="110819" y="1425523"/>
                  </a:lnTo>
                  <a:lnTo>
                    <a:pt x="132965" y="1465450"/>
                  </a:lnTo>
                  <a:lnTo>
                    <a:pt x="156901" y="1504203"/>
                  </a:lnTo>
                  <a:lnTo>
                    <a:pt x="182569" y="1541725"/>
                  </a:lnTo>
                  <a:lnTo>
                    <a:pt x="209914" y="1577961"/>
                  </a:lnTo>
                  <a:lnTo>
                    <a:pt x="238881" y="1612854"/>
                  </a:lnTo>
                  <a:lnTo>
                    <a:pt x="269413" y="1646350"/>
                  </a:lnTo>
                  <a:lnTo>
                    <a:pt x="301454" y="1678391"/>
                  </a:lnTo>
                  <a:lnTo>
                    <a:pt x="334950" y="1708923"/>
                  </a:lnTo>
                  <a:lnTo>
                    <a:pt x="369843" y="1737890"/>
                  </a:lnTo>
                  <a:lnTo>
                    <a:pt x="406079" y="1765235"/>
                  </a:lnTo>
                  <a:lnTo>
                    <a:pt x="443601" y="1790903"/>
                  </a:lnTo>
                  <a:lnTo>
                    <a:pt x="482354" y="1814839"/>
                  </a:lnTo>
                  <a:lnTo>
                    <a:pt x="522281" y="1836985"/>
                  </a:lnTo>
                  <a:lnTo>
                    <a:pt x="563328" y="1857288"/>
                  </a:lnTo>
                  <a:lnTo>
                    <a:pt x="605438" y="1875690"/>
                  </a:lnTo>
                  <a:lnTo>
                    <a:pt x="648555" y="1892136"/>
                  </a:lnTo>
                  <a:lnTo>
                    <a:pt x="692625" y="1906571"/>
                  </a:lnTo>
                  <a:lnTo>
                    <a:pt x="737590" y="1918937"/>
                  </a:lnTo>
                  <a:lnTo>
                    <a:pt x="783395" y="1929181"/>
                  </a:lnTo>
                  <a:lnTo>
                    <a:pt x="829984" y="1937245"/>
                  </a:lnTo>
                  <a:lnTo>
                    <a:pt x="877302" y="1943074"/>
                  </a:lnTo>
                  <a:lnTo>
                    <a:pt x="925293" y="1946613"/>
                  </a:lnTo>
                  <a:lnTo>
                    <a:pt x="973900" y="1947804"/>
                  </a:lnTo>
                  <a:lnTo>
                    <a:pt x="1022508" y="1946613"/>
                  </a:lnTo>
                  <a:lnTo>
                    <a:pt x="1070498" y="1943074"/>
                  </a:lnTo>
                  <a:lnTo>
                    <a:pt x="1117816" y="1937245"/>
                  </a:lnTo>
                  <a:lnTo>
                    <a:pt x="1164406" y="1929181"/>
                  </a:lnTo>
                  <a:lnTo>
                    <a:pt x="1210211" y="1918937"/>
                  </a:lnTo>
                  <a:lnTo>
                    <a:pt x="1255176" y="1906571"/>
                  </a:lnTo>
                  <a:lnTo>
                    <a:pt x="1299245" y="1892136"/>
                  </a:lnTo>
                  <a:lnTo>
                    <a:pt x="1342363" y="1875690"/>
                  </a:lnTo>
                  <a:lnTo>
                    <a:pt x="1384473" y="1857288"/>
                  </a:lnTo>
                  <a:lnTo>
                    <a:pt x="1425520" y="1836985"/>
                  </a:lnTo>
                  <a:lnTo>
                    <a:pt x="1465447" y="1814839"/>
                  </a:lnTo>
                  <a:lnTo>
                    <a:pt x="1504200" y="1790903"/>
                  </a:lnTo>
                  <a:lnTo>
                    <a:pt x="1541723" y="1765235"/>
                  </a:lnTo>
                  <a:lnTo>
                    <a:pt x="1577959" y="1737890"/>
                  </a:lnTo>
                  <a:lnTo>
                    <a:pt x="1612852" y="1708923"/>
                  </a:lnTo>
                  <a:lnTo>
                    <a:pt x="1646348" y="1678391"/>
                  </a:lnTo>
                  <a:lnTo>
                    <a:pt x="1678389" y="1646350"/>
                  </a:lnTo>
                  <a:lnTo>
                    <a:pt x="1708922" y="1612854"/>
                  </a:lnTo>
                  <a:lnTo>
                    <a:pt x="1737888" y="1577961"/>
                  </a:lnTo>
                  <a:lnTo>
                    <a:pt x="1765234" y="1541725"/>
                  </a:lnTo>
                  <a:lnTo>
                    <a:pt x="1790902" y="1504203"/>
                  </a:lnTo>
                  <a:lnTo>
                    <a:pt x="1814838" y="1465450"/>
                  </a:lnTo>
                  <a:lnTo>
                    <a:pt x="1836985" y="1425523"/>
                  </a:lnTo>
                  <a:lnTo>
                    <a:pt x="1857287" y="1384476"/>
                  </a:lnTo>
                  <a:lnTo>
                    <a:pt x="1875689" y="1342366"/>
                  </a:lnTo>
                  <a:lnTo>
                    <a:pt x="1892136" y="1299249"/>
                  </a:lnTo>
                  <a:lnTo>
                    <a:pt x="1906570" y="1255179"/>
                  </a:lnTo>
                  <a:lnTo>
                    <a:pt x="1918937" y="1210214"/>
                  </a:lnTo>
                  <a:lnTo>
                    <a:pt x="1929181" y="1164409"/>
                  </a:lnTo>
                  <a:lnTo>
                    <a:pt x="1937245" y="1117820"/>
                  </a:lnTo>
                  <a:lnTo>
                    <a:pt x="1943074" y="1070502"/>
                  </a:lnTo>
                  <a:lnTo>
                    <a:pt x="1946613" y="1022511"/>
                  </a:lnTo>
                  <a:lnTo>
                    <a:pt x="1947804" y="973904"/>
                  </a:lnTo>
                  <a:lnTo>
                    <a:pt x="1946767" y="926500"/>
                  </a:lnTo>
                  <a:lnTo>
                    <a:pt x="1943676" y="879422"/>
                  </a:lnTo>
                  <a:lnTo>
                    <a:pt x="1938566" y="832747"/>
                  </a:lnTo>
                  <a:lnTo>
                    <a:pt x="1931471" y="786553"/>
                  </a:lnTo>
                  <a:lnTo>
                    <a:pt x="1922426" y="740916"/>
                  </a:lnTo>
                  <a:lnTo>
                    <a:pt x="1911463" y="695915"/>
                  </a:lnTo>
                  <a:lnTo>
                    <a:pt x="1898618" y="651627"/>
                  </a:lnTo>
                  <a:lnTo>
                    <a:pt x="1883924" y="608128"/>
                  </a:lnTo>
                  <a:lnTo>
                    <a:pt x="1867415" y="565496"/>
                  </a:lnTo>
                  <a:lnTo>
                    <a:pt x="1849125" y="523809"/>
                  </a:lnTo>
                  <a:lnTo>
                    <a:pt x="1829088" y="483143"/>
                  </a:lnTo>
                  <a:lnTo>
                    <a:pt x="1807339" y="443577"/>
                  </a:lnTo>
                  <a:lnTo>
                    <a:pt x="1783911" y="405187"/>
                  </a:lnTo>
                  <a:lnTo>
                    <a:pt x="1758839" y="368051"/>
                  </a:lnTo>
                  <a:lnTo>
                    <a:pt x="1732156" y="332246"/>
                  </a:lnTo>
                  <a:lnTo>
                    <a:pt x="1703896" y="297849"/>
                  </a:lnTo>
                  <a:lnTo>
                    <a:pt x="1674094" y="264938"/>
                  </a:lnTo>
                  <a:lnTo>
                    <a:pt x="1642784" y="233589"/>
                  </a:lnTo>
                  <a:lnTo>
                    <a:pt x="1609999" y="203881"/>
                  </a:lnTo>
                  <a:lnTo>
                    <a:pt x="1575773" y="175891"/>
                  </a:lnTo>
                  <a:lnTo>
                    <a:pt x="1540141" y="149696"/>
                  </a:lnTo>
                  <a:lnTo>
                    <a:pt x="1503137" y="125373"/>
                  </a:lnTo>
                  <a:lnTo>
                    <a:pt x="1464794" y="102999"/>
                  </a:lnTo>
                  <a:lnTo>
                    <a:pt x="1425147" y="82652"/>
                  </a:lnTo>
                  <a:lnTo>
                    <a:pt x="1384230" y="64410"/>
                  </a:lnTo>
                  <a:lnTo>
                    <a:pt x="1342076" y="48349"/>
                  </a:lnTo>
                  <a:lnTo>
                    <a:pt x="1298720" y="34546"/>
                  </a:lnTo>
                  <a:lnTo>
                    <a:pt x="1254196" y="23080"/>
                  </a:lnTo>
                  <a:lnTo>
                    <a:pt x="1208538" y="14027"/>
                  </a:lnTo>
                  <a:lnTo>
                    <a:pt x="1161780" y="7466"/>
                  </a:lnTo>
                  <a:lnTo>
                    <a:pt x="1113955" y="3472"/>
                  </a:lnTo>
                  <a:lnTo>
                    <a:pt x="1065099" y="2123"/>
                  </a:lnTo>
                  <a:close/>
                </a:path>
              </a:pathLst>
            </a:custGeom>
            <a:ln w="34137">
              <a:solidFill>
                <a:srgbClr val="FFFFFF"/>
              </a:solidFill>
            </a:ln>
          </p:spPr>
          <p:txBody>
            <a:bodyPr wrap="square" lIns="0" tIns="0" rIns="0" bIns="0" rtlCol="0"/>
            <a:lstStyle/>
            <a:p>
              <a:pPr defTabSz="350855">
                <a:defRPr/>
              </a:pPr>
              <a:endParaRPr sz="691" kern="0">
                <a:solidFill>
                  <a:sysClr val="windowText" lastClr="000000"/>
                </a:solidFill>
                <a:latin typeface="Calibri"/>
              </a:endParaRPr>
            </a:p>
          </p:txBody>
        </p:sp>
      </p:grpSp>
      <p:grpSp>
        <p:nvGrpSpPr>
          <p:cNvPr id="103" name="object 39">
            <a:extLst>
              <a:ext uri="{FF2B5EF4-FFF2-40B4-BE49-F238E27FC236}">
                <a16:creationId xmlns:a16="http://schemas.microsoft.com/office/drawing/2014/main" id="{5580FD2E-D44B-4130-90CF-4BA847F9027A}"/>
              </a:ext>
            </a:extLst>
          </p:cNvPr>
          <p:cNvGrpSpPr/>
          <p:nvPr/>
        </p:nvGrpSpPr>
        <p:grpSpPr>
          <a:xfrm>
            <a:off x="6556003" y="4194364"/>
            <a:ext cx="760682" cy="760682"/>
            <a:chOff x="15166849" y="10391710"/>
            <a:chExt cx="1982470" cy="1982470"/>
          </a:xfrm>
        </p:grpSpPr>
        <p:pic>
          <p:nvPicPr>
            <p:cNvPr id="104" name="object 40">
              <a:extLst>
                <a:ext uri="{FF2B5EF4-FFF2-40B4-BE49-F238E27FC236}">
                  <a16:creationId xmlns:a16="http://schemas.microsoft.com/office/drawing/2014/main" id="{81D6FD8E-D0CC-440A-82ED-E69A51A6D31D}"/>
                </a:ext>
              </a:extLst>
            </p:cNvPr>
            <p:cNvPicPr/>
            <p:nvPr/>
          </p:nvPicPr>
          <p:blipFill>
            <a:blip r:embed="rId8" cstate="print"/>
            <a:stretch>
              <a:fillRect/>
            </a:stretch>
          </p:blipFill>
          <p:spPr>
            <a:xfrm>
              <a:off x="15183916" y="10408779"/>
              <a:ext cx="1947810" cy="1947809"/>
            </a:xfrm>
            <a:prstGeom prst="rect">
              <a:avLst/>
            </a:prstGeom>
          </p:spPr>
        </p:pic>
        <p:sp>
          <p:nvSpPr>
            <p:cNvPr id="105" name="object 41">
              <a:extLst>
                <a:ext uri="{FF2B5EF4-FFF2-40B4-BE49-F238E27FC236}">
                  <a16:creationId xmlns:a16="http://schemas.microsoft.com/office/drawing/2014/main" id="{D71A9C6B-8504-49B8-8850-8E6161717D97}"/>
                </a:ext>
              </a:extLst>
            </p:cNvPr>
            <p:cNvSpPr/>
            <p:nvPr/>
          </p:nvSpPr>
          <p:spPr>
            <a:xfrm>
              <a:off x="15183918" y="10408779"/>
              <a:ext cx="1948180" cy="1948180"/>
            </a:xfrm>
            <a:custGeom>
              <a:avLst/>
              <a:gdLst/>
              <a:ahLst/>
              <a:cxnLst/>
              <a:rect l="l" t="t" r="r" b="b"/>
              <a:pathLst>
                <a:path w="1948180" h="1948179">
                  <a:moveTo>
                    <a:pt x="1065103" y="2123"/>
                  </a:moveTo>
                  <a:lnTo>
                    <a:pt x="1075" y="0"/>
                  </a:lnTo>
                  <a:lnTo>
                    <a:pt x="453" y="532929"/>
                  </a:lnTo>
                  <a:lnTo>
                    <a:pt x="134" y="812021"/>
                  </a:lnTo>
                  <a:lnTo>
                    <a:pt x="16" y="928578"/>
                  </a:lnTo>
                  <a:lnTo>
                    <a:pt x="0" y="973904"/>
                  </a:lnTo>
                  <a:lnTo>
                    <a:pt x="1191" y="1022511"/>
                  </a:lnTo>
                  <a:lnTo>
                    <a:pt x="4730" y="1070502"/>
                  </a:lnTo>
                  <a:lnTo>
                    <a:pt x="10559" y="1117820"/>
                  </a:lnTo>
                  <a:lnTo>
                    <a:pt x="18623" y="1164409"/>
                  </a:lnTo>
                  <a:lnTo>
                    <a:pt x="28867" y="1210214"/>
                  </a:lnTo>
                  <a:lnTo>
                    <a:pt x="41234" y="1255179"/>
                  </a:lnTo>
                  <a:lnTo>
                    <a:pt x="55668" y="1299249"/>
                  </a:lnTo>
                  <a:lnTo>
                    <a:pt x="72115" y="1342366"/>
                  </a:lnTo>
                  <a:lnTo>
                    <a:pt x="90517" y="1384476"/>
                  </a:lnTo>
                  <a:lnTo>
                    <a:pt x="110819" y="1425523"/>
                  </a:lnTo>
                  <a:lnTo>
                    <a:pt x="132966" y="1465450"/>
                  </a:lnTo>
                  <a:lnTo>
                    <a:pt x="156902" y="1504203"/>
                  </a:lnTo>
                  <a:lnTo>
                    <a:pt x="182570" y="1541725"/>
                  </a:lnTo>
                  <a:lnTo>
                    <a:pt x="209916" y="1577961"/>
                  </a:lnTo>
                  <a:lnTo>
                    <a:pt x="238882" y="1612854"/>
                  </a:lnTo>
                  <a:lnTo>
                    <a:pt x="269415" y="1646350"/>
                  </a:lnTo>
                  <a:lnTo>
                    <a:pt x="301456" y="1678391"/>
                  </a:lnTo>
                  <a:lnTo>
                    <a:pt x="334952" y="1708923"/>
                  </a:lnTo>
                  <a:lnTo>
                    <a:pt x="369845" y="1737890"/>
                  </a:lnTo>
                  <a:lnTo>
                    <a:pt x="406081" y="1765235"/>
                  </a:lnTo>
                  <a:lnTo>
                    <a:pt x="443604" y="1790903"/>
                  </a:lnTo>
                  <a:lnTo>
                    <a:pt x="482356" y="1814839"/>
                  </a:lnTo>
                  <a:lnTo>
                    <a:pt x="522284" y="1836985"/>
                  </a:lnTo>
                  <a:lnTo>
                    <a:pt x="563331" y="1857288"/>
                  </a:lnTo>
                  <a:lnTo>
                    <a:pt x="605441" y="1875690"/>
                  </a:lnTo>
                  <a:lnTo>
                    <a:pt x="648559" y="1892136"/>
                  </a:lnTo>
                  <a:lnTo>
                    <a:pt x="692628" y="1906571"/>
                  </a:lnTo>
                  <a:lnTo>
                    <a:pt x="737593" y="1918937"/>
                  </a:lnTo>
                  <a:lnTo>
                    <a:pt x="783398" y="1929181"/>
                  </a:lnTo>
                  <a:lnTo>
                    <a:pt x="829988" y="1937245"/>
                  </a:lnTo>
                  <a:lnTo>
                    <a:pt x="877306" y="1943074"/>
                  </a:lnTo>
                  <a:lnTo>
                    <a:pt x="925296" y="1946613"/>
                  </a:lnTo>
                  <a:lnTo>
                    <a:pt x="973904" y="1947804"/>
                  </a:lnTo>
                  <a:lnTo>
                    <a:pt x="1022511" y="1946613"/>
                  </a:lnTo>
                  <a:lnTo>
                    <a:pt x="1070502" y="1943074"/>
                  </a:lnTo>
                  <a:lnTo>
                    <a:pt x="1117820" y="1937245"/>
                  </a:lnTo>
                  <a:lnTo>
                    <a:pt x="1164410" y="1929181"/>
                  </a:lnTo>
                  <a:lnTo>
                    <a:pt x="1210215" y="1918937"/>
                  </a:lnTo>
                  <a:lnTo>
                    <a:pt x="1255180" y="1906571"/>
                  </a:lnTo>
                  <a:lnTo>
                    <a:pt x="1299249" y="1892136"/>
                  </a:lnTo>
                  <a:lnTo>
                    <a:pt x="1342367" y="1875690"/>
                  </a:lnTo>
                  <a:lnTo>
                    <a:pt x="1384477" y="1857288"/>
                  </a:lnTo>
                  <a:lnTo>
                    <a:pt x="1425524" y="1836985"/>
                  </a:lnTo>
                  <a:lnTo>
                    <a:pt x="1465451" y="1814839"/>
                  </a:lnTo>
                  <a:lnTo>
                    <a:pt x="1504204" y="1790903"/>
                  </a:lnTo>
                  <a:lnTo>
                    <a:pt x="1541727" y="1765235"/>
                  </a:lnTo>
                  <a:lnTo>
                    <a:pt x="1577963" y="1737890"/>
                  </a:lnTo>
                  <a:lnTo>
                    <a:pt x="1612856" y="1708923"/>
                  </a:lnTo>
                  <a:lnTo>
                    <a:pt x="1646352" y="1678391"/>
                  </a:lnTo>
                  <a:lnTo>
                    <a:pt x="1678393" y="1646350"/>
                  </a:lnTo>
                  <a:lnTo>
                    <a:pt x="1708926" y="1612854"/>
                  </a:lnTo>
                  <a:lnTo>
                    <a:pt x="1737892" y="1577961"/>
                  </a:lnTo>
                  <a:lnTo>
                    <a:pt x="1765238" y="1541725"/>
                  </a:lnTo>
                  <a:lnTo>
                    <a:pt x="1790906" y="1504203"/>
                  </a:lnTo>
                  <a:lnTo>
                    <a:pt x="1814842" y="1465450"/>
                  </a:lnTo>
                  <a:lnTo>
                    <a:pt x="1836988" y="1425523"/>
                  </a:lnTo>
                  <a:lnTo>
                    <a:pt x="1857291" y="1384476"/>
                  </a:lnTo>
                  <a:lnTo>
                    <a:pt x="1875693" y="1342366"/>
                  </a:lnTo>
                  <a:lnTo>
                    <a:pt x="1892140" y="1299249"/>
                  </a:lnTo>
                  <a:lnTo>
                    <a:pt x="1906574" y="1255179"/>
                  </a:lnTo>
                  <a:lnTo>
                    <a:pt x="1918941" y="1210214"/>
                  </a:lnTo>
                  <a:lnTo>
                    <a:pt x="1929184" y="1164409"/>
                  </a:lnTo>
                  <a:lnTo>
                    <a:pt x="1937249" y="1117820"/>
                  </a:lnTo>
                  <a:lnTo>
                    <a:pt x="1943078" y="1070502"/>
                  </a:lnTo>
                  <a:lnTo>
                    <a:pt x="1946617" y="1022511"/>
                  </a:lnTo>
                  <a:lnTo>
                    <a:pt x="1947808" y="973904"/>
                  </a:lnTo>
                  <a:lnTo>
                    <a:pt x="1946771" y="926500"/>
                  </a:lnTo>
                  <a:lnTo>
                    <a:pt x="1943680" y="879422"/>
                  </a:lnTo>
                  <a:lnTo>
                    <a:pt x="1938570" y="832747"/>
                  </a:lnTo>
                  <a:lnTo>
                    <a:pt x="1931475" y="786553"/>
                  </a:lnTo>
                  <a:lnTo>
                    <a:pt x="1922430" y="740916"/>
                  </a:lnTo>
                  <a:lnTo>
                    <a:pt x="1911467" y="695915"/>
                  </a:lnTo>
                  <a:lnTo>
                    <a:pt x="1898622" y="651627"/>
                  </a:lnTo>
                  <a:lnTo>
                    <a:pt x="1883927" y="608128"/>
                  </a:lnTo>
                  <a:lnTo>
                    <a:pt x="1867418" y="565496"/>
                  </a:lnTo>
                  <a:lnTo>
                    <a:pt x="1849129" y="523809"/>
                  </a:lnTo>
                  <a:lnTo>
                    <a:pt x="1829092" y="483143"/>
                  </a:lnTo>
                  <a:lnTo>
                    <a:pt x="1807343" y="443577"/>
                  </a:lnTo>
                  <a:lnTo>
                    <a:pt x="1783915" y="405187"/>
                  </a:lnTo>
                  <a:lnTo>
                    <a:pt x="1758843" y="368051"/>
                  </a:lnTo>
                  <a:lnTo>
                    <a:pt x="1732160" y="332246"/>
                  </a:lnTo>
                  <a:lnTo>
                    <a:pt x="1703900" y="297849"/>
                  </a:lnTo>
                  <a:lnTo>
                    <a:pt x="1674098" y="264938"/>
                  </a:lnTo>
                  <a:lnTo>
                    <a:pt x="1642788" y="233589"/>
                  </a:lnTo>
                  <a:lnTo>
                    <a:pt x="1610003" y="203881"/>
                  </a:lnTo>
                  <a:lnTo>
                    <a:pt x="1575777" y="175891"/>
                  </a:lnTo>
                  <a:lnTo>
                    <a:pt x="1540145" y="149696"/>
                  </a:lnTo>
                  <a:lnTo>
                    <a:pt x="1503141" y="125373"/>
                  </a:lnTo>
                  <a:lnTo>
                    <a:pt x="1464798" y="102999"/>
                  </a:lnTo>
                  <a:lnTo>
                    <a:pt x="1425151" y="82652"/>
                  </a:lnTo>
                  <a:lnTo>
                    <a:pt x="1384234" y="64410"/>
                  </a:lnTo>
                  <a:lnTo>
                    <a:pt x="1342080" y="48349"/>
                  </a:lnTo>
                  <a:lnTo>
                    <a:pt x="1298724" y="34546"/>
                  </a:lnTo>
                  <a:lnTo>
                    <a:pt x="1254200" y="23080"/>
                  </a:lnTo>
                  <a:lnTo>
                    <a:pt x="1208542" y="14027"/>
                  </a:lnTo>
                  <a:lnTo>
                    <a:pt x="1161784" y="7466"/>
                  </a:lnTo>
                  <a:lnTo>
                    <a:pt x="1113959" y="3472"/>
                  </a:lnTo>
                  <a:lnTo>
                    <a:pt x="1065103" y="2123"/>
                  </a:lnTo>
                  <a:close/>
                </a:path>
              </a:pathLst>
            </a:custGeom>
            <a:ln w="34137">
              <a:solidFill>
                <a:srgbClr val="FFFFFF"/>
              </a:solidFill>
            </a:ln>
          </p:spPr>
          <p:txBody>
            <a:bodyPr wrap="square" lIns="0" tIns="0" rIns="0" bIns="0" rtlCol="0"/>
            <a:lstStyle/>
            <a:p>
              <a:pPr defTabSz="350855">
                <a:defRPr/>
              </a:pPr>
              <a:endParaRPr sz="691" kern="0">
                <a:solidFill>
                  <a:sysClr val="windowText" lastClr="000000"/>
                </a:solidFill>
                <a:latin typeface="Calibri"/>
              </a:endParaRPr>
            </a:p>
          </p:txBody>
        </p:sp>
      </p:grpSp>
      <p:grpSp>
        <p:nvGrpSpPr>
          <p:cNvPr id="120" name="object 42">
            <a:extLst>
              <a:ext uri="{FF2B5EF4-FFF2-40B4-BE49-F238E27FC236}">
                <a16:creationId xmlns:a16="http://schemas.microsoft.com/office/drawing/2014/main" id="{CD1ED310-80FC-4881-A4A8-256A4C62D12D}"/>
              </a:ext>
            </a:extLst>
          </p:cNvPr>
          <p:cNvGrpSpPr/>
          <p:nvPr/>
        </p:nvGrpSpPr>
        <p:grpSpPr>
          <a:xfrm>
            <a:off x="5621526" y="4194364"/>
            <a:ext cx="760682" cy="760682"/>
            <a:chOff x="12731440" y="10391710"/>
            <a:chExt cx="1982470" cy="1982470"/>
          </a:xfrm>
        </p:grpSpPr>
        <p:sp>
          <p:nvSpPr>
            <p:cNvPr id="121" name="object 43">
              <a:extLst>
                <a:ext uri="{FF2B5EF4-FFF2-40B4-BE49-F238E27FC236}">
                  <a16:creationId xmlns:a16="http://schemas.microsoft.com/office/drawing/2014/main" id="{FAB0BCE2-C48E-4CC0-9E47-A971FB631A05}"/>
                </a:ext>
              </a:extLst>
            </p:cNvPr>
            <p:cNvSpPr/>
            <p:nvPr/>
          </p:nvSpPr>
          <p:spPr>
            <a:xfrm>
              <a:off x="12748509" y="10408779"/>
              <a:ext cx="1948180" cy="1948180"/>
            </a:xfrm>
            <a:custGeom>
              <a:avLst/>
              <a:gdLst/>
              <a:ahLst/>
              <a:cxnLst/>
              <a:rect l="l" t="t" r="r" b="b"/>
              <a:pathLst>
                <a:path w="1948180" h="1948179">
                  <a:moveTo>
                    <a:pt x="1071" y="0"/>
                  </a:moveTo>
                  <a:lnTo>
                    <a:pt x="0" y="973904"/>
                  </a:lnTo>
                  <a:lnTo>
                    <a:pt x="1191" y="1022511"/>
                  </a:lnTo>
                  <a:lnTo>
                    <a:pt x="4730" y="1070502"/>
                  </a:lnTo>
                  <a:lnTo>
                    <a:pt x="10559" y="1117820"/>
                  </a:lnTo>
                  <a:lnTo>
                    <a:pt x="18623" y="1164409"/>
                  </a:lnTo>
                  <a:lnTo>
                    <a:pt x="28867" y="1210214"/>
                  </a:lnTo>
                  <a:lnTo>
                    <a:pt x="41233" y="1255179"/>
                  </a:lnTo>
                  <a:lnTo>
                    <a:pt x="55668" y="1299249"/>
                  </a:lnTo>
                  <a:lnTo>
                    <a:pt x="72114" y="1342366"/>
                  </a:lnTo>
                  <a:lnTo>
                    <a:pt x="90516" y="1384476"/>
                  </a:lnTo>
                  <a:lnTo>
                    <a:pt x="110819" y="1425523"/>
                  </a:lnTo>
                  <a:lnTo>
                    <a:pt x="132965" y="1465450"/>
                  </a:lnTo>
                  <a:lnTo>
                    <a:pt x="156901" y="1504203"/>
                  </a:lnTo>
                  <a:lnTo>
                    <a:pt x="182569" y="1541725"/>
                  </a:lnTo>
                  <a:lnTo>
                    <a:pt x="209914" y="1577961"/>
                  </a:lnTo>
                  <a:lnTo>
                    <a:pt x="238881" y="1612854"/>
                  </a:lnTo>
                  <a:lnTo>
                    <a:pt x="269413" y="1646350"/>
                  </a:lnTo>
                  <a:lnTo>
                    <a:pt x="301454" y="1678391"/>
                  </a:lnTo>
                  <a:lnTo>
                    <a:pt x="334950" y="1708923"/>
                  </a:lnTo>
                  <a:lnTo>
                    <a:pt x="369843" y="1737890"/>
                  </a:lnTo>
                  <a:lnTo>
                    <a:pt x="406079" y="1765235"/>
                  </a:lnTo>
                  <a:lnTo>
                    <a:pt x="443601" y="1790903"/>
                  </a:lnTo>
                  <a:lnTo>
                    <a:pt x="482354" y="1814839"/>
                  </a:lnTo>
                  <a:lnTo>
                    <a:pt x="522281" y="1836985"/>
                  </a:lnTo>
                  <a:lnTo>
                    <a:pt x="563328" y="1857288"/>
                  </a:lnTo>
                  <a:lnTo>
                    <a:pt x="605438" y="1875690"/>
                  </a:lnTo>
                  <a:lnTo>
                    <a:pt x="648555" y="1892136"/>
                  </a:lnTo>
                  <a:lnTo>
                    <a:pt x="692625" y="1906571"/>
                  </a:lnTo>
                  <a:lnTo>
                    <a:pt x="737590" y="1918937"/>
                  </a:lnTo>
                  <a:lnTo>
                    <a:pt x="783395" y="1929181"/>
                  </a:lnTo>
                  <a:lnTo>
                    <a:pt x="829984" y="1937245"/>
                  </a:lnTo>
                  <a:lnTo>
                    <a:pt x="877302" y="1943074"/>
                  </a:lnTo>
                  <a:lnTo>
                    <a:pt x="925293" y="1946613"/>
                  </a:lnTo>
                  <a:lnTo>
                    <a:pt x="973900" y="1947804"/>
                  </a:lnTo>
                  <a:lnTo>
                    <a:pt x="1022508" y="1946613"/>
                  </a:lnTo>
                  <a:lnTo>
                    <a:pt x="1070498" y="1943074"/>
                  </a:lnTo>
                  <a:lnTo>
                    <a:pt x="1117816" y="1937245"/>
                  </a:lnTo>
                  <a:lnTo>
                    <a:pt x="1164406" y="1929181"/>
                  </a:lnTo>
                  <a:lnTo>
                    <a:pt x="1210211" y="1918937"/>
                  </a:lnTo>
                  <a:lnTo>
                    <a:pt x="1255176" y="1906571"/>
                  </a:lnTo>
                  <a:lnTo>
                    <a:pt x="1299245" y="1892136"/>
                  </a:lnTo>
                  <a:lnTo>
                    <a:pt x="1342363" y="1875690"/>
                  </a:lnTo>
                  <a:lnTo>
                    <a:pt x="1384473" y="1857288"/>
                  </a:lnTo>
                  <a:lnTo>
                    <a:pt x="1425520" y="1836985"/>
                  </a:lnTo>
                  <a:lnTo>
                    <a:pt x="1465447" y="1814839"/>
                  </a:lnTo>
                  <a:lnTo>
                    <a:pt x="1504200" y="1790903"/>
                  </a:lnTo>
                  <a:lnTo>
                    <a:pt x="1541723" y="1765235"/>
                  </a:lnTo>
                  <a:lnTo>
                    <a:pt x="1577959" y="1737890"/>
                  </a:lnTo>
                  <a:lnTo>
                    <a:pt x="1612852" y="1708923"/>
                  </a:lnTo>
                  <a:lnTo>
                    <a:pt x="1646348" y="1678391"/>
                  </a:lnTo>
                  <a:lnTo>
                    <a:pt x="1678389" y="1646350"/>
                  </a:lnTo>
                  <a:lnTo>
                    <a:pt x="1708922" y="1612854"/>
                  </a:lnTo>
                  <a:lnTo>
                    <a:pt x="1737888" y="1577961"/>
                  </a:lnTo>
                  <a:lnTo>
                    <a:pt x="1765234" y="1541725"/>
                  </a:lnTo>
                  <a:lnTo>
                    <a:pt x="1790902" y="1504203"/>
                  </a:lnTo>
                  <a:lnTo>
                    <a:pt x="1814838" y="1465450"/>
                  </a:lnTo>
                  <a:lnTo>
                    <a:pt x="1836985" y="1425523"/>
                  </a:lnTo>
                  <a:lnTo>
                    <a:pt x="1857287" y="1384476"/>
                  </a:lnTo>
                  <a:lnTo>
                    <a:pt x="1875689" y="1342366"/>
                  </a:lnTo>
                  <a:lnTo>
                    <a:pt x="1892136" y="1299249"/>
                  </a:lnTo>
                  <a:lnTo>
                    <a:pt x="1906570" y="1255179"/>
                  </a:lnTo>
                  <a:lnTo>
                    <a:pt x="1918937" y="1210214"/>
                  </a:lnTo>
                  <a:lnTo>
                    <a:pt x="1929181" y="1164409"/>
                  </a:lnTo>
                  <a:lnTo>
                    <a:pt x="1937245" y="1117820"/>
                  </a:lnTo>
                  <a:lnTo>
                    <a:pt x="1943074" y="1070502"/>
                  </a:lnTo>
                  <a:lnTo>
                    <a:pt x="1946613" y="1022511"/>
                  </a:lnTo>
                  <a:lnTo>
                    <a:pt x="1947804" y="973904"/>
                  </a:lnTo>
                  <a:lnTo>
                    <a:pt x="1946767" y="926500"/>
                  </a:lnTo>
                  <a:lnTo>
                    <a:pt x="1943676" y="879422"/>
                  </a:lnTo>
                  <a:lnTo>
                    <a:pt x="1938566" y="832747"/>
                  </a:lnTo>
                  <a:lnTo>
                    <a:pt x="1931471" y="786553"/>
                  </a:lnTo>
                  <a:lnTo>
                    <a:pt x="1922426" y="740916"/>
                  </a:lnTo>
                  <a:lnTo>
                    <a:pt x="1911463" y="695915"/>
                  </a:lnTo>
                  <a:lnTo>
                    <a:pt x="1898618" y="651627"/>
                  </a:lnTo>
                  <a:lnTo>
                    <a:pt x="1883924" y="608128"/>
                  </a:lnTo>
                  <a:lnTo>
                    <a:pt x="1867415" y="565496"/>
                  </a:lnTo>
                  <a:lnTo>
                    <a:pt x="1849125" y="523809"/>
                  </a:lnTo>
                  <a:lnTo>
                    <a:pt x="1829088" y="483143"/>
                  </a:lnTo>
                  <a:lnTo>
                    <a:pt x="1807339" y="443577"/>
                  </a:lnTo>
                  <a:lnTo>
                    <a:pt x="1783911" y="405187"/>
                  </a:lnTo>
                  <a:lnTo>
                    <a:pt x="1758839" y="368051"/>
                  </a:lnTo>
                  <a:lnTo>
                    <a:pt x="1732156" y="332246"/>
                  </a:lnTo>
                  <a:lnTo>
                    <a:pt x="1703896" y="297849"/>
                  </a:lnTo>
                  <a:lnTo>
                    <a:pt x="1674094" y="264938"/>
                  </a:lnTo>
                  <a:lnTo>
                    <a:pt x="1642784" y="233589"/>
                  </a:lnTo>
                  <a:lnTo>
                    <a:pt x="1609999" y="203881"/>
                  </a:lnTo>
                  <a:lnTo>
                    <a:pt x="1575773" y="175891"/>
                  </a:lnTo>
                  <a:lnTo>
                    <a:pt x="1540141" y="149696"/>
                  </a:lnTo>
                  <a:lnTo>
                    <a:pt x="1503137" y="125373"/>
                  </a:lnTo>
                  <a:lnTo>
                    <a:pt x="1464794" y="102999"/>
                  </a:lnTo>
                  <a:lnTo>
                    <a:pt x="1425147" y="82652"/>
                  </a:lnTo>
                  <a:lnTo>
                    <a:pt x="1384230" y="64410"/>
                  </a:lnTo>
                  <a:lnTo>
                    <a:pt x="1342076" y="48349"/>
                  </a:lnTo>
                  <a:lnTo>
                    <a:pt x="1298720" y="34546"/>
                  </a:lnTo>
                  <a:lnTo>
                    <a:pt x="1254196" y="23080"/>
                  </a:lnTo>
                  <a:lnTo>
                    <a:pt x="1208538" y="14027"/>
                  </a:lnTo>
                  <a:lnTo>
                    <a:pt x="1161780" y="7466"/>
                  </a:lnTo>
                  <a:lnTo>
                    <a:pt x="1113955" y="3472"/>
                  </a:lnTo>
                  <a:lnTo>
                    <a:pt x="1065099" y="2123"/>
                  </a:lnTo>
                  <a:lnTo>
                    <a:pt x="1071" y="0"/>
                  </a:lnTo>
                  <a:close/>
                </a:path>
              </a:pathLst>
            </a:custGeom>
            <a:solidFill>
              <a:srgbClr val="FFFFFF"/>
            </a:solidFill>
          </p:spPr>
          <p:txBody>
            <a:bodyPr wrap="square" lIns="0" tIns="0" rIns="0" bIns="0" rtlCol="0"/>
            <a:lstStyle/>
            <a:p>
              <a:pPr defTabSz="350855">
                <a:defRPr/>
              </a:pPr>
              <a:endParaRPr sz="691" kern="0">
                <a:solidFill>
                  <a:sysClr val="windowText" lastClr="000000"/>
                </a:solidFill>
                <a:latin typeface="Calibri"/>
              </a:endParaRPr>
            </a:p>
          </p:txBody>
        </p:sp>
        <p:pic>
          <p:nvPicPr>
            <p:cNvPr id="122" name="object 44">
              <a:extLst>
                <a:ext uri="{FF2B5EF4-FFF2-40B4-BE49-F238E27FC236}">
                  <a16:creationId xmlns:a16="http://schemas.microsoft.com/office/drawing/2014/main" id="{E348598F-681B-42E1-B170-2E53593C28A5}"/>
                </a:ext>
              </a:extLst>
            </p:cNvPr>
            <p:cNvPicPr/>
            <p:nvPr/>
          </p:nvPicPr>
          <p:blipFill>
            <a:blip r:embed="rId9" cstate="print"/>
            <a:stretch>
              <a:fillRect/>
            </a:stretch>
          </p:blipFill>
          <p:spPr>
            <a:xfrm>
              <a:off x="12938184" y="10470873"/>
              <a:ext cx="1568453" cy="1648081"/>
            </a:xfrm>
            <a:prstGeom prst="rect">
              <a:avLst/>
            </a:prstGeom>
          </p:spPr>
        </p:pic>
        <p:sp>
          <p:nvSpPr>
            <p:cNvPr id="123" name="object 45">
              <a:extLst>
                <a:ext uri="{FF2B5EF4-FFF2-40B4-BE49-F238E27FC236}">
                  <a16:creationId xmlns:a16="http://schemas.microsoft.com/office/drawing/2014/main" id="{27932217-0BC0-4601-B930-322DC3222B0E}"/>
                </a:ext>
              </a:extLst>
            </p:cNvPr>
            <p:cNvSpPr/>
            <p:nvPr/>
          </p:nvSpPr>
          <p:spPr>
            <a:xfrm>
              <a:off x="12748509" y="10408779"/>
              <a:ext cx="1948180" cy="1948180"/>
            </a:xfrm>
            <a:custGeom>
              <a:avLst/>
              <a:gdLst/>
              <a:ahLst/>
              <a:cxnLst/>
              <a:rect l="l" t="t" r="r" b="b"/>
              <a:pathLst>
                <a:path w="1948180" h="1948179">
                  <a:moveTo>
                    <a:pt x="1065099" y="2123"/>
                  </a:moveTo>
                  <a:lnTo>
                    <a:pt x="1071" y="0"/>
                  </a:lnTo>
                  <a:lnTo>
                    <a:pt x="452" y="532929"/>
                  </a:lnTo>
                  <a:lnTo>
                    <a:pt x="133" y="812021"/>
                  </a:lnTo>
                  <a:lnTo>
                    <a:pt x="16" y="928578"/>
                  </a:lnTo>
                  <a:lnTo>
                    <a:pt x="0" y="973904"/>
                  </a:lnTo>
                  <a:lnTo>
                    <a:pt x="1191" y="1022511"/>
                  </a:lnTo>
                  <a:lnTo>
                    <a:pt x="4730" y="1070502"/>
                  </a:lnTo>
                  <a:lnTo>
                    <a:pt x="10559" y="1117820"/>
                  </a:lnTo>
                  <a:lnTo>
                    <a:pt x="18623" y="1164409"/>
                  </a:lnTo>
                  <a:lnTo>
                    <a:pt x="28867" y="1210214"/>
                  </a:lnTo>
                  <a:lnTo>
                    <a:pt x="41233" y="1255179"/>
                  </a:lnTo>
                  <a:lnTo>
                    <a:pt x="55668" y="1299249"/>
                  </a:lnTo>
                  <a:lnTo>
                    <a:pt x="72114" y="1342366"/>
                  </a:lnTo>
                  <a:lnTo>
                    <a:pt x="90516" y="1384476"/>
                  </a:lnTo>
                  <a:lnTo>
                    <a:pt x="110819" y="1425523"/>
                  </a:lnTo>
                  <a:lnTo>
                    <a:pt x="132965" y="1465450"/>
                  </a:lnTo>
                  <a:lnTo>
                    <a:pt x="156901" y="1504203"/>
                  </a:lnTo>
                  <a:lnTo>
                    <a:pt x="182569" y="1541725"/>
                  </a:lnTo>
                  <a:lnTo>
                    <a:pt x="209914" y="1577961"/>
                  </a:lnTo>
                  <a:lnTo>
                    <a:pt x="238881" y="1612854"/>
                  </a:lnTo>
                  <a:lnTo>
                    <a:pt x="269413" y="1646350"/>
                  </a:lnTo>
                  <a:lnTo>
                    <a:pt x="301454" y="1678391"/>
                  </a:lnTo>
                  <a:lnTo>
                    <a:pt x="334950" y="1708923"/>
                  </a:lnTo>
                  <a:lnTo>
                    <a:pt x="369843" y="1737890"/>
                  </a:lnTo>
                  <a:lnTo>
                    <a:pt x="406079" y="1765235"/>
                  </a:lnTo>
                  <a:lnTo>
                    <a:pt x="443601" y="1790903"/>
                  </a:lnTo>
                  <a:lnTo>
                    <a:pt x="482354" y="1814839"/>
                  </a:lnTo>
                  <a:lnTo>
                    <a:pt x="522281" y="1836985"/>
                  </a:lnTo>
                  <a:lnTo>
                    <a:pt x="563328" y="1857288"/>
                  </a:lnTo>
                  <a:lnTo>
                    <a:pt x="605438" y="1875690"/>
                  </a:lnTo>
                  <a:lnTo>
                    <a:pt x="648555" y="1892136"/>
                  </a:lnTo>
                  <a:lnTo>
                    <a:pt x="692625" y="1906571"/>
                  </a:lnTo>
                  <a:lnTo>
                    <a:pt x="737590" y="1918937"/>
                  </a:lnTo>
                  <a:lnTo>
                    <a:pt x="783395" y="1929181"/>
                  </a:lnTo>
                  <a:lnTo>
                    <a:pt x="829984" y="1937245"/>
                  </a:lnTo>
                  <a:lnTo>
                    <a:pt x="877302" y="1943074"/>
                  </a:lnTo>
                  <a:lnTo>
                    <a:pt x="925293" y="1946613"/>
                  </a:lnTo>
                  <a:lnTo>
                    <a:pt x="973900" y="1947804"/>
                  </a:lnTo>
                  <a:lnTo>
                    <a:pt x="1022508" y="1946613"/>
                  </a:lnTo>
                  <a:lnTo>
                    <a:pt x="1070498" y="1943074"/>
                  </a:lnTo>
                  <a:lnTo>
                    <a:pt x="1117816" y="1937245"/>
                  </a:lnTo>
                  <a:lnTo>
                    <a:pt x="1164406" y="1929181"/>
                  </a:lnTo>
                  <a:lnTo>
                    <a:pt x="1210211" y="1918937"/>
                  </a:lnTo>
                  <a:lnTo>
                    <a:pt x="1255176" y="1906571"/>
                  </a:lnTo>
                  <a:lnTo>
                    <a:pt x="1299245" y="1892136"/>
                  </a:lnTo>
                  <a:lnTo>
                    <a:pt x="1342363" y="1875690"/>
                  </a:lnTo>
                  <a:lnTo>
                    <a:pt x="1384473" y="1857288"/>
                  </a:lnTo>
                  <a:lnTo>
                    <a:pt x="1425520" y="1836985"/>
                  </a:lnTo>
                  <a:lnTo>
                    <a:pt x="1465447" y="1814839"/>
                  </a:lnTo>
                  <a:lnTo>
                    <a:pt x="1504200" y="1790903"/>
                  </a:lnTo>
                  <a:lnTo>
                    <a:pt x="1541723" y="1765235"/>
                  </a:lnTo>
                  <a:lnTo>
                    <a:pt x="1577959" y="1737890"/>
                  </a:lnTo>
                  <a:lnTo>
                    <a:pt x="1612852" y="1708923"/>
                  </a:lnTo>
                  <a:lnTo>
                    <a:pt x="1646348" y="1678391"/>
                  </a:lnTo>
                  <a:lnTo>
                    <a:pt x="1678389" y="1646350"/>
                  </a:lnTo>
                  <a:lnTo>
                    <a:pt x="1708922" y="1612854"/>
                  </a:lnTo>
                  <a:lnTo>
                    <a:pt x="1737888" y="1577961"/>
                  </a:lnTo>
                  <a:lnTo>
                    <a:pt x="1765234" y="1541725"/>
                  </a:lnTo>
                  <a:lnTo>
                    <a:pt x="1790902" y="1504203"/>
                  </a:lnTo>
                  <a:lnTo>
                    <a:pt x="1814838" y="1465450"/>
                  </a:lnTo>
                  <a:lnTo>
                    <a:pt x="1836985" y="1425523"/>
                  </a:lnTo>
                  <a:lnTo>
                    <a:pt x="1857287" y="1384476"/>
                  </a:lnTo>
                  <a:lnTo>
                    <a:pt x="1875689" y="1342366"/>
                  </a:lnTo>
                  <a:lnTo>
                    <a:pt x="1892136" y="1299249"/>
                  </a:lnTo>
                  <a:lnTo>
                    <a:pt x="1906570" y="1255179"/>
                  </a:lnTo>
                  <a:lnTo>
                    <a:pt x="1918937" y="1210214"/>
                  </a:lnTo>
                  <a:lnTo>
                    <a:pt x="1929181" y="1164409"/>
                  </a:lnTo>
                  <a:lnTo>
                    <a:pt x="1937245" y="1117820"/>
                  </a:lnTo>
                  <a:lnTo>
                    <a:pt x="1943074" y="1070502"/>
                  </a:lnTo>
                  <a:lnTo>
                    <a:pt x="1946613" y="1022511"/>
                  </a:lnTo>
                  <a:lnTo>
                    <a:pt x="1947804" y="973904"/>
                  </a:lnTo>
                  <a:lnTo>
                    <a:pt x="1946767" y="926500"/>
                  </a:lnTo>
                  <a:lnTo>
                    <a:pt x="1943676" y="879422"/>
                  </a:lnTo>
                  <a:lnTo>
                    <a:pt x="1938566" y="832747"/>
                  </a:lnTo>
                  <a:lnTo>
                    <a:pt x="1931471" y="786553"/>
                  </a:lnTo>
                  <a:lnTo>
                    <a:pt x="1922426" y="740916"/>
                  </a:lnTo>
                  <a:lnTo>
                    <a:pt x="1911463" y="695915"/>
                  </a:lnTo>
                  <a:lnTo>
                    <a:pt x="1898618" y="651627"/>
                  </a:lnTo>
                  <a:lnTo>
                    <a:pt x="1883924" y="608128"/>
                  </a:lnTo>
                  <a:lnTo>
                    <a:pt x="1867415" y="565496"/>
                  </a:lnTo>
                  <a:lnTo>
                    <a:pt x="1849125" y="523809"/>
                  </a:lnTo>
                  <a:lnTo>
                    <a:pt x="1829088" y="483143"/>
                  </a:lnTo>
                  <a:lnTo>
                    <a:pt x="1807339" y="443577"/>
                  </a:lnTo>
                  <a:lnTo>
                    <a:pt x="1783911" y="405187"/>
                  </a:lnTo>
                  <a:lnTo>
                    <a:pt x="1758839" y="368051"/>
                  </a:lnTo>
                  <a:lnTo>
                    <a:pt x="1732156" y="332246"/>
                  </a:lnTo>
                  <a:lnTo>
                    <a:pt x="1703896" y="297849"/>
                  </a:lnTo>
                  <a:lnTo>
                    <a:pt x="1674094" y="264938"/>
                  </a:lnTo>
                  <a:lnTo>
                    <a:pt x="1642784" y="233589"/>
                  </a:lnTo>
                  <a:lnTo>
                    <a:pt x="1609999" y="203881"/>
                  </a:lnTo>
                  <a:lnTo>
                    <a:pt x="1575773" y="175891"/>
                  </a:lnTo>
                  <a:lnTo>
                    <a:pt x="1540141" y="149696"/>
                  </a:lnTo>
                  <a:lnTo>
                    <a:pt x="1503137" y="125373"/>
                  </a:lnTo>
                  <a:lnTo>
                    <a:pt x="1464794" y="102999"/>
                  </a:lnTo>
                  <a:lnTo>
                    <a:pt x="1425147" y="82652"/>
                  </a:lnTo>
                  <a:lnTo>
                    <a:pt x="1384230" y="64410"/>
                  </a:lnTo>
                  <a:lnTo>
                    <a:pt x="1342076" y="48349"/>
                  </a:lnTo>
                  <a:lnTo>
                    <a:pt x="1298720" y="34546"/>
                  </a:lnTo>
                  <a:lnTo>
                    <a:pt x="1254196" y="23080"/>
                  </a:lnTo>
                  <a:lnTo>
                    <a:pt x="1208538" y="14027"/>
                  </a:lnTo>
                  <a:lnTo>
                    <a:pt x="1161780" y="7466"/>
                  </a:lnTo>
                  <a:lnTo>
                    <a:pt x="1113955" y="3472"/>
                  </a:lnTo>
                  <a:lnTo>
                    <a:pt x="1065099" y="2123"/>
                  </a:lnTo>
                  <a:close/>
                </a:path>
              </a:pathLst>
            </a:custGeom>
            <a:ln w="34137">
              <a:solidFill>
                <a:srgbClr val="FFFFFF"/>
              </a:solidFill>
            </a:ln>
          </p:spPr>
          <p:txBody>
            <a:bodyPr wrap="square" lIns="0" tIns="0" rIns="0" bIns="0" rtlCol="0"/>
            <a:lstStyle/>
            <a:p>
              <a:pPr defTabSz="350855">
                <a:defRPr/>
              </a:pPr>
              <a:endParaRPr sz="691" kern="0">
                <a:solidFill>
                  <a:sysClr val="windowText" lastClr="000000"/>
                </a:solidFill>
                <a:latin typeface="Calibri"/>
              </a:endParaRPr>
            </a:p>
          </p:txBody>
        </p:sp>
      </p:grpSp>
      <p:grpSp>
        <p:nvGrpSpPr>
          <p:cNvPr id="124" name="object 46">
            <a:extLst>
              <a:ext uri="{FF2B5EF4-FFF2-40B4-BE49-F238E27FC236}">
                <a16:creationId xmlns:a16="http://schemas.microsoft.com/office/drawing/2014/main" id="{A5675FE4-2D0C-42B4-9254-CAF2A31EE5BA}"/>
              </a:ext>
            </a:extLst>
          </p:cNvPr>
          <p:cNvGrpSpPr/>
          <p:nvPr/>
        </p:nvGrpSpPr>
        <p:grpSpPr>
          <a:xfrm>
            <a:off x="7490482" y="4194364"/>
            <a:ext cx="760682" cy="760682"/>
            <a:chOff x="17602263" y="10391710"/>
            <a:chExt cx="1982470" cy="1982470"/>
          </a:xfrm>
        </p:grpSpPr>
        <p:pic>
          <p:nvPicPr>
            <p:cNvPr id="125" name="object 47">
              <a:extLst>
                <a:ext uri="{FF2B5EF4-FFF2-40B4-BE49-F238E27FC236}">
                  <a16:creationId xmlns:a16="http://schemas.microsoft.com/office/drawing/2014/main" id="{96642CB4-1F79-475D-B180-A7103B193DF8}"/>
                </a:ext>
              </a:extLst>
            </p:cNvPr>
            <p:cNvPicPr/>
            <p:nvPr/>
          </p:nvPicPr>
          <p:blipFill>
            <a:blip r:embed="rId10" cstate="print"/>
            <a:stretch>
              <a:fillRect/>
            </a:stretch>
          </p:blipFill>
          <p:spPr>
            <a:xfrm>
              <a:off x="17619328" y="10408779"/>
              <a:ext cx="1947812" cy="1947809"/>
            </a:xfrm>
            <a:prstGeom prst="rect">
              <a:avLst/>
            </a:prstGeom>
          </p:spPr>
        </p:pic>
        <p:sp>
          <p:nvSpPr>
            <p:cNvPr id="126" name="object 48">
              <a:extLst>
                <a:ext uri="{FF2B5EF4-FFF2-40B4-BE49-F238E27FC236}">
                  <a16:creationId xmlns:a16="http://schemas.microsoft.com/office/drawing/2014/main" id="{0D160BD7-A7A8-47D4-B4D7-C3D798318586}"/>
                </a:ext>
              </a:extLst>
            </p:cNvPr>
            <p:cNvSpPr/>
            <p:nvPr/>
          </p:nvSpPr>
          <p:spPr>
            <a:xfrm>
              <a:off x="17619332" y="10408779"/>
              <a:ext cx="1948180" cy="1948180"/>
            </a:xfrm>
            <a:custGeom>
              <a:avLst/>
              <a:gdLst/>
              <a:ahLst/>
              <a:cxnLst/>
              <a:rect l="l" t="t" r="r" b="b"/>
              <a:pathLst>
                <a:path w="1948180" h="1948179">
                  <a:moveTo>
                    <a:pt x="1065103" y="2123"/>
                  </a:moveTo>
                  <a:lnTo>
                    <a:pt x="1075" y="0"/>
                  </a:lnTo>
                  <a:lnTo>
                    <a:pt x="453" y="532929"/>
                  </a:lnTo>
                  <a:lnTo>
                    <a:pt x="134" y="812021"/>
                  </a:lnTo>
                  <a:lnTo>
                    <a:pt x="16" y="928578"/>
                  </a:lnTo>
                  <a:lnTo>
                    <a:pt x="0" y="973904"/>
                  </a:lnTo>
                  <a:lnTo>
                    <a:pt x="1191" y="1022511"/>
                  </a:lnTo>
                  <a:lnTo>
                    <a:pt x="4730" y="1070502"/>
                  </a:lnTo>
                  <a:lnTo>
                    <a:pt x="10559" y="1117820"/>
                  </a:lnTo>
                  <a:lnTo>
                    <a:pt x="18623" y="1164409"/>
                  </a:lnTo>
                  <a:lnTo>
                    <a:pt x="28867" y="1210214"/>
                  </a:lnTo>
                  <a:lnTo>
                    <a:pt x="41234" y="1255179"/>
                  </a:lnTo>
                  <a:lnTo>
                    <a:pt x="55668" y="1299249"/>
                  </a:lnTo>
                  <a:lnTo>
                    <a:pt x="72115" y="1342366"/>
                  </a:lnTo>
                  <a:lnTo>
                    <a:pt x="90517" y="1384476"/>
                  </a:lnTo>
                  <a:lnTo>
                    <a:pt x="110819" y="1425523"/>
                  </a:lnTo>
                  <a:lnTo>
                    <a:pt x="132966" y="1465450"/>
                  </a:lnTo>
                  <a:lnTo>
                    <a:pt x="156902" y="1504203"/>
                  </a:lnTo>
                  <a:lnTo>
                    <a:pt x="182570" y="1541725"/>
                  </a:lnTo>
                  <a:lnTo>
                    <a:pt x="209916" y="1577961"/>
                  </a:lnTo>
                  <a:lnTo>
                    <a:pt x="238882" y="1612854"/>
                  </a:lnTo>
                  <a:lnTo>
                    <a:pt x="269415" y="1646350"/>
                  </a:lnTo>
                  <a:lnTo>
                    <a:pt x="301456" y="1678391"/>
                  </a:lnTo>
                  <a:lnTo>
                    <a:pt x="334952" y="1708923"/>
                  </a:lnTo>
                  <a:lnTo>
                    <a:pt x="369845" y="1737890"/>
                  </a:lnTo>
                  <a:lnTo>
                    <a:pt x="406081" y="1765235"/>
                  </a:lnTo>
                  <a:lnTo>
                    <a:pt x="443604" y="1790903"/>
                  </a:lnTo>
                  <a:lnTo>
                    <a:pt x="482356" y="1814839"/>
                  </a:lnTo>
                  <a:lnTo>
                    <a:pt x="522284" y="1836985"/>
                  </a:lnTo>
                  <a:lnTo>
                    <a:pt x="563331" y="1857288"/>
                  </a:lnTo>
                  <a:lnTo>
                    <a:pt x="605441" y="1875690"/>
                  </a:lnTo>
                  <a:lnTo>
                    <a:pt x="648559" y="1892136"/>
                  </a:lnTo>
                  <a:lnTo>
                    <a:pt x="692628" y="1906571"/>
                  </a:lnTo>
                  <a:lnTo>
                    <a:pt x="737593" y="1918937"/>
                  </a:lnTo>
                  <a:lnTo>
                    <a:pt x="783398" y="1929181"/>
                  </a:lnTo>
                  <a:lnTo>
                    <a:pt x="829988" y="1937245"/>
                  </a:lnTo>
                  <a:lnTo>
                    <a:pt x="877306" y="1943074"/>
                  </a:lnTo>
                  <a:lnTo>
                    <a:pt x="925296" y="1946613"/>
                  </a:lnTo>
                  <a:lnTo>
                    <a:pt x="973904" y="1947804"/>
                  </a:lnTo>
                  <a:lnTo>
                    <a:pt x="1022511" y="1946613"/>
                  </a:lnTo>
                  <a:lnTo>
                    <a:pt x="1070502" y="1943074"/>
                  </a:lnTo>
                  <a:lnTo>
                    <a:pt x="1117820" y="1937245"/>
                  </a:lnTo>
                  <a:lnTo>
                    <a:pt x="1164410" y="1929181"/>
                  </a:lnTo>
                  <a:lnTo>
                    <a:pt x="1210215" y="1918937"/>
                  </a:lnTo>
                  <a:lnTo>
                    <a:pt x="1255180" y="1906571"/>
                  </a:lnTo>
                  <a:lnTo>
                    <a:pt x="1299249" y="1892136"/>
                  </a:lnTo>
                  <a:lnTo>
                    <a:pt x="1342367" y="1875690"/>
                  </a:lnTo>
                  <a:lnTo>
                    <a:pt x="1384477" y="1857288"/>
                  </a:lnTo>
                  <a:lnTo>
                    <a:pt x="1425524" y="1836985"/>
                  </a:lnTo>
                  <a:lnTo>
                    <a:pt x="1465451" y="1814839"/>
                  </a:lnTo>
                  <a:lnTo>
                    <a:pt x="1504204" y="1790903"/>
                  </a:lnTo>
                  <a:lnTo>
                    <a:pt x="1541727" y="1765235"/>
                  </a:lnTo>
                  <a:lnTo>
                    <a:pt x="1577963" y="1737890"/>
                  </a:lnTo>
                  <a:lnTo>
                    <a:pt x="1612856" y="1708923"/>
                  </a:lnTo>
                  <a:lnTo>
                    <a:pt x="1646352" y="1678391"/>
                  </a:lnTo>
                  <a:lnTo>
                    <a:pt x="1678393" y="1646350"/>
                  </a:lnTo>
                  <a:lnTo>
                    <a:pt x="1708926" y="1612854"/>
                  </a:lnTo>
                  <a:lnTo>
                    <a:pt x="1737892" y="1577961"/>
                  </a:lnTo>
                  <a:lnTo>
                    <a:pt x="1765238" y="1541725"/>
                  </a:lnTo>
                  <a:lnTo>
                    <a:pt x="1790906" y="1504203"/>
                  </a:lnTo>
                  <a:lnTo>
                    <a:pt x="1814842" y="1465450"/>
                  </a:lnTo>
                  <a:lnTo>
                    <a:pt x="1836988" y="1425523"/>
                  </a:lnTo>
                  <a:lnTo>
                    <a:pt x="1857291" y="1384476"/>
                  </a:lnTo>
                  <a:lnTo>
                    <a:pt x="1875693" y="1342366"/>
                  </a:lnTo>
                  <a:lnTo>
                    <a:pt x="1892140" y="1299249"/>
                  </a:lnTo>
                  <a:lnTo>
                    <a:pt x="1906574" y="1255179"/>
                  </a:lnTo>
                  <a:lnTo>
                    <a:pt x="1918941" y="1210214"/>
                  </a:lnTo>
                  <a:lnTo>
                    <a:pt x="1929184" y="1164409"/>
                  </a:lnTo>
                  <a:lnTo>
                    <a:pt x="1937249" y="1117820"/>
                  </a:lnTo>
                  <a:lnTo>
                    <a:pt x="1943078" y="1070502"/>
                  </a:lnTo>
                  <a:lnTo>
                    <a:pt x="1946617" y="1022511"/>
                  </a:lnTo>
                  <a:lnTo>
                    <a:pt x="1947808" y="973904"/>
                  </a:lnTo>
                  <a:lnTo>
                    <a:pt x="1946771" y="926500"/>
                  </a:lnTo>
                  <a:lnTo>
                    <a:pt x="1943680" y="879422"/>
                  </a:lnTo>
                  <a:lnTo>
                    <a:pt x="1938570" y="832747"/>
                  </a:lnTo>
                  <a:lnTo>
                    <a:pt x="1931475" y="786553"/>
                  </a:lnTo>
                  <a:lnTo>
                    <a:pt x="1922430" y="740916"/>
                  </a:lnTo>
                  <a:lnTo>
                    <a:pt x="1911467" y="695915"/>
                  </a:lnTo>
                  <a:lnTo>
                    <a:pt x="1898622" y="651627"/>
                  </a:lnTo>
                  <a:lnTo>
                    <a:pt x="1883927" y="608128"/>
                  </a:lnTo>
                  <a:lnTo>
                    <a:pt x="1867418" y="565496"/>
                  </a:lnTo>
                  <a:lnTo>
                    <a:pt x="1849129" y="523809"/>
                  </a:lnTo>
                  <a:lnTo>
                    <a:pt x="1829092" y="483143"/>
                  </a:lnTo>
                  <a:lnTo>
                    <a:pt x="1807343" y="443577"/>
                  </a:lnTo>
                  <a:lnTo>
                    <a:pt x="1783915" y="405187"/>
                  </a:lnTo>
                  <a:lnTo>
                    <a:pt x="1758843" y="368051"/>
                  </a:lnTo>
                  <a:lnTo>
                    <a:pt x="1732160" y="332246"/>
                  </a:lnTo>
                  <a:lnTo>
                    <a:pt x="1703900" y="297849"/>
                  </a:lnTo>
                  <a:lnTo>
                    <a:pt x="1674098" y="264938"/>
                  </a:lnTo>
                  <a:lnTo>
                    <a:pt x="1642788" y="233589"/>
                  </a:lnTo>
                  <a:lnTo>
                    <a:pt x="1610003" y="203881"/>
                  </a:lnTo>
                  <a:lnTo>
                    <a:pt x="1575777" y="175891"/>
                  </a:lnTo>
                  <a:lnTo>
                    <a:pt x="1540145" y="149696"/>
                  </a:lnTo>
                  <a:lnTo>
                    <a:pt x="1503141" y="125373"/>
                  </a:lnTo>
                  <a:lnTo>
                    <a:pt x="1464798" y="102999"/>
                  </a:lnTo>
                  <a:lnTo>
                    <a:pt x="1425151" y="82652"/>
                  </a:lnTo>
                  <a:lnTo>
                    <a:pt x="1384234" y="64410"/>
                  </a:lnTo>
                  <a:lnTo>
                    <a:pt x="1342080" y="48349"/>
                  </a:lnTo>
                  <a:lnTo>
                    <a:pt x="1298724" y="34546"/>
                  </a:lnTo>
                  <a:lnTo>
                    <a:pt x="1254200" y="23080"/>
                  </a:lnTo>
                  <a:lnTo>
                    <a:pt x="1208542" y="14027"/>
                  </a:lnTo>
                  <a:lnTo>
                    <a:pt x="1161784" y="7466"/>
                  </a:lnTo>
                  <a:lnTo>
                    <a:pt x="1113959" y="3472"/>
                  </a:lnTo>
                  <a:lnTo>
                    <a:pt x="1065103" y="2123"/>
                  </a:lnTo>
                  <a:close/>
                </a:path>
              </a:pathLst>
            </a:custGeom>
            <a:ln w="34137">
              <a:solidFill>
                <a:srgbClr val="FFFFFF"/>
              </a:solidFill>
            </a:ln>
          </p:spPr>
          <p:txBody>
            <a:bodyPr wrap="square" lIns="0" tIns="0" rIns="0" bIns="0" rtlCol="0"/>
            <a:lstStyle/>
            <a:p>
              <a:pPr defTabSz="350855">
                <a:defRPr/>
              </a:pPr>
              <a:endParaRPr sz="691" kern="0">
                <a:solidFill>
                  <a:sysClr val="windowText" lastClr="000000"/>
                </a:solidFill>
                <a:latin typeface="Calibri"/>
              </a:endParaRPr>
            </a:p>
          </p:txBody>
        </p:sp>
      </p:grpSp>
      <p:grpSp>
        <p:nvGrpSpPr>
          <p:cNvPr id="127" name="object 38">
            <a:extLst>
              <a:ext uri="{FF2B5EF4-FFF2-40B4-BE49-F238E27FC236}">
                <a16:creationId xmlns:a16="http://schemas.microsoft.com/office/drawing/2014/main" id="{56A6FEC6-4430-47B8-BE8D-EBCA5579755B}"/>
              </a:ext>
            </a:extLst>
          </p:cNvPr>
          <p:cNvGrpSpPr/>
          <p:nvPr/>
        </p:nvGrpSpPr>
        <p:grpSpPr>
          <a:xfrm>
            <a:off x="-32949" y="4157230"/>
            <a:ext cx="521660" cy="849128"/>
            <a:chOff x="-19070" y="10137546"/>
            <a:chExt cx="1359535" cy="2212975"/>
          </a:xfrm>
        </p:grpSpPr>
        <p:sp>
          <p:nvSpPr>
            <p:cNvPr id="128" name="object 39">
              <a:extLst>
                <a:ext uri="{FF2B5EF4-FFF2-40B4-BE49-F238E27FC236}">
                  <a16:creationId xmlns:a16="http://schemas.microsoft.com/office/drawing/2014/main" id="{5465AA79-FE6E-4CB7-9072-761835A4FC2A}"/>
                </a:ext>
              </a:extLst>
            </p:cNvPr>
            <p:cNvSpPr/>
            <p:nvPr/>
          </p:nvSpPr>
          <p:spPr>
            <a:xfrm>
              <a:off x="0" y="10156616"/>
              <a:ext cx="1321435" cy="2174875"/>
            </a:xfrm>
            <a:custGeom>
              <a:avLst/>
              <a:gdLst/>
              <a:ahLst/>
              <a:cxnLst/>
              <a:rect l="l" t="t" r="r" b="b"/>
              <a:pathLst>
                <a:path w="1321435" h="2174875">
                  <a:moveTo>
                    <a:pt x="0" y="0"/>
                  </a:moveTo>
                  <a:lnTo>
                    <a:pt x="0" y="2149531"/>
                  </a:lnTo>
                  <a:lnTo>
                    <a:pt x="42594" y="2158005"/>
                  </a:lnTo>
                  <a:lnTo>
                    <a:pt x="89304" y="2165206"/>
                  </a:lnTo>
                  <a:lnTo>
                    <a:pt x="136645" y="2170404"/>
                  </a:lnTo>
                  <a:lnTo>
                    <a:pt x="184573" y="2173555"/>
                  </a:lnTo>
                  <a:lnTo>
                    <a:pt x="233044" y="2174615"/>
                  </a:lnTo>
                  <a:lnTo>
                    <a:pt x="281515" y="2173555"/>
                  </a:lnTo>
                  <a:lnTo>
                    <a:pt x="329443" y="2170404"/>
                  </a:lnTo>
                  <a:lnTo>
                    <a:pt x="376783" y="2165206"/>
                  </a:lnTo>
                  <a:lnTo>
                    <a:pt x="423493" y="2158005"/>
                  </a:lnTo>
                  <a:lnTo>
                    <a:pt x="469526" y="2148847"/>
                  </a:lnTo>
                  <a:lnTo>
                    <a:pt x="514840" y="2137774"/>
                  </a:lnTo>
                  <a:lnTo>
                    <a:pt x="559390" y="2124831"/>
                  </a:lnTo>
                  <a:lnTo>
                    <a:pt x="603132" y="2110063"/>
                  </a:lnTo>
                  <a:lnTo>
                    <a:pt x="646021" y="2093513"/>
                  </a:lnTo>
                  <a:lnTo>
                    <a:pt x="688013" y="2075226"/>
                  </a:lnTo>
                  <a:lnTo>
                    <a:pt x="729064" y="2055246"/>
                  </a:lnTo>
                  <a:lnTo>
                    <a:pt x="769130" y="2033618"/>
                  </a:lnTo>
                  <a:lnTo>
                    <a:pt x="808167" y="2010385"/>
                  </a:lnTo>
                  <a:lnTo>
                    <a:pt x="846129" y="1985592"/>
                  </a:lnTo>
                  <a:lnTo>
                    <a:pt x="882974" y="1959283"/>
                  </a:lnTo>
                  <a:lnTo>
                    <a:pt x="918657" y="1931502"/>
                  </a:lnTo>
                  <a:lnTo>
                    <a:pt x="953133" y="1902293"/>
                  </a:lnTo>
                  <a:lnTo>
                    <a:pt x="986359" y="1871702"/>
                  </a:lnTo>
                  <a:lnTo>
                    <a:pt x="1018290" y="1839771"/>
                  </a:lnTo>
                  <a:lnTo>
                    <a:pt x="1048882" y="1806545"/>
                  </a:lnTo>
                  <a:lnTo>
                    <a:pt x="1078091" y="1772069"/>
                  </a:lnTo>
                  <a:lnTo>
                    <a:pt x="1105872" y="1736386"/>
                  </a:lnTo>
                  <a:lnTo>
                    <a:pt x="1132181" y="1699541"/>
                  </a:lnTo>
                  <a:lnTo>
                    <a:pt x="1156974" y="1661578"/>
                  </a:lnTo>
                  <a:lnTo>
                    <a:pt x="1180207" y="1622542"/>
                  </a:lnTo>
                  <a:lnTo>
                    <a:pt x="1201836" y="1582476"/>
                  </a:lnTo>
                  <a:lnTo>
                    <a:pt x="1221815" y="1541425"/>
                  </a:lnTo>
                  <a:lnTo>
                    <a:pt x="1240102" y="1499432"/>
                  </a:lnTo>
                  <a:lnTo>
                    <a:pt x="1256652" y="1456543"/>
                  </a:lnTo>
                  <a:lnTo>
                    <a:pt x="1271421" y="1412802"/>
                  </a:lnTo>
                  <a:lnTo>
                    <a:pt x="1284363" y="1368252"/>
                  </a:lnTo>
                  <a:lnTo>
                    <a:pt x="1295436" y="1322938"/>
                  </a:lnTo>
                  <a:lnTo>
                    <a:pt x="1304595" y="1276904"/>
                  </a:lnTo>
                  <a:lnTo>
                    <a:pt x="1311796" y="1230194"/>
                  </a:lnTo>
                  <a:lnTo>
                    <a:pt x="1316994" y="1182853"/>
                  </a:lnTo>
                  <a:lnTo>
                    <a:pt x="1320145" y="1134925"/>
                  </a:lnTo>
                  <a:lnTo>
                    <a:pt x="1321205" y="1086454"/>
                  </a:lnTo>
                  <a:lnTo>
                    <a:pt x="1320288" y="1039358"/>
                  </a:lnTo>
                  <a:lnTo>
                    <a:pt x="1317556" y="992542"/>
                  </a:lnTo>
                  <a:lnTo>
                    <a:pt x="1313034" y="946066"/>
                  </a:lnTo>
                  <a:lnTo>
                    <a:pt x="1306750" y="899992"/>
                  </a:lnTo>
                  <a:lnTo>
                    <a:pt x="1298731" y="854380"/>
                  </a:lnTo>
                  <a:lnTo>
                    <a:pt x="1289002" y="809291"/>
                  </a:lnTo>
                  <a:lnTo>
                    <a:pt x="1277591" y="764786"/>
                  </a:lnTo>
                  <a:lnTo>
                    <a:pt x="1264525" y="720925"/>
                  </a:lnTo>
                  <a:lnTo>
                    <a:pt x="1249830" y="677768"/>
                  </a:lnTo>
                  <a:lnTo>
                    <a:pt x="1233533" y="635377"/>
                  </a:lnTo>
                  <a:lnTo>
                    <a:pt x="1215660" y="593812"/>
                  </a:lnTo>
                  <a:lnTo>
                    <a:pt x="1196239" y="553134"/>
                  </a:lnTo>
                  <a:lnTo>
                    <a:pt x="1175295" y="513404"/>
                  </a:lnTo>
                  <a:lnTo>
                    <a:pt x="1152857" y="474682"/>
                  </a:lnTo>
                  <a:lnTo>
                    <a:pt x="1128949" y="437029"/>
                  </a:lnTo>
                  <a:lnTo>
                    <a:pt x="1103600" y="400505"/>
                  </a:lnTo>
                  <a:lnTo>
                    <a:pt x="1076836" y="365171"/>
                  </a:lnTo>
                  <a:lnTo>
                    <a:pt x="1048683" y="331089"/>
                  </a:lnTo>
                  <a:lnTo>
                    <a:pt x="1019168" y="298317"/>
                  </a:lnTo>
                  <a:lnTo>
                    <a:pt x="988318" y="266919"/>
                  </a:lnTo>
                  <a:lnTo>
                    <a:pt x="956160" y="236953"/>
                  </a:lnTo>
                  <a:lnTo>
                    <a:pt x="922720" y="208480"/>
                  </a:lnTo>
                  <a:lnTo>
                    <a:pt x="888025" y="181562"/>
                  </a:lnTo>
                  <a:lnTo>
                    <a:pt x="852102" y="156259"/>
                  </a:lnTo>
                  <a:lnTo>
                    <a:pt x="814978" y="132631"/>
                  </a:lnTo>
                  <a:lnTo>
                    <a:pt x="776678" y="110740"/>
                  </a:lnTo>
                  <a:lnTo>
                    <a:pt x="737230" y="90645"/>
                  </a:lnTo>
                  <a:lnTo>
                    <a:pt x="696661" y="72409"/>
                  </a:lnTo>
                  <a:lnTo>
                    <a:pt x="654997" y="56090"/>
                  </a:lnTo>
                  <a:lnTo>
                    <a:pt x="612266" y="41751"/>
                  </a:lnTo>
                  <a:lnTo>
                    <a:pt x="568492" y="29451"/>
                  </a:lnTo>
                  <a:lnTo>
                    <a:pt x="523704" y="19251"/>
                  </a:lnTo>
                  <a:lnTo>
                    <a:pt x="477929" y="11212"/>
                  </a:lnTo>
                  <a:lnTo>
                    <a:pt x="431191" y="5395"/>
                  </a:lnTo>
                  <a:lnTo>
                    <a:pt x="383520" y="1861"/>
                  </a:lnTo>
                  <a:lnTo>
                    <a:pt x="334940" y="669"/>
                  </a:lnTo>
                  <a:lnTo>
                    <a:pt x="0" y="0"/>
                  </a:lnTo>
                  <a:close/>
                </a:path>
              </a:pathLst>
            </a:custGeom>
            <a:solidFill>
              <a:srgbClr val="FFFFFF">
                <a:alpha val="29998"/>
              </a:srgbClr>
            </a:solidFill>
          </p:spPr>
          <p:txBody>
            <a:bodyPr wrap="square" lIns="0" tIns="0" rIns="0" bIns="0" rtlCol="0"/>
            <a:lstStyle/>
            <a:p>
              <a:pPr defTabSz="350855">
                <a:defRPr/>
              </a:pPr>
              <a:endParaRPr sz="691" kern="0">
                <a:solidFill>
                  <a:sysClr val="windowText" lastClr="000000"/>
                </a:solidFill>
                <a:latin typeface="Calibri"/>
              </a:endParaRPr>
            </a:p>
          </p:txBody>
        </p:sp>
        <p:sp>
          <p:nvSpPr>
            <p:cNvPr id="129" name="object 40">
              <a:extLst>
                <a:ext uri="{FF2B5EF4-FFF2-40B4-BE49-F238E27FC236}">
                  <a16:creationId xmlns:a16="http://schemas.microsoft.com/office/drawing/2014/main" id="{BBA37555-F6CE-4D3A-83A0-005150542E2D}"/>
                </a:ext>
              </a:extLst>
            </p:cNvPr>
            <p:cNvSpPr/>
            <p:nvPr/>
          </p:nvSpPr>
          <p:spPr>
            <a:xfrm>
              <a:off x="0" y="10156616"/>
              <a:ext cx="1321435" cy="2174875"/>
            </a:xfrm>
            <a:custGeom>
              <a:avLst/>
              <a:gdLst/>
              <a:ahLst/>
              <a:cxnLst/>
              <a:rect l="l" t="t" r="r" b="b"/>
              <a:pathLst>
                <a:path w="1321435" h="2174875">
                  <a:moveTo>
                    <a:pt x="334940" y="669"/>
                  </a:moveTo>
                  <a:lnTo>
                    <a:pt x="0" y="0"/>
                  </a:lnTo>
                </a:path>
                <a:path w="1321435" h="2174875">
                  <a:moveTo>
                    <a:pt x="0" y="2149531"/>
                  </a:moveTo>
                  <a:lnTo>
                    <a:pt x="42594" y="2158005"/>
                  </a:lnTo>
                  <a:lnTo>
                    <a:pt x="89304" y="2165206"/>
                  </a:lnTo>
                  <a:lnTo>
                    <a:pt x="136645" y="2170404"/>
                  </a:lnTo>
                  <a:lnTo>
                    <a:pt x="184573" y="2173555"/>
                  </a:lnTo>
                  <a:lnTo>
                    <a:pt x="233044" y="2174615"/>
                  </a:lnTo>
                  <a:lnTo>
                    <a:pt x="281515" y="2173555"/>
                  </a:lnTo>
                  <a:lnTo>
                    <a:pt x="329443" y="2170404"/>
                  </a:lnTo>
                  <a:lnTo>
                    <a:pt x="376783" y="2165206"/>
                  </a:lnTo>
                  <a:lnTo>
                    <a:pt x="423493" y="2158005"/>
                  </a:lnTo>
                  <a:lnTo>
                    <a:pt x="469526" y="2148847"/>
                  </a:lnTo>
                  <a:lnTo>
                    <a:pt x="514840" y="2137774"/>
                  </a:lnTo>
                  <a:lnTo>
                    <a:pt x="559390" y="2124831"/>
                  </a:lnTo>
                  <a:lnTo>
                    <a:pt x="603132" y="2110063"/>
                  </a:lnTo>
                  <a:lnTo>
                    <a:pt x="646021" y="2093513"/>
                  </a:lnTo>
                  <a:lnTo>
                    <a:pt x="688013" y="2075226"/>
                  </a:lnTo>
                  <a:lnTo>
                    <a:pt x="729064" y="2055246"/>
                  </a:lnTo>
                  <a:lnTo>
                    <a:pt x="769130" y="2033618"/>
                  </a:lnTo>
                  <a:lnTo>
                    <a:pt x="808167" y="2010385"/>
                  </a:lnTo>
                  <a:lnTo>
                    <a:pt x="846129" y="1985592"/>
                  </a:lnTo>
                  <a:lnTo>
                    <a:pt x="882974" y="1959283"/>
                  </a:lnTo>
                  <a:lnTo>
                    <a:pt x="918657" y="1931502"/>
                  </a:lnTo>
                  <a:lnTo>
                    <a:pt x="953133" y="1902293"/>
                  </a:lnTo>
                  <a:lnTo>
                    <a:pt x="986359" y="1871702"/>
                  </a:lnTo>
                  <a:lnTo>
                    <a:pt x="1018290" y="1839771"/>
                  </a:lnTo>
                  <a:lnTo>
                    <a:pt x="1048882" y="1806545"/>
                  </a:lnTo>
                  <a:lnTo>
                    <a:pt x="1078091" y="1772069"/>
                  </a:lnTo>
                  <a:lnTo>
                    <a:pt x="1105872" y="1736386"/>
                  </a:lnTo>
                  <a:lnTo>
                    <a:pt x="1132181" y="1699541"/>
                  </a:lnTo>
                  <a:lnTo>
                    <a:pt x="1156974" y="1661578"/>
                  </a:lnTo>
                  <a:lnTo>
                    <a:pt x="1180207" y="1622542"/>
                  </a:lnTo>
                  <a:lnTo>
                    <a:pt x="1201836" y="1582476"/>
                  </a:lnTo>
                  <a:lnTo>
                    <a:pt x="1221815" y="1541425"/>
                  </a:lnTo>
                  <a:lnTo>
                    <a:pt x="1240102" y="1499432"/>
                  </a:lnTo>
                  <a:lnTo>
                    <a:pt x="1256652" y="1456543"/>
                  </a:lnTo>
                  <a:lnTo>
                    <a:pt x="1271421" y="1412802"/>
                  </a:lnTo>
                  <a:lnTo>
                    <a:pt x="1284363" y="1368252"/>
                  </a:lnTo>
                  <a:lnTo>
                    <a:pt x="1295436" y="1322938"/>
                  </a:lnTo>
                  <a:lnTo>
                    <a:pt x="1304595" y="1276904"/>
                  </a:lnTo>
                  <a:lnTo>
                    <a:pt x="1311796" y="1230194"/>
                  </a:lnTo>
                  <a:lnTo>
                    <a:pt x="1316994" y="1182853"/>
                  </a:lnTo>
                  <a:lnTo>
                    <a:pt x="1320145" y="1134925"/>
                  </a:lnTo>
                  <a:lnTo>
                    <a:pt x="1321205" y="1086454"/>
                  </a:lnTo>
                  <a:lnTo>
                    <a:pt x="1320288" y="1039358"/>
                  </a:lnTo>
                  <a:lnTo>
                    <a:pt x="1317556" y="992541"/>
                  </a:lnTo>
                  <a:lnTo>
                    <a:pt x="1313034" y="946066"/>
                  </a:lnTo>
                  <a:lnTo>
                    <a:pt x="1306750" y="899992"/>
                  </a:lnTo>
                  <a:lnTo>
                    <a:pt x="1298731" y="854380"/>
                  </a:lnTo>
                  <a:lnTo>
                    <a:pt x="1289002" y="809291"/>
                  </a:lnTo>
                  <a:lnTo>
                    <a:pt x="1277591" y="764786"/>
                  </a:lnTo>
                  <a:lnTo>
                    <a:pt x="1264525" y="720925"/>
                  </a:lnTo>
                  <a:lnTo>
                    <a:pt x="1249830" y="677768"/>
                  </a:lnTo>
                  <a:lnTo>
                    <a:pt x="1233533" y="635377"/>
                  </a:lnTo>
                  <a:lnTo>
                    <a:pt x="1215660" y="593812"/>
                  </a:lnTo>
                  <a:lnTo>
                    <a:pt x="1196239" y="553134"/>
                  </a:lnTo>
                  <a:lnTo>
                    <a:pt x="1175295" y="513404"/>
                  </a:lnTo>
                  <a:lnTo>
                    <a:pt x="1152857" y="474682"/>
                  </a:lnTo>
                  <a:lnTo>
                    <a:pt x="1128949" y="437028"/>
                  </a:lnTo>
                  <a:lnTo>
                    <a:pt x="1103600" y="400505"/>
                  </a:lnTo>
                  <a:lnTo>
                    <a:pt x="1076836" y="365171"/>
                  </a:lnTo>
                  <a:lnTo>
                    <a:pt x="1048683" y="331089"/>
                  </a:lnTo>
                  <a:lnTo>
                    <a:pt x="1019168" y="298317"/>
                  </a:lnTo>
                  <a:lnTo>
                    <a:pt x="988318" y="266919"/>
                  </a:lnTo>
                  <a:lnTo>
                    <a:pt x="956160" y="236953"/>
                  </a:lnTo>
                  <a:lnTo>
                    <a:pt x="922720" y="208480"/>
                  </a:lnTo>
                  <a:lnTo>
                    <a:pt x="888025" y="181562"/>
                  </a:lnTo>
                  <a:lnTo>
                    <a:pt x="852102" y="156259"/>
                  </a:lnTo>
                  <a:lnTo>
                    <a:pt x="814978" y="132631"/>
                  </a:lnTo>
                  <a:lnTo>
                    <a:pt x="776678" y="110740"/>
                  </a:lnTo>
                  <a:lnTo>
                    <a:pt x="737230" y="90645"/>
                  </a:lnTo>
                  <a:lnTo>
                    <a:pt x="696661" y="72409"/>
                  </a:lnTo>
                  <a:lnTo>
                    <a:pt x="654997" y="56090"/>
                  </a:lnTo>
                  <a:lnTo>
                    <a:pt x="612266" y="41751"/>
                  </a:lnTo>
                  <a:lnTo>
                    <a:pt x="568492" y="29451"/>
                  </a:lnTo>
                  <a:lnTo>
                    <a:pt x="523704" y="19251"/>
                  </a:lnTo>
                  <a:lnTo>
                    <a:pt x="477929" y="11212"/>
                  </a:lnTo>
                  <a:lnTo>
                    <a:pt x="431191" y="5395"/>
                  </a:lnTo>
                  <a:lnTo>
                    <a:pt x="383520" y="1861"/>
                  </a:lnTo>
                  <a:lnTo>
                    <a:pt x="334940" y="669"/>
                  </a:lnTo>
                </a:path>
              </a:pathLst>
            </a:custGeom>
            <a:ln w="38140">
              <a:solidFill>
                <a:srgbClr val="FFFFFF"/>
              </a:solidFill>
            </a:ln>
          </p:spPr>
          <p:txBody>
            <a:bodyPr wrap="square" lIns="0" tIns="0" rIns="0" bIns="0" rtlCol="0"/>
            <a:lstStyle/>
            <a:p>
              <a:pPr defTabSz="350855">
                <a:defRPr/>
              </a:pPr>
              <a:endParaRPr sz="691" kern="0">
                <a:solidFill>
                  <a:sysClr val="windowText" lastClr="000000"/>
                </a:solidFill>
                <a:latin typeface="Calibri"/>
              </a:endParaRPr>
            </a:p>
          </p:txBody>
        </p:sp>
      </p:grpSp>
      <p:grpSp>
        <p:nvGrpSpPr>
          <p:cNvPr id="130" name="object 41">
            <a:extLst>
              <a:ext uri="{FF2B5EF4-FFF2-40B4-BE49-F238E27FC236}">
                <a16:creationId xmlns:a16="http://schemas.microsoft.com/office/drawing/2014/main" id="{FF570DB8-D5F6-4F58-A226-A8783758347E}"/>
              </a:ext>
            </a:extLst>
          </p:cNvPr>
          <p:cNvGrpSpPr/>
          <p:nvPr/>
        </p:nvGrpSpPr>
        <p:grpSpPr>
          <a:xfrm>
            <a:off x="8649379" y="4157980"/>
            <a:ext cx="521660" cy="849860"/>
            <a:chOff x="18763836" y="10135840"/>
            <a:chExt cx="1359535" cy="2214880"/>
          </a:xfrm>
        </p:grpSpPr>
        <p:sp>
          <p:nvSpPr>
            <p:cNvPr id="131" name="object 42">
              <a:extLst>
                <a:ext uri="{FF2B5EF4-FFF2-40B4-BE49-F238E27FC236}">
                  <a16:creationId xmlns:a16="http://schemas.microsoft.com/office/drawing/2014/main" id="{8CBA9517-6FA0-4F2E-BE99-DB6F3C10288E}"/>
                </a:ext>
              </a:extLst>
            </p:cNvPr>
            <p:cNvSpPr/>
            <p:nvPr/>
          </p:nvSpPr>
          <p:spPr>
            <a:xfrm>
              <a:off x="18782906" y="10154910"/>
              <a:ext cx="1321435" cy="2176780"/>
            </a:xfrm>
            <a:custGeom>
              <a:avLst/>
              <a:gdLst/>
              <a:ahLst/>
              <a:cxnLst/>
              <a:rect l="l" t="t" r="r" b="b"/>
              <a:pathLst>
                <a:path w="1321434" h="2176779">
                  <a:moveTo>
                    <a:pt x="1201" y="0"/>
                  </a:move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5"/>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1191" y="2151240"/>
                  </a:lnTo>
                  <a:lnTo>
                    <a:pt x="1321191" y="11443"/>
                  </a:lnTo>
                  <a:lnTo>
                    <a:pt x="1286308" y="7102"/>
                  </a:lnTo>
                  <a:lnTo>
                    <a:pt x="1238636" y="3567"/>
                  </a:lnTo>
                  <a:lnTo>
                    <a:pt x="1190057" y="2375"/>
                  </a:lnTo>
                  <a:lnTo>
                    <a:pt x="1201" y="0"/>
                  </a:lnTo>
                  <a:close/>
                </a:path>
              </a:pathLst>
            </a:custGeom>
            <a:solidFill>
              <a:srgbClr val="FFFFFF">
                <a:alpha val="29998"/>
              </a:srgbClr>
            </a:solidFill>
          </p:spPr>
          <p:txBody>
            <a:bodyPr wrap="square" lIns="0" tIns="0" rIns="0" bIns="0" rtlCol="0"/>
            <a:lstStyle/>
            <a:p>
              <a:pPr defTabSz="350855">
                <a:defRPr/>
              </a:pPr>
              <a:endParaRPr sz="691" kern="0">
                <a:solidFill>
                  <a:sysClr val="windowText" lastClr="000000"/>
                </a:solidFill>
                <a:latin typeface="Calibri"/>
              </a:endParaRPr>
            </a:p>
          </p:txBody>
        </p:sp>
        <p:sp>
          <p:nvSpPr>
            <p:cNvPr id="132" name="object 43">
              <a:extLst>
                <a:ext uri="{FF2B5EF4-FFF2-40B4-BE49-F238E27FC236}">
                  <a16:creationId xmlns:a16="http://schemas.microsoft.com/office/drawing/2014/main" id="{90ADF803-213B-4A93-AF0A-BE70ECBF1DD1}"/>
                </a:ext>
              </a:extLst>
            </p:cNvPr>
            <p:cNvSpPr/>
            <p:nvPr/>
          </p:nvSpPr>
          <p:spPr>
            <a:xfrm>
              <a:off x="18782906" y="10154910"/>
              <a:ext cx="1321435" cy="2176780"/>
            </a:xfrm>
            <a:custGeom>
              <a:avLst/>
              <a:gdLst/>
              <a:ahLst/>
              <a:cxnLst/>
              <a:rect l="l" t="t" r="r" b="b"/>
              <a:pathLst>
                <a:path w="1321434"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1191" y="2151240"/>
                  </a:lnTo>
                </a:path>
                <a:path w="1321434" h="2176779">
                  <a:moveTo>
                    <a:pt x="1321191" y="11443"/>
                  </a:moveTo>
                  <a:lnTo>
                    <a:pt x="1286308" y="7102"/>
                  </a:lnTo>
                  <a:lnTo>
                    <a:pt x="1238636" y="3567"/>
                  </a:lnTo>
                  <a:lnTo>
                    <a:pt x="1190057" y="2375"/>
                  </a:lnTo>
                </a:path>
              </a:pathLst>
            </a:custGeom>
            <a:ln w="38140">
              <a:solidFill>
                <a:srgbClr val="FFFFFF"/>
              </a:solidFill>
            </a:ln>
          </p:spPr>
          <p:txBody>
            <a:bodyPr wrap="square" lIns="0" tIns="0" rIns="0" bIns="0" rtlCol="0"/>
            <a:lstStyle/>
            <a:p>
              <a:pPr defTabSz="350855">
                <a:defRPr/>
              </a:pPr>
              <a:endParaRPr sz="691" kern="0">
                <a:solidFill>
                  <a:sysClr val="windowText" lastClr="000000"/>
                </a:solidFill>
                <a:latin typeface="Calibri"/>
              </a:endParaRPr>
            </a:p>
          </p:txBody>
        </p:sp>
      </p:grpSp>
      <p:sp>
        <p:nvSpPr>
          <p:cNvPr id="62" name="Rectangle 61">
            <a:extLst>
              <a:ext uri="{FF2B5EF4-FFF2-40B4-BE49-F238E27FC236}">
                <a16:creationId xmlns:a16="http://schemas.microsoft.com/office/drawing/2014/main" id="{A233041F-AD61-40ED-ABE3-47AAD4BE0DF6}"/>
              </a:ext>
            </a:extLst>
          </p:cNvPr>
          <p:cNvSpPr/>
          <p:nvPr/>
        </p:nvSpPr>
        <p:spPr>
          <a:xfrm>
            <a:off x="-8162" y="2070697"/>
            <a:ext cx="3421690" cy="230832"/>
          </a:xfrm>
          <a:prstGeom prst="rect">
            <a:avLst/>
          </a:prstGeom>
          <a:solidFill>
            <a:schemeClr val="bg1">
              <a:lumMod val="95000"/>
              <a:alpha val="68000"/>
            </a:schemeClr>
          </a:solidFill>
        </p:spPr>
        <p:txBody>
          <a:bodyPr wrap="square">
            <a:spAutoFit/>
          </a:bodyPr>
          <a:lstStyle/>
          <a:p>
            <a:pPr defTabSz="685800"/>
            <a:r>
              <a:rPr lang="en-US" sz="900" dirty="0">
                <a:solidFill>
                  <a:prstClr val="black"/>
                </a:solidFill>
                <a:latin typeface="Arial" panose="020B0604020202020204" pitchFamily="34" charset="0"/>
                <a:cs typeface="Arial" panose="020B0604020202020204" pitchFamily="34" charset="0"/>
              </a:rPr>
              <a:t>PMC smart metering project : 325,000 </a:t>
            </a:r>
            <a:r>
              <a:rPr lang="en-US" sz="900">
                <a:solidFill>
                  <a:prstClr val="black"/>
                </a:solidFill>
                <a:latin typeface="Arial" panose="020B0604020202020204" pitchFamily="34" charset="0"/>
                <a:cs typeface="Arial" panose="020B0604020202020204" pitchFamily="34" charset="0"/>
              </a:rPr>
              <a:t>smart meters deployed</a:t>
            </a:r>
            <a:endParaRPr lang="en-US" sz="900" dirty="0">
              <a:solidFill>
                <a:prstClr val="black"/>
              </a:solidFill>
              <a:latin typeface="Calibri"/>
            </a:endParaRPr>
          </a:p>
        </p:txBody>
      </p:sp>
    </p:spTree>
    <p:extLst>
      <p:ext uri="{BB962C8B-B14F-4D97-AF65-F5344CB8AC3E}">
        <p14:creationId xmlns:p14="http://schemas.microsoft.com/office/powerpoint/2010/main" val="342892143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bg object 139">
            <a:extLst>
              <a:ext uri="{FF2B5EF4-FFF2-40B4-BE49-F238E27FC236}">
                <a16:creationId xmlns:a16="http://schemas.microsoft.com/office/drawing/2014/main" id="{2D5606EA-9EA6-49BA-A938-DBF0710CEC0A}"/>
              </a:ext>
            </a:extLst>
          </p:cNvPr>
          <p:cNvPicPr/>
          <p:nvPr/>
        </p:nvPicPr>
        <p:blipFill>
          <a:blip r:embed="rId2" cstate="print"/>
          <a:stretch>
            <a:fillRect/>
          </a:stretch>
        </p:blipFill>
        <p:spPr>
          <a:xfrm>
            <a:off x="0" y="1"/>
            <a:ext cx="9144000" cy="2399915"/>
          </a:xfrm>
          <a:prstGeom prst="rect">
            <a:avLst/>
          </a:prstGeom>
        </p:spPr>
      </p:pic>
      <p:sp>
        <p:nvSpPr>
          <p:cNvPr id="9" name="bg object 16">
            <a:extLst>
              <a:ext uri="{FF2B5EF4-FFF2-40B4-BE49-F238E27FC236}">
                <a16:creationId xmlns:a16="http://schemas.microsoft.com/office/drawing/2014/main" id="{7E503932-F95C-455B-BF92-30BDB8C10EAF}"/>
              </a:ext>
            </a:extLst>
          </p:cNvPr>
          <p:cNvSpPr/>
          <p:nvPr/>
        </p:nvSpPr>
        <p:spPr>
          <a:xfrm>
            <a:off x="1" y="2278828"/>
            <a:ext cx="9144000" cy="2864673"/>
          </a:xfrm>
          <a:custGeom>
            <a:avLst/>
            <a:gdLst/>
            <a:ahLst/>
            <a:cxnLst/>
            <a:rect l="l" t="t" r="r" b="b"/>
            <a:pathLst>
              <a:path w="20104100" h="7193280">
                <a:moveTo>
                  <a:pt x="20104105" y="0"/>
                </a:moveTo>
                <a:lnTo>
                  <a:pt x="0" y="0"/>
                </a:lnTo>
                <a:lnTo>
                  <a:pt x="0" y="7192804"/>
                </a:lnTo>
                <a:lnTo>
                  <a:pt x="20104105" y="7192804"/>
                </a:lnTo>
                <a:lnTo>
                  <a:pt x="20104105" y="0"/>
                </a:lnTo>
                <a:close/>
              </a:path>
            </a:pathLst>
          </a:custGeom>
          <a:solidFill>
            <a:schemeClr val="accent6">
              <a:lumMod val="75000"/>
            </a:schemeClr>
          </a:solidFill>
        </p:spPr>
        <p:txBody>
          <a:bodyPr wrap="square" lIns="0" tIns="0" rIns="0" bIns="0" rtlCol="0"/>
          <a:lstStyle/>
          <a:p>
            <a:pPr defTabSz="685800">
              <a:defRPr/>
            </a:pPr>
            <a:endParaRPr sz="1350">
              <a:solidFill>
                <a:prstClr val="black"/>
              </a:solidFill>
              <a:latin typeface="Calibri"/>
            </a:endParaRPr>
          </a:p>
        </p:txBody>
      </p:sp>
      <p:sp>
        <p:nvSpPr>
          <p:cNvPr id="18" name="object 10">
            <a:extLst>
              <a:ext uri="{FF2B5EF4-FFF2-40B4-BE49-F238E27FC236}">
                <a16:creationId xmlns:a16="http://schemas.microsoft.com/office/drawing/2014/main" id="{10951389-A1C6-4868-A9F7-D268A61BBA59}"/>
              </a:ext>
            </a:extLst>
          </p:cNvPr>
          <p:cNvSpPr txBox="1"/>
          <p:nvPr/>
        </p:nvSpPr>
        <p:spPr>
          <a:xfrm>
            <a:off x="3125318" y="2369363"/>
            <a:ext cx="6044315" cy="195727"/>
          </a:xfrm>
          <a:prstGeom prst="rect">
            <a:avLst/>
          </a:prstGeom>
        </p:spPr>
        <p:txBody>
          <a:bodyPr vert="horz" wrap="square" lIns="0" tIns="10954" rIns="0" bIns="0" rtlCol="0">
            <a:spAutoFit/>
          </a:bodyPr>
          <a:lstStyle/>
          <a:p>
            <a:pPr marL="9525" defTabSz="685800">
              <a:spcBef>
                <a:spcPts val="86"/>
              </a:spcBef>
            </a:pPr>
            <a:r>
              <a:rPr lang="en-US" sz="1200" b="1" spc="-11" dirty="0">
                <a:solidFill>
                  <a:srgbClr val="FFFFFF"/>
                </a:solidFill>
                <a:latin typeface="Arial" panose="020B0604020202020204" pitchFamily="34" charset="0"/>
                <a:cs typeface="Arial" panose="020B0604020202020204" pitchFamily="34" charset="0"/>
              </a:rPr>
              <a:t>Inline leak detection &amp; pipe assessment to prevent water losses &amp; protect pipelines</a:t>
            </a:r>
          </a:p>
        </p:txBody>
      </p:sp>
      <p:sp>
        <p:nvSpPr>
          <p:cNvPr id="21" name="object 13">
            <a:extLst>
              <a:ext uri="{FF2B5EF4-FFF2-40B4-BE49-F238E27FC236}">
                <a16:creationId xmlns:a16="http://schemas.microsoft.com/office/drawing/2014/main" id="{EFD7F83D-F1DC-41D6-9FCA-08B1D4B8FF4E}"/>
              </a:ext>
            </a:extLst>
          </p:cNvPr>
          <p:cNvSpPr/>
          <p:nvPr/>
        </p:nvSpPr>
        <p:spPr>
          <a:xfrm>
            <a:off x="3625460" y="3161920"/>
            <a:ext cx="952500" cy="188463"/>
          </a:xfrm>
          <a:custGeom>
            <a:avLst/>
            <a:gdLst/>
            <a:ahLst/>
            <a:cxnLst/>
            <a:rect l="l" t="t" r="r" b="b"/>
            <a:pathLst>
              <a:path w="1765300" h="279400">
                <a:moveTo>
                  <a:pt x="1664176" y="0"/>
                </a:moveTo>
                <a:lnTo>
                  <a:pt x="100521" y="0"/>
                </a:lnTo>
                <a:lnTo>
                  <a:pt x="42407" y="1570"/>
                </a:lnTo>
                <a:lnTo>
                  <a:pt x="12565" y="12565"/>
                </a:lnTo>
                <a:lnTo>
                  <a:pt x="1570" y="42407"/>
                </a:lnTo>
                <a:lnTo>
                  <a:pt x="0" y="100521"/>
                </a:lnTo>
                <a:lnTo>
                  <a:pt x="0" y="178701"/>
                </a:lnTo>
                <a:lnTo>
                  <a:pt x="1570" y="236815"/>
                </a:lnTo>
                <a:lnTo>
                  <a:pt x="12565" y="266658"/>
                </a:lnTo>
                <a:lnTo>
                  <a:pt x="42407" y="277652"/>
                </a:lnTo>
                <a:lnTo>
                  <a:pt x="100521" y="279223"/>
                </a:lnTo>
                <a:lnTo>
                  <a:pt x="1664176" y="279223"/>
                </a:lnTo>
                <a:lnTo>
                  <a:pt x="1722288" y="277652"/>
                </a:lnTo>
                <a:lnTo>
                  <a:pt x="1752129" y="266658"/>
                </a:lnTo>
                <a:lnTo>
                  <a:pt x="1763123" y="236815"/>
                </a:lnTo>
                <a:lnTo>
                  <a:pt x="1764694" y="178701"/>
                </a:lnTo>
                <a:lnTo>
                  <a:pt x="1764694" y="100521"/>
                </a:lnTo>
                <a:lnTo>
                  <a:pt x="1763123" y="42407"/>
                </a:lnTo>
                <a:lnTo>
                  <a:pt x="1752129" y="12565"/>
                </a:lnTo>
                <a:lnTo>
                  <a:pt x="1722288" y="1570"/>
                </a:lnTo>
                <a:lnTo>
                  <a:pt x="1664176" y="0"/>
                </a:lnTo>
                <a:close/>
              </a:path>
            </a:pathLst>
          </a:custGeom>
          <a:solidFill>
            <a:srgbClr val="FFFFFF"/>
          </a:solidFill>
        </p:spPr>
        <p:txBody>
          <a:bodyPr wrap="square" lIns="0" tIns="0" rIns="0" bIns="0" rtlCol="0"/>
          <a:lstStyle/>
          <a:p>
            <a:pPr defTabSz="685800">
              <a:defRPr/>
            </a:pPr>
            <a:endParaRPr sz="788" kern="0">
              <a:solidFill>
                <a:sysClr val="windowText" lastClr="000000"/>
              </a:solidFill>
              <a:latin typeface="Calibri"/>
            </a:endParaRPr>
          </a:p>
        </p:txBody>
      </p:sp>
      <p:sp>
        <p:nvSpPr>
          <p:cNvPr id="24" name="object 36">
            <a:extLst>
              <a:ext uri="{FF2B5EF4-FFF2-40B4-BE49-F238E27FC236}">
                <a16:creationId xmlns:a16="http://schemas.microsoft.com/office/drawing/2014/main" id="{5E501E7D-B1B2-4C5A-B4DF-AC40C8B28703}"/>
              </a:ext>
            </a:extLst>
          </p:cNvPr>
          <p:cNvSpPr txBox="1"/>
          <p:nvPr/>
        </p:nvSpPr>
        <p:spPr>
          <a:xfrm>
            <a:off x="3664749" y="3091152"/>
            <a:ext cx="1131570" cy="233718"/>
          </a:xfrm>
          <a:prstGeom prst="rect">
            <a:avLst/>
          </a:prstGeom>
        </p:spPr>
        <p:txBody>
          <a:bodyPr vert="horz" wrap="square" lIns="0" tIns="94298" rIns="0" bIns="0" rtlCol="0">
            <a:spAutoFit/>
          </a:bodyPr>
          <a:lstStyle/>
          <a:p>
            <a:pPr marL="9525" defTabSz="685800">
              <a:spcBef>
                <a:spcPts val="743"/>
              </a:spcBef>
              <a:defRPr/>
            </a:pPr>
            <a:r>
              <a:rPr sz="900" b="1" spc="-11" dirty="0">
                <a:solidFill>
                  <a:srgbClr val="F79646">
                    <a:lumMod val="75000"/>
                  </a:srgbClr>
                </a:solidFill>
                <a:latin typeface="Arial"/>
                <a:cs typeface="Arial"/>
              </a:rPr>
              <a:t>Sector</a:t>
            </a:r>
          </a:p>
        </p:txBody>
      </p:sp>
      <p:sp>
        <p:nvSpPr>
          <p:cNvPr id="28" name="Rectangle 27">
            <a:extLst>
              <a:ext uri="{FF2B5EF4-FFF2-40B4-BE49-F238E27FC236}">
                <a16:creationId xmlns:a16="http://schemas.microsoft.com/office/drawing/2014/main" id="{E52CC762-5B44-4BE5-8C48-D76FD8A83DF9}"/>
              </a:ext>
            </a:extLst>
          </p:cNvPr>
          <p:cNvSpPr/>
          <p:nvPr/>
        </p:nvSpPr>
        <p:spPr>
          <a:xfrm>
            <a:off x="4647380" y="2689733"/>
            <a:ext cx="4439471" cy="369332"/>
          </a:xfrm>
          <a:prstGeom prst="rect">
            <a:avLst/>
          </a:prstGeom>
        </p:spPr>
        <p:txBody>
          <a:bodyPr wrap="square">
            <a:spAutoFit/>
          </a:bodyPr>
          <a:lstStyle/>
          <a:p>
            <a:pPr defTabSz="685800"/>
            <a:r>
              <a:rPr lang="en-US" sz="900" dirty="0">
                <a:solidFill>
                  <a:prstClr val="white"/>
                </a:solidFill>
                <a:latin typeface="Arial" panose="020B0604020202020204" pitchFamily="34" charset="0"/>
                <a:cs typeface="Arial" panose="020B0604020202020204" pitchFamily="34" charset="0"/>
              </a:rPr>
              <a:t>Designed for live inspection in pipeline in operation for accurate locations of leaks and gas pockets</a:t>
            </a:r>
          </a:p>
        </p:txBody>
      </p:sp>
      <p:sp>
        <p:nvSpPr>
          <p:cNvPr id="30" name="Rectangle 29">
            <a:extLst>
              <a:ext uri="{FF2B5EF4-FFF2-40B4-BE49-F238E27FC236}">
                <a16:creationId xmlns:a16="http://schemas.microsoft.com/office/drawing/2014/main" id="{BE8816A5-F901-458A-B1A0-57DB005E64F3}"/>
              </a:ext>
            </a:extLst>
          </p:cNvPr>
          <p:cNvSpPr/>
          <p:nvPr/>
        </p:nvSpPr>
        <p:spPr>
          <a:xfrm>
            <a:off x="4657030" y="3157999"/>
            <a:ext cx="4271486" cy="230832"/>
          </a:xfrm>
          <a:prstGeom prst="rect">
            <a:avLst/>
          </a:prstGeom>
        </p:spPr>
        <p:txBody>
          <a:bodyPr wrap="square">
            <a:spAutoFit/>
          </a:bodyPr>
          <a:lstStyle/>
          <a:p>
            <a:pPr defTabSz="685800"/>
            <a:r>
              <a:rPr lang="en-US" sz="900" dirty="0">
                <a:solidFill>
                  <a:prstClr val="white"/>
                </a:solidFill>
                <a:latin typeface="Arial" panose="020B0604020202020204" pitchFamily="34" charset="0"/>
                <a:cs typeface="Arial" panose="020B0604020202020204" pitchFamily="34" charset="0"/>
              </a:rPr>
              <a:t>Municipal, Utilities &amp; Industries</a:t>
            </a:r>
          </a:p>
        </p:txBody>
      </p:sp>
      <p:sp>
        <p:nvSpPr>
          <p:cNvPr id="31" name="Rectangle 30">
            <a:extLst>
              <a:ext uri="{FF2B5EF4-FFF2-40B4-BE49-F238E27FC236}">
                <a16:creationId xmlns:a16="http://schemas.microsoft.com/office/drawing/2014/main" id="{9AEE509A-A964-4315-BE15-EAC791EAF0A6}"/>
              </a:ext>
            </a:extLst>
          </p:cNvPr>
          <p:cNvSpPr/>
          <p:nvPr/>
        </p:nvSpPr>
        <p:spPr>
          <a:xfrm>
            <a:off x="4657030" y="3582597"/>
            <a:ext cx="4271486" cy="230832"/>
          </a:xfrm>
          <a:prstGeom prst="rect">
            <a:avLst/>
          </a:prstGeom>
        </p:spPr>
        <p:txBody>
          <a:bodyPr wrap="square">
            <a:spAutoFit/>
          </a:bodyPr>
          <a:lstStyle/>
          <a:p>
            <a:pPr defTabSz="685800"/>
            <a:r>
              <a:rPr lang="en-US" sz="900" dirty="0">
                <a:solidFill>
                  <a:prstClr val="white"/>
                </a:solidFill>
                <a:latin typeface="Arial" panose="020B0604020202020204" pitchFamily="34" charset="0"/>
                <a:cs typeface="Arial" panose="020B0604020202020204" pitchFamily="34" charset="0"/>
              </a:rPr>
              <a:t>12000 km inspected and detected 3000 leaks. Reliance, IOCL, BPCL, Essar </a:t>
            </a:r>
            <a:r>
              <a:rPr lang="en-US" sz="900" dirty="0" err="1">
                <a:solidFill>
                  <a:prstClr val="white"/>
                </a:solidFill>
                <a:latin typeface="Arial" panose="020B0604020202020204" pitchFamily="34" charset="0"/>
                <a:cs typeface="Arial" panose="020B0604020202020204" pitchFamily="34" charset="0"/>
              </a:rPr>
              <a:t>etc</a:t>
            </a:r>
            <a:endParaRPr lang="en-US" sz="900" dirty="0">
              <a:solidFill>
                <a:prstClr val="white"/>
              </a:solidFill>
              <a:latin typeface="Arial" panose="020B0604020202020204" pitchFamily="34" charset="0"/>
              <a:cs typeface="Arial" panose="020B0604020202020204" pitchFamily="34" charset="0"/>
            </a:endParaRPr>
          </a:p>
        </p:txBody>
      </p:sp>
      <p:sp>
        <p:nvSpPr>
          <p:cNvPr id="32" name="object 13">
            <a:extLst>
              <a:ext uri="{FF2B5EF4-FFF2-40B4-BE49-F238E27FC236}">
                <a16:creationId xmlns:a16="http://schemas.microsoft.com/office/drawing/2014/main" id="{F96C9AF7-2D77-47FD-81A9-EC79C13166F3}"/>
              </a:ext>
            </a:extLst>
          </p:cNvPr>
          <p:cNvSpPr/>
          <p:nvPr/>
        </p:nvSpPr>
        <p:spPr>
          <a:xfrm>
            <a:off x="3629508" y="2754029"/>
            <a:ext cx="952500" cy="188463"/>
          </a:xfrm>
          <a:custGeom>
            <a:avLst/>
            <a:gdLst/>
            <a:ahLst/>
            <a:cxnLst/>
            <a:rect l="l" t="t" r="r" b="b"/>
            <a:pathLst>
              <a:path w="1765300" h="279400">
                <a:moveTo>
                  <a:pt x="1664176" y="0"/>
                </a:moveTo>
                <a:lnTo>
                  <a:pt x="100521" y="0"/>
                </a:lnTo>
                <a:lnTo>
                  <a:pt x="42407" y="1570"/>
                </a:lnTo>
                <a:lnTo>
                  <a:pt x="12565" y="12565"/>
                </a:lnTo>
                <a:lnTo>
                  <a:pt x="1570" y="42407"/>
                </a:lnTo>
                <a:lnTo>
                  <a:pt x="0" y="100521"/>
                </a:lnTo>
                <a:lnTo>
                  <a:pt x="0" y="178701"/>
                </a:lnTo>
                <a:lnTo>
                  <a:pt x="1570" y="236815"/>
                </a:lnTo>
                <a:lnTo>
                  <a:pt x="12565" y="266658"/>
                </a:lnTo>
                <a:lnTo>
                  <a:pt x="42407" y="277652"/>
                </a:lnTo>
                <a:lnTo>
                  <a:pt x="100521" y="279223"/>
                </a:lnTo>
                <a:lnTo>
                  <a:pt x="1664176" y="279223"/>
                </a:lnTo>
                <a:lnTo>
                  <a:pt x="1722288" y="277652"/>
                </a:lnTo>
                <a:lnTo>
                  <a:pt x="1752129" y="266658"/>
                </a:lnTo>
                <a:lnTo>
                  <a:pt x="1763123" y="236815"/>
                </a:lnTo>
                <a:lnTo>
                  <a:pt x="1764694" y="178701"/>
                </a:lnTo>
                <a:lnTo>
                  <a:pt x="1764694" y="100521"/>
                </a:lnTo>
                <a:lnTo>
                  <a:pt x="1763123" y="42407"/>
                </a:lnTo>
                <a:lnTo>
                  <a:pt x="1752129" y="12565"/>
                </a:lnTo>
                <a:lnTo>
                  <a:pt x="1722288" y="1570"/>
                </a:lnTo>
                <a:lnTo>
                  <a:pt x="1664176" y="0"/>
                </a:lnTo>
                <a:close/>
              </a:path>
            </a:pathLst>
          </a:custGeom>
          <a:solidFill>
            <a:srgbClr val="FFFFFF"/>
          </a:solidFill>
        </p:spPr>
        <p:txBody>
          <a:bodyPr wrap="square" lIns="0" tIns="0" rIns="0" bIns="0" rtlCol="0"/>
          <a:lstStyle/>
          <a:p>
            <a:pPr defTabSz="685800">
              <a:defRPr/>
            </a:pPr>
            <a:endParaRPr sz="788" kern="0">
              <a:solidFill>
                <a:sysClr val="windowText" lastClr="000000"/>
              </a:solidFill>
              <a:latin typeface="Calibri"/>
            </a:endParaRPr>
          </a:p>
        </p:txBody>
      </p:sp>
      <p:sp>
        <p:nvSpPr>
          <p:cNvPr id="33" name="object 36">
            <a:extLst>
              <a:ext uri="{FF2B5EF4-FFF2-40B4-BE49-F238E27FC236}">
                <a16:creationId xmlns:a16="http://schemas.microsoft.com/office/drawing/2014/main" id="{4632F8F3-AC28-4238-B57D-C4F091D6C4CE}"/>
              </a:ext>
            </a:extLst>
          </p:cNvPr>
          <p:cNvSpPr txBox="1"/>
          <p:nvPr/>
        </p:nvSpPr>
        <p:spPr>
          <a:xfrm>
            <a:off x="3664749" y="2680248"/>
            <a:ext cx="1131570" cy="233718"/>
          </a:xfrm>
          <a:prstGeom prst="rect">
            <a:avLst/>
          </a:prstGeom>
        </p:spPr>
        <p:txBody>
          <a:bodyPr vert="horz" wrap="square" lIns="0" tIns="94298" rIns="0" bIns="0" rtlCol="0">
            <a:spAutoFit/>
          </a:bodyPr>
          <a:lstStyle/>
          <a:p>
            <a:pPr marL="9525" defTabSz="685800">
              <a:spcBef>
                <a:spcPts val="743"/>
              </a:spcBef>
              <a:defRPr/>
            </a:pPr>
            <a:r>
              <a:rPr lang="en-US" sz="900" b="1" spc="-11" dirty="0">
                <a:solidFill>
                  <a:srgbClr val="F79646">
                    <a:lumMod val="75000"/>
                  </a:srgbClr>
                </a:solidFill>
                <a:latin typeface="Arial"/>
                <a:cs typeface="Arial"/>
              </a:rPr>
              <a:t>Trusted</a:t>
            </a:r>
            <a:endParaRPr sz="900" b="1" spc="-11" dirty="0">
              <a:solidFill>
                <a:srgbClr val="F79646">
                  <a:lumMod val="75000"/>
                </a:srgbClr>
              </a:solidFill>
              <a:latin typeface="Arial"/>
              <a:cs typeface="Arial"/>
            </a:endParaRPr>
          </a:p>
        </p:txBody>
      </p:sp>
      <p:sp>
        <p:nvSpPr>
          <p:cNvPr id="34" name="object 13">
            <a:extLst>
              <a:ext uri="{FF2B5EF4-FFF2-40B4-BE49-F238E27FC236}">
                <a16:creationId xmlns:a16="http://schemas.microsoft.com/office/drawing/2014/main" id="{00892FD9-8785-4628-AD03-1DE27B8CAC1A}"/>
              </a:ext>
            </a:extLst>
          </p:cNvPr>
          <p:cNvSpPr/>
          <p:nvPr/>
        </p:nvSpPr>
        <p:spPr>
          <a:xfrm>
            <a:off x="3627678" y="3597550"/>
            <a:ext cx="952500" cy="188463"/>
          </a:xfrm>
          <a:custGeom>
            <a:avLst/>
            <a:gdLst/>
            <a:ahLst/>
            <a:cxnLst/>
            <a:rect l="l" t="t" r="r" b="b"/>
            <a:pathLst>
              <a:path w="1765300" h="279400">
                <a:moveTo>
                  <a:pt x="1664176" y="0"/>
                </a:moveTo>
                <a:lnTo>
                  <a:pt x="100521" y="0"/>
                </a:lnTo>
                <a:lnTo>
                  <a:pt x="42407" y="1570"/>
                </a:lnTo>
                <a:lnTo>
                  <a:pt x="12565" y="12565"/>
                </a:lnTo>
                <a:lnTo>
                  <a:pt x="1570" y="42407"/>
                </a:lnTo>
                <a:lnTo>
                  <a:pt x="0" y="100521"/>
                </a:lnTo>
                <a:lnTo>
                  <a:pt x="0" y="178701"/>
                </a:lnTo>
                <a:lnTo>
                  <a:pt x="1570" y="236815"/>
                </a:lnTo>
                <a:lnTo>
                  <a:pt x="12565" y="266658"/>
                </a:lnTo>
                <a:lnTo>
                  <a:pt x="42407" y="277652"/>
                </a:lnTo>
                <a:lnTo>
                  <a:pt x="100521" y="279223"/>
                </a:lnTo>
                <a:lnTo>
                  <a:pt x="1664176" y="279223"/>
                </a:lnTo>
                <a:lnTo>
                  <a:pt x="1722288" y="277652"/>
                </a:lnTo>
                <a:lnTo>
                  <a:pt x="1752129" y="266658"/>
                </a:lnTo>
                <a:lnTo>
                  <a:pt x="1763123" y="236815"/>
                </a:lnTo>
                <a:lnTo>
                  <a:pt x="1764694" y="178701"/>
                </a:lnTo>
                <a:lnTo>
                  <a:pt x="1764694" y="100521"/>
                </a:lnTo>
                <a:lnTo>
                  <a:pt x="1763123" y="42407"/>
                </a:lnTo>
                <a:lnTo>
                  <a:pt x="1752129" y="12565"/>
                </a:lnTo>
                <a:lnTo>
                  <a:pt x="1722288" y="1570"/>
                </a:lnTo>
                <a:lnTo>
                  <a:pt x="1664176" y="0"/>
                </a:lnTo>
                <a:close/>
              </a:path>
            </a:pathLst>
          </a:custGeom>
          <a:solidFill>
            <a:srgbClr val="FFFFFF"/>
          </a:solidFill>
        </p:spPr>
        <p:txBody>
          <a:bodyPr wrap="square" lIns="0" tIns="0" rIns="0" bIns="0" rtlCol="0"/>
          <a:lstStyle/>
          <a:p>
            <a:pPr defTabSz="685800">
              <a:defRPr/>
            </a:pPr>
            <a:endParaRPr sz="788" kern="0">
              <a:solidFill>
                <a:sysClr val="windowText" lastClr="000000"/>
              </a:solidFill>
              <a:latin typeface="Calibri"/>
            </a:endParaRPr>
          </a:p>
        </p:txBody>
      </p:sp>
      <p:sp>
        <p:nvSpPr>
          <p:cNvPr id="35" name="object 36">
            <a:extLst>
              <a:ext uri="{FF2B5EF4-FFF2-40B4-BE49-F238E27FC236}">
                <a16:creationId xmlns:a16="http://schemas.microsoft.com/office/drawing/2014/main" id="{F5A4BD07-E83D-4654-A3FC-2A9DA2DF6243}"/>
              </a:ext>
            </a:extLst>
          </p:cNvPr>
          <p:cNvSpPr txBox="1"/>
          <p:nvPr/>
        </p:nvSpPr>
        <p:spPr>
          <a:xfrm>
            <a:off x="3664749" y="3527048"/>
            <a:ext cx="1131570" cy="233718"/>
          </a:xfrm>
          <a:prstGeom prst="rect">
            <a:avLst/>
          </a:prstGeom>
        </p:spPr>
        <p:txBody>
          <a:bodyPr vert="horz" wrap="square" lIns="0" tIns="94298" rIns="0" bIns="0" rtlCol="0">
            <a:spAutoFit/>
          </a:bodyPr>
          <a:lstStyle/>
          <a:p>
            <a:pPr marL="9525" defTabSz="685800">
              <a:spcBef>
                <a:spcPts val="743"/>
              </a:spcBef>
              <a:defRPr/>
            </a:pPr>
            <a:r>
              <a:rPr lang="en-US" sz="900" b="1" spc="-11" dirty="0">
                <a:solidFill>
                  <a:srgbClr val="F79646">
                    <a:lumMod val="75000"/>
                  </a:srgbClr>
                </a:solidFill>
                <a:latin typeface="Arial"/>
                <a:cs typeface="Arial"/>
              </a:rPr>
              <a:t>Success stories</a:t>
            </a:r>
            <a:endParaRPr sz="900" b="1" spc="-11" dirty="0">
              <a:solidFill>
                <a:srgbClr val="F79646">
                  <a:lumMod val="75000"/>
                </a:srgbClr>
              </a:solidFill>
              <a:latin typeface="Arial"/>
              <a:cs typeface="Arial"/>
            </a:endParaRPr>
          </a:p>
        </p:txBody>
      </p:sp>
      <p:cxnSp>
        <p:nvCxnSpPr>
          <p:cNvPr id="36" name="Straight Connector 35">
            <a:extLst>
              <a:ext uri="{FF2B5EF4-FFF2-40B4-BE49-F238E27FC236}">
                <a16:creationId xmlns:a16="http://schemas.microsoft.com/office/drawing/2014/main" id="{25C69C60-D713-4F49-875A-DBABBAB196A1}"/>
              </a:ext>
            </a:extLst>
          </p:cNvPr>
          <p:cNvCxnSpPr>
            <a:cxnSpLocks/>
          </p:cNvCxnSpPr>
          <p:nvPr/>
        </p:nvCxnSpPr>
        <p:spPr>
          <a:xfrm>
            <a:off x="3442103" y="2754029"/>
            <a:ext cx="0" cy="103198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9">
            <a:extLst>
              <a:ext uri="{FF2B5EF4-FFF2-40B4-BE49-F238E27FC236}">
                <a16:creationId xmlns:a16="http://schemas.microsoft.com/office/drawing/2014/main" id="{6BE637AB-3BA8-4CB2-861D-DAF5760A182F}"/>
              </a:ext>
            </a:extLst>
          </p:cNvPr>
          <p:cNvSpPr txBox="1"/>
          <p:nvPr/>
        </p:nvSpPr>
        <p:spPr>
          <a:xfrm>
            <a:off x="175971" y="2544562"/>
            <a:ext cx="4175760" cy="196688"/>
          </a:xfrm>
          <a:prstGeom prst="rect">
            <a:avLst/>
          </a:prstGeom>
        </p:spPr>
        <p:txBody>
          <a:bodyPr vert="horz" wrap="square" lIns="0" tIns="34766" rIns="0" bIns="0" rtlCol="0">
            <a:spAutoFit/>
          </a:bodyPr>
          <a:lstStyle/>
          <a:p>
            <a:pPr marL="28099" defTabSz="685800">
              <a:spcBef>
                <a:spcPts val="274"/>
              </a:spcBef>
            </a:pPr>
            <a:r>
              <a:rPr lang="en-US" sz="1050" dirty="0">
                <a:solidFill>
                  <a:prstClr val="white"/>
                </a:solidFill>
                <a:latin typeface="Arial" panose="020B0604020202020204" pitchFamily="34" charset="0"/>
                <a:cs typeface="Arial" panose="020B0604020202020204" pitchFamily="34" charset="0"/>
              </a:rPr>
              <a:t>Think Water Saving</a:t>
            </a:r>
          </a:p>
        </p:txBody>
      </p:sp>
      <p:sp>
        <p:nvSpPr>
          <p:cNvPr id="41" name="Rectangle 40">
            <a:extLst>
              <a:ext uri="{FF2B5EF4-FFF2-40B4-BE49-F238E27FC236}">
                <a16:creationId xmlns:a16="http://schemas.microsoft.com/office/drawing/2014/main" id="{3D5B3052-98C3-4CEF-A6C5-45E8D0A7F17A}"/>
              </a:ext>
            </a:extLst>
          </p:cNvPr>
          <p:cNvSpPr/>
          <p:nvPr/>
        </p:nvSpPr>
        <p:spPr>
          <a:xfrm>
            <a:off x="143734" y="2800637"/>
            <a:ext cx="3254420" cy="1384995"/>
          </a:xfrm>
          <a:prstGeom prst="rect">
            <a:avLst/>
          </a:prstGeom>
        </p:spPr>
        <p:txBody>
          <a:bodyPr wrap="square">
            <a:spAutoFit/>
          </a:bodyPr>
          <a:lstStyle/>
          <a:p>
            <a:pPr defTabSz="685800"/>
            <a:r>
              <a:rPr lang="en-US" sz="2100" b="1" dirty="0">
                <a:solidFill>
                  <a:prstClr val="white"/>
                </a:solidFill>
                <a:latin typeface="Arial" panose="020B0604020202020204" pitchFamily="34" charset="0"/>
                <a:cs typeface="Arial" panose="020B0604020202020204" pitchFamily="34" charset="0"/>
              </a:rPr>
              <a:t>PARTNER IN NRW REDUCTION &amp; PIPELINE ASSESSMENT</a:t>
            </a:r>
          </a:p>
        </p:txBody>
      </p:sp>
      <p:graphicFrame>
        <p:nvGraphicFramePr>
          <p:cNvPr id="62" name="Table 3">
            <a:extLst>
              <a:ext uri="{FF2B5EF4-FFF2-40B4-BE49-F238E27FC236}">
                <a16:creationId xmlns:a16="http://schemas.microsoft.com/office/drawing/2014/main" id="{68AF7111-FFEB-4B93-A8E6-C218FDECBEF4}"/>
              </a:ext>
            </a:extLst>
          </p:cNvPr>
          <p:cNvGraphicFramePr>
            <a:graphicFrameLocks noGrp="1"/>
          </p:cNvGraphicFramePr>
          <p:nvPr/>
        </p:nvGraphicFramePr>
        <p:xfrm>
          <a:off x="0" y="0"/>
          <a:ext cx="9144000" cy="27813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465806307"/>
                    </a:ext>
                  </a:extLst>
                </a:gridCol>
                <a:gridCol w="1828800">
                  <a:extLst>
                    <a:ext uri="{9D8B030D-6E8A-4147-A177-3AD203B41FA5}">
                      <a16:colId xmlns:a16="http://schemas.microsoft.com/office/drawing/2014/main" val="2078878313"/>
                    </a:ext>
                  </a:extLst>
                </a:gridCol>
                <a:gridCol w="1828800">
                  <a:extLst>
                    <a:ext uri="{9D8B030D-6E8A-4147-A177-3AD203B41FA5}">
                      <a16:colId xmlns:a16="http://schemas.microsoft.com/office/drawing/2014/main" val="3917929152"/>
                    </a:ext>
                  </a:extLst>
                </a:gridCol>
                <a:gridCol w="1828800">
                  <a:extLst>
                    <a:ext uri="{9D8B030D-6E8A-4147-A177-3AD203B41FA5}">
                      <a16:colId xmlns:a16="http://schemas.microsoft.com/office/drawing/2014/main" val="2236357606"/>
                    </a:ext>
                  </a:extLst>
                </a:gridCol>
                <a:gridCol w="1828800">
                  <a:extLst>
                    <a:ext uri="{9D8B030D-6E8A-4147-A177-3AD203B41FA5}">
                      <a16:colId xmlns:a16="http://schemas.microsoft.com/office/drawing/2014/main" val="139801172"/>
                    </a:ext>
                  </a:extLst>
                </a:gridCol>
              </a:tblGrid>
              <a:tr h="278130">
                <a:tc>
                  <a:txBody>
                    <a:bodyPr/>
                    <a:lstStyle/>
                    <a:p>
                      <a:pPr algn="ctr"/>
                      <a:r>
                        <a:rPr lang="en-US" sz="1100" b="0" dirty="0">
                          <a:solidFill>
                            <a:schemeClr val="bg1">
                              <a:lumMod val="65000"/>
                            </a:schemeClr>
                          </a:solidFill>
                          <a:latin typeface="Arial" panose="020B0604020202020204" pitchFamily="34" charset="0"/>
                          <a:ea typeface="+mn-ea"/>
                          <a:cs typeface="Arial" panose="020B0604020202020204" pitchFamily="34" charset="0"/>
                        </a:rPr>
                        <a:t>Water transport </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b="0" dirty="0">
                          <a:solidFill>
                            <a:schemeClr val="bg1">
                              <a:lumMod val="65000"/>
                            </a:schemeClr>
                          </a:solidFill>
                          <a:latin typeface="Arial" panose="020B0604020202020204" pitchFamily="34" charset="0"/>
                          <a:ea typeface="+mn-ea"/>
                          <a:cs typeface="Arial" panose="020B0604020202020204" pitchFamily="34" charset="0"/>
                        </a:rPr>
                        <a:t>Water treatment</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0" dirty="0">
                          <a:solidFill>
                            <a:schemeClr val="bg1">
                              <a:lumMod val="65000"/>
                            </a:schemeClr>
                          </a:solidFill>
                          <a:latin typeface="Arial" panose="020B0604020202020204" pitchFamily="34" charset="0"/>
                          <a:ea typeface="+mn-ea"/>
                          <a:cs typeface="Arial" panose="020B0604020202020204" pitchFamily="34" charset="0"/>
                        </a:rPr>
                        <a:t>Measurement &amp; Control</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panose="020B0604020202020204" pitchFamily="34" charset="0"/>
                          <a:cs typeface="Arial" panose="020B0604020202020204" pitchFamily="34" charset="0"/>
                        </a:rPr>
                        <a:t>NRW reduction </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85AD"/>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0" dirty="0">
                          <a:solidFill>
                            <a:schemeClr val="bg1">
                              <a:lumMod val="65000"/>
                            </a:schemeClr>
                          </a:solidFill>
                          <a:latin typeface="Arial" panose="020B0604020202020204" pitchFamily="34" charset="0"/>
                          <a:ea typeface="+mn-ea"/>
                          <a:cs typeface="Arial" panose="020B0604020202020204" pitchFamily="34" charset="0"/>
                        </a:rPr>
                        <a:t>Digital water</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1509321"/>
                  </a:ext>
                </a:extLst>
              </a:tr>
            </a:tbl>
          </a:graphicData>
        </a:graphic>
      </p:graphicFrame>
      <p:sp>
        <p:nvSpPr>
          <p:cNvPr id="63" name="Arrow: Chevron 62">
            <a:extLst>
              <a:ext uri="{FF2B5EF4-FFF2-40B4-BE49-F238E27FC236}">
                <a16:creationId xmlns:a16="http://schemas.microsoft.com/office/drawing/2014/main" id="{60F6B7AD-4702-40A5-AF97-E39C406F7F91}"/>
              </a:ext>
            </a:extLst>
          </p:cNvPr>
          <p:cNvSpPr/>
          <p:nvPr/>
        </p:nvSpPr>
        <p:spPr>
          <a:xfrm>
            <a:off x="1971866" y="64532"/>
            <a:ext cx="123730" cy="14906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a:endParaRPr>
          </a:p>
        </p:txBody>
      </p:sp>
      <p:sp>
        <p:nvSpPr>
          <p:cNvPr id="64" name="Arrow: Chevron 63">
            <a:extLst>
              <a:ext uri="{FF2B5EF4-FFF2-40B4-BE49-F238E27FC236}">
                <a16:creationId xmlns:a16="http://schemas.microsoft.com/office/drawing/2014/main" id="{0488F65B-ED45-45CD-BD51-554CDE6A4A8D}"/>
              </a:ext>
            </a:extLst>
          </p:cNvPr>
          <p:cNvSpPr/>
          <p:nvPr/>
        </p:nvSpPr>
        <p:spPr>
          <a:xfrm>
            <a:off x="5736622" y="64532"/>
            <a:ext cx="123730" cy="14906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a:endParaRPr>
          </a:p>
        </p:txBody>
      </p:sp>
      <p:sp>
        <p:nvSpPr>
          <p:cNvPr id="66" name="object 14">
            <a:extLst>
              <a:ext uri="{FF2B5EF4-FFF2-40B4-BE49-F238E27FC236}">
                <a16:creationId xmlns:a16="http://schemas.microsoft.com/office/drawing/2014/main" id="{5E14DCC0-FCD4-48E5-8428-47BFA803286C}"/>
              </a:ext>
            </a:extLst>
          </p:cNvPr>
          <p:cNvSpPr txBox="1"/>
          <p:nvPr/>
        </p:nvSpPr>
        <p:spPr>
          <a:xfrm>
            <a:off x="7207043" y="4214106"/>
            <a:ext cx="906630" cy="375171"/>
          </a:xfrm>
          <a:prstGeom prst="rect">
            <a:avLst/>
          </a:prstGeom>
        </p:spPr>
        <p:txBody>
          <a:bodyPr vert="horz" wrap="square" lIns="0" tIns="4386" rIns="0" bIns="0" rtlCol="0">
            <a:spAutoFit/>
          </a:bodyPr>
          <a:lstStyle/>
          <a:p>
            <a:pPr marL="4873" marR="1949" defTabSz="350855">
              <a:lnSpc>
                <a:spcPct val="102099"/>
              </a:lnSpc>
              <a:spcBef>
                <a:spcPts val="35"/>
              </a:spcBef>
            </a:pPr>
            <a:r>
              <a:rPr sz="600" kern="0" spc="-32" dirty="0">
                <a:solidFill>
                  <a:srgbClr val="FFFFFF"/>
                </a:solidFill>
                <a:latin typeface="Arial" panose="020B0604020202020204" pitchFamily="34" charset="0"/>
                <a:cs typeface="Arial" panose="020B0604020202020204" pitchFamily="34" charset="0"/>
              </a:rPr>
              <a:t>Free-</a:t>
            </a:r>
            <a:r>
              <a:rPr sz="600" kern="0" spc="-17" dirty="0">
                <a:solidFill>
                  <a:srgbClr val="FFFFFF"/>
                </a:solidFill>
                <a:latin typeface="Arial" panose="020B0604020202020204" pitchFamily="34" charset="0"/>
                <a:cs typeface="Arial" panose="020B0604020202020204" pitchFamily="34" charset="0"/>
              </a:rPr>
              <a:t>swimming</a:t>
            </a:r>
            <a:r>
              <a:rPr sz="600" kern="0" spc="-14" dirty="0">
                <a:solidFill>
                  <a:srgbClr val="FFFFFF"/>
                </a:solidFill>
                <a:latin typeface="Arial" panose="020B0604020202020204" pitchFamily="34" charset="0"/>
                <a:cs typeface="Arial" panose="020B0604020202020204" pitchFamily="34" charset="0"/>
              </a:rPr>
              <a:t> </a:t>
            </a:r>
            <a:r>
              <a:rPr sz="600" kern="0" spc="-8" dirty="0">
                <a:solidFill>
                  <a:srgbClr val="FFFFFF"/>
                </a:solidFill>
                <a:latin typeface="Arial" panose="020B0604020202020204" pitchFamily="34" charset="0"/>
                <a:cs typeface="Arial" panose="020B0604020202020204" pitchFamily="34" charset="0"/>
              </a:rPr>
              <a:t>pipeline</a:t>
            </a:r>
            <a:r>
              <a:rPr sz="600" kern="0" spc="-14" dirty="0">
                <a:solidFill>
                  <a:srgbClr val="FFFFFF"/>
                </a:solidFill>
                <a:latin typeface="Arial" panose="020B0604020202020204" pitchFamily="34" charset="0"/>
                <a:cs typeface="Arial" panose="020B0604020202020204" pitchFamily="34" charset="0"/>
              </a:rPr>
              <a:t> </a:t>
            </a:r>
            <a:r>
              <a:rPr sz="600" kern="0" spc="-21" dirty="0">
                <a:solidFill>
                  <a:srgbClr val="FFFFFF"/>
                </a:solidFill>
                <a:latin typeface="Arial" panose="020B0604020202020204" pitchFamily="34" charset="0"/>
                <a:cs typeface="Arial" panose="020B0604020202020204" pitchFamily="34" charset="0"/>
              </a:rPr>
              <a:t>condition </a:t>
            </a:r>
            <a:r>
              <a:rPr sz="600" kern="0" spc="-20" dirty="0">
                <a:solidFill>
                  <a:srgbClr val="FFFFFF"/>
                </a:solidFill>
                <a:latin typeface="Arial" panose="020B0604020202020204" pitchFamily="34" charset="0"/>
                <a:cs typeface="Arial" panose="020B0604020202020204" pitchFamily="34" charset="0"/>
              </a:rPr>
              <a:t>assessment</a:t>
            </a:r>
            <a:r>
              <a:rPr sz="600" kern="0" spc="-35" dirty="0">
                <a:solidFill>
                  <a:srgbClr val="FFFFFF"/>
                </a:solidFill>
                <a:latin typeface="Arial" panose="020B0604020202020204" pitchFamily="34" charset="0"/>
                <a:cs typeface="Arial" panose="020B0604020202020204" pitchFamily="34" charset="0"/>
              </a:rPr>
              <a:t> tool </a:t>
            </a:r>
            <a:r>
              <a:rPr sz="600" kern="0" spc="-23" dirty="0">
                <a:solidFill>
                  <a:srgbClr val="FFFFFF"/>
                </a:solidFill>
                <a:latin typeface="Arial" panose="020B0604020202020204" pitchFamily="34" charset="0"/>
                <a:cs typeface="Arial" panose="020B0604020202020204" pitchFamily="34" charset="0"/>
              </a:rPr>
              <a:t>that</a:t>
            </a:r>
            <a:r>
              <a:rPr sz="600" kern="0" spc="-32" dirty="0">
                <a:solidFill>
                  <a:srgbClr val="FFFFFF"/>
                </a:solidFill>
                <a:latin typeface="Arial" panose="020B0604020202020204" pitchFamily="34" charset="0"/>
                <a:cs typeface="Arial" panose="020B0604020202020204" pitchFamily="34" charset="0"/>
              </a:rPr>
              <a:t> </a:t>
            </a:r>
            <a:r>
              <a:rPr sz="600" kern="0" spc="-4" dirty="0">
                <a:solidFill>
                  <a:srgbClr val="FFFFFF"/>
                </a:solidFill>
                <a:latin typeface="Arial" panose="020B0604020202020204" pitchFamily="34" charset="0"/>
                <a:cs typeface="Arial" panose="020B0604020202020204" pitchFamily="34" charset="0"/>
              </a:rPr>
              <a:t>provides </a:t>
            </a:r>
            <a:r>
              <a:rPr sz="600" kern="0" spc="-17" dirty="0">
                <a:solidFill>
                  <a:srgbClr val="FFFFFF"/>
                </a:solidFill>
                <a:latin typeface="Arial" panose="020B0604020202020204" pitchFamily="34" charset="0"/>
                <a:cs typeface="Arial" panose="020B0604020202020204" pitchFamily="34" charset="0"/>
              </a:rPr>
              <a:t>pipe-by-pipe</a:t>
            </a:r>
            <a:r>
              <a:rPr sz="600" kern="0" spc="-21" dirty="0">
                <a:solidFill>
                  <a:srgbClr val="FFFFFF"/>
                </a:solidFill>
                <a:latin typeface="Arial" panose="020B0604020202020204" pitchFamily="34" charset="0"/>
                <a:cs typeface="Arial" panose="020B0604020202020204" pitchFamily="34" charset="0"/>
              </a:rPr>
              <a:t> </a:t>
            </a:r>
            <a:r>
              <a:rPr sz="600" kern="0" spc="-14" dirty="0">
                <a:solidFill>
                  <a:srgbClr val="FFFFFF"/>
                </a:solidFill>
                <a:latin typeface="Arial" panose="020B0604020202020204" pitchFamily="34" charset="0"/>
                <a:cs typeface="Arial" panose="020B0604020202020204" pitchFamily="34" charset="0"/>
              </a:rPr>
              <a:t>wall</a:t>
            </a:r>
            <a:r>
              <a:rPr sz="600" kern="0" spc="-20" dirty="0">
                <a:solidFill>
                  <a:srgbClr val="FFFFFF"/>
                </a:solidFill>
                <a:latin typeface="Arial" panose="020B0604020202020204" pitchFamily="34" charset="0"/>
                <a:cs typeface="Arial" panose="020B0604020202020204" pitchFamily="34" charset="0"/>
              </a:rPr>
              <a:t> </a:t>
            </a:r>
            <a:r>
              <a:rPr sz="600" kern="0" spc="-25" dirty="0">
                <a:solidFill>
                  <a:srgbClr val="FFFFFF"/>
                </a:solidFill>
                <a:latin typeface="Arial" panose="020B0604020202020204" pitchFamily="34" charset="0"/>
                <a:cs typeface="Arial" panose="020B0604020202020204" pitchFamily="34" charset="0"/>
              </a:rPr>
              <a:t>condition</a:t>
            </a:r>
            <a:r>
              <a:rPr sz="600" kern="0" spc="-21" dirty="0">
                <a:solidFill>
                  <a:srgbClr val="FFFFFF"/>
                </a:solidFill>
                <a:latin typeface="Arial" panose="020B0604020202020204" pitchFamily="34" charset="0"/>
                <a:cs typeface="Arial" panose="020B0604020202020204" pitchFamily="34" charset="0"/>
              </a:rPr>
              <a:t> </a:t>
            </a:r>
            <a:r>
              <a:rPr sz="600" kern="0" spc="-8" dirty="0">
                <a:solidFill>
                  <a:srgbClr val="FFFFFF"/>
                </a:solidFill>
                <a:latin typeface="Arial" panose="020B0604020202020204" pitchFamily="34" charset="0"/>
                <a:cs typeface="Arial" panose="020B0604020202020204" pitchFamily="34" charset="0"/>
              </a:rPr>
              <a:t>data</a:t>
            </a:r>
            <a:endParaRPr sz="600" kern="0">
              <a:solidFill>
                <a:sysClr val="windowText" lastClr="000000"/>
              </a:solidFill>
              <a:latin typeface="Arial" panose="020B0604020202020204" pitchFamily="34" charset="0"/>
              <a:cs typeface="Arial" panose="020B0604020202020204" pitchFamily="34" charset="0"/>
            </a:endParaRPr>
          </a:p>
        </p:txBody>
      </p:sp>
      <p:sp>
        <p:nvSpPr>
          <p:cNvPr id="67" name="object 15">
            <a:extLst>
              <a:ext uri="{FF2B5EF4-FFF2-40B4-BE49-F238E27FC236}">
                <a16:creationId xmlns:a16="http://schemas.microsoft.com/office/drawing/2014/main" id="{17C5A287-320E-4320-8F03-58917100FF15}"/>
              </a:ext>
            </a:extLst>
          </p:cNvPr>
          <p:cNvSpPr txBox="1"/>
          <p:nvPr/>
        </p:nvSpPr>
        <p:spPr>
          <a:xfrm>
            <a:off x="7142759" y="4085539"/>
            <a:ext cx="661813" cy="98730"/>
          </a:xfrm>
          <a:prstGeom prst="rect">
            <a:avLst/>
          </a:prstGeom>
        </p:spPr>
        <p:txBody>
          <a:bodyPr vert="horz" wrap="square" lIns="0" tIns="6335" rIns="0" bIns="0" rtlCol="0">
            <a:spAutoFit/>
          </a:bodyPr>
          <a:lstStyle/>
          <a:p>
            <a:pPr marL="4873" defTabSz="350855">
              <a:spcBef>
                <a:spcPts val="50"/>
              </a:spcBef>
            </a:pPr>
            <a:r>
              <a:rPr sz="600" b="1" kern="0" spc="-48" dirty="0">
                <a:solidFill>
                  <a:srgbClr val="FFFFFF"/>
                </a:solidFill>
                <a:latin typeface="Arial" panose="020B0604020202020204" pitchFamily="34" charset="0"/>
                <a:cs typeface="Arial" panose="020B0604020202020204" pitchFamily="34" charset="0"/>
              </a:rPr>
              <a:t>PipeDiver</a:t>
            </a:r>
            <a:endParaRPr sz="600" kern="0" dirty="0">
              <a:solidFill>
                <a:sysClr val="windowText" lastClr="000000"/>
              </a:solidFill>
              <a:latin typeface="Arial" panose="020B0604020202020204" pitchFamily="34" charset="0"/>
              <a:cs typeface="Arial" panose="020B0604020202020204" pitchFamily="34" charset="0"/>
            </a:endParaRPr>
          </a:p>
        </p:txBody>
      </p:sp>
      <p:grpSp>
        <p:nvGrpSpPr>
          <p:cNvPr id="68" name="object 16">
            <a:extLst>
              <a:ext uri="{FF2B5EF4-FFF2-40B4-BE49-F238E27FC236}">
                <a16:creationId xmlns:a16="http://schemas.microsoft.com/office/drawing/2014/main" id="{0AEDC882-DFAB-4E20-B57E-1D7D6A48052E}"/>
              </a:ext>
            </a:extLst>
          </p:cNvPr>
          <p:cNvGrpSpPr/>
          <p:nvPr/>
        </p:nvGrpSpPr>
        <p:grpSpPr>
          <a:xfrm>
            <a:off x="6226234" y="4039419"/>
            <a:ext cx="849860" cy="849860"/>
            <a:chOff x="14363269" y="9945967"/>
            <a:chExt cx="2214880" cy="2214880"/>
          </a:xfrm>
        </p:grpSpPr>
        <p:sp>
          <p:nvSpPr>
            <p:cNvPr id="69" name="object 17">
              <a:extLst>
                <a:ext uri="{FF2B5EF4-FFF2-40B4-BE49-F238E27FC236}">
                  <a16:creationId xmlns:a16="http://schemas.microsoft.com/office/drawing/2014/main" id="{FABA2E19-1A28-4CD8-BC5F-59CDE7275BD9}"/>
                </a:ext>
              </a:extLst>
            </p:cNvPr>
            <p:cNvSpPr/>
            <p:nvPr/>
          </p:nvSpPr>
          <p:spPr>
            <a:xfrm>
              <a:off x="14382339" y="9965037"/>
              <a:ext cx="2176780" cy="2176780"/>
            </a:xfrm>
            <a:custGeom>
              <a:avLst/>
              <a:gdLst/>
              <a:ahLst/>
              <a:cxnLst/>
              <a:rect l="l" t="t" r="r" b="b"/>
              <a:pathLst>
                <a:path w="2176780" h="2176779">
                  <a:moveTo>
                    <a:pt x="1201" y="0"/>
                  </a:move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lnTo>
                    <a:pt x="1201" y="0"/>
                  </a:lnTo>
                  <a:close/>
                </a:path>
              </a:pathLst>
            </a:custGeom>
            <a:solidFill>
              <a:srgbClr val="FFFFFF"/>
            </a:solidFill>
          </p:spPr>
          <p:txBody>
            <a:bodyPr wrap="square" lIns="0" tIns="0" rIns="0" bIns="0" rtlCol="0"/>
            <a:lstStyle/>
            <a:p>
              <a:pPr defTabSz="350855"/>
              <a:endParaRPr sz="750" kern="0">
                <a:solidFill>
                  <a:sysClr val="windowText" lastClr="000000"/>
                </a:solidFill>
                <a:latin typeface="Arial" panose="020B0604020202020204" pitchFamily="34" charset="0"/>
                <a:cs typeface="Arial" panose="020B0604020202020204" pitchFamily="34" charset="0"/>
              </a:endParaRPr>
            </a:p>
          </p:txBody>
        </p:sp>
        <p:pic>
          <p:nvPicPr>
            <p:cNvPr id="70" name="object 18">
              <a:extLst>
                <a:ext uri="{FF2B5EF4-FFF2-40B4-BE49-F238E27FC236}">
                  <a16:creationId xmlns:a16="http://schemas.microsoft.com/office/drawing/2014/main" id="{FE1F5186-D670-4484-B000-26AADF64CC14}"/>
                </a:ext>
              </a:extLst>
            </p:cNvPr>
            <p:cNvPicPr/>
            <p:nvPr/>
          </p:nvPicPr>
          <p:blipFill>
            <a:blip r:embed="rId3" cstate="print"/>
            <a:stretch>
              <a:fillRect/>
            </a:stretch>
          </p:blipFill>
          <p:spPr>
            <a:xfrm>
              <a:off x="14556934" y="9965386"/>
              <a:ext cx="1827129" cy="2175975"/>
            </a:xfrm>
            <a:prstGeom prst="rect">
              <a:avLst/>
            </a:prstGeom>
          </p:spPr>
        </p:pic>
        <p:sp>
          <p:nvSpPr>
            <p:cNvPr id="71" name="object 19">
              <a:extLst>
                <a:ext uri="{FF2B5EF4-FFF2-40B4-BE49-F238E27FC236}">
                  <a16:creationId xmlns:a16="http://schemas.microsoft.com/office/drawing/2014/main" id="{FCDDEA29-8D74-4704-91DF-A4C707D8BE8C}"/>
                </a:ext>
              </a:extLst>
            </p:cNvPr>
            <p:cNvSpPr/>
            <p:nvPr/>
          </p:nvSpPr>
          <p:spPr>
            <a:xfrm>
              <a:off x="14382339" y="9965037"/>
              <a:ext cx="2176780" cy="2176780"/>
            </a:xfrm>
            <a:custGeom>
              <a:avLst/>
              <a:gdLst/>
              <a:ahLst/>
              <a:cxnLst/>
              <a:rect l="l" t="t" r="r" b="b"/>
              <a:pathLst>
                <a:path w="2176780"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close/>
                </a:path>
              </a:pathLst>
            </a:custGeom>
            <a:ln w="38140">
              <a:solidFill>
                <a:srgbClr val="FFFFFF"/>
              </a:solidFill>
            </a:ln>
          </p:spPr>
          <p:txBody>
            <a:bodyPr wrap="square" lIns="0" tIns="0" rIns="0" bIns="0" rtlCol="0"/>
            <a:lstStyle/>
            <a:p>
              <a:pPr defTabSz="350855"/>
              <a:endParaRPr sz="750" kern="0">
                <a:solidFill>
                  <a:sysClr val="windowText" lastClr="000000"/>
                </a:solidFill>
                <a:latin typeface="Arial" panose="020B0604020202020204" pitchFamily="34" charset="0"/>
                <a:cs typeface="Arial" panose="020B0604020202020204" pitchFamily="34" charset="0"/>
              </a:endParaRPr>
            </a:p>
          </p:txBody>
        </p:sp>
      </p:grpSp>
      <p:sp>
        <p:nvSpPr>
          <p:cNvPr id="72" name="object 20">
            <a:extLst>
              <a:ext uri="{FF2B5EF4-FFF2-40B4-BE49-F238E27FC236}">
                <a16:creationId xmlns:a16="http://schemas.microsoft.com/office/drawing/2014/main" id="{613FEB03-0334-4AA7-A4B6-852A86C22FE3}"/>
              </a:ext>
            </a:extLst>
          </p:cNvPr>
          <p:cNvSpPr/>
          <p:nvPr/>
        </p:nvSpPr>
        <p:spPr>
          <a:xfrm>
            <a:off x="7151413" y="4236583"/>
            <a:ext cx="0" cy="227815"/>
          </a:xfrm>
          <a:custGeom>
            <a:avLst/>
            <a:gdLst/>
            <a:ahLst/>
            <a:cxnLst/>
            <a:rect l="l" t="t" r="r" b="b"/>
            <a:pathLst>
              <a:path h="593725">
                <a:moveTo>
                  <a:pt x="0" y="0"/>
                </a:moveTo>
                <a:lnTo>
                  <a:pt x="0" y="593375"/>
                </a:lnTo>
              </a:path>
            </a:pathLst>
          </a:custGeom>
          <a:ln w="19700">
            <a:solidFill>
              <a:srgbClr val="000000"/>
            </a:solidFill>
          </a:ln>
        </p:spPr>
        <p:txBody>
          <a:bodyPr wrap="square" lIns="0" tIns="0" rIns="0" bIns="0" rtlCol="0"/>
          <a:lstStyle/>
          <a:p>
            <a:pPr defTabSz="350855"/>
            <a:endParaRPr sz="750" kern="0">
              <a:solidFill>
                <a:sysClr val="windowText" lastClr="000000"/>
              </a:solidFill>
              <a:latin typeface="Arial" panose="020B0604020202020204" pitchFamily="34" charset="0"/>
              <a:cs typeface="Arial" panose="020B0604020202020204" pitchFamily="34" charset="0"/>
            </a:endParaRPr>
          </a:p>
        </p:txBody>
      </p:sp>
      <p:sp>
        <p:nvSpPr>
          <p:cNvPr id="73" name="object 21">
            <a:extLst>
              <a:ext uri="{FF2B5EF4-FFF2-40B4-BE49-F238E27FC236}">
                <a16:creationId xmlns:a16="http://schemas.microsoft.com/office/drawing/2014/main" id="{821E4D18-EDA7-428B-A09A-A67BC1C48FD6}"/>
              </a:ext>
            </a:extLst>
          </p:cNvPr>
          <p:cNvSpPr txBox="1"/>
          <p:nvPr/>
        </p:nvSpPr>
        <p:spPr>
          <a:xfrm>
            <a:off x="4699445" y="4085539"/>
            <a:ext cx="629788" cy="98730"/>
          </a:xfrm>
          <a:prstGeom prst="rect">
            <a:avLst/>
          </a:prstGeom>
        </p:spPr>
        <p:txBody>
          <a:bodyPr vert="horz" wrap="square" lIns="0" tIns="6335" rIns="0" bIns="0" rtlCol="0">
            <a:spAutoFit/>
          </a:bodyPr>
          <a:lstStyle/>
          <a:p>
            <a:pPr marL="4873" defTabSz="350855">
              <a:spcBef>
                <a:spcPts val="50"/>
              </a:spcBef>
            </a:pPr>
            <a:r>
              <a:rPr sz="600" b="1" kern="0" spc="-48" dirty="0">
                <a:solidFill>
                  <a:srgbClr val="FFFFFF"/>
                </a:solidFill>
                <a:latin typeface="Arial" panose="020B0604020202020204" pitchFamily="34" charset="0"/>
                <a:cs typeface="Arial" panose="020B0604020202020204" pitchFamily="34" charset="0"/>
              </a:rPr>
              <a:t>Sahara</a:t>
            </a:r>
            <a:endParaRPr sz="600" kern="0" dirty="0">
              <a:solidFill>
                <a:sysClr val="windowText" lastClr="000000"/>
              </a:solidFill>
              <a:latin typeface="Arial" panose="020B0604020202020204" pitchFamily="34" charset="0"/>
              <a:cs typeface="Arial" panose="020B0604020202020204" pitchFamily="34" charset="0"/>
            </a:endParaRPr>
          </a:p>
        </p:txBody>
      </p:sp>
      <p:sp>
        <p:nvSpPr>
          <p:cNvPr id="106" name="object 22">
            <a:extLst>
              <a:ext uri="{FF2B5EF4-FFF2-40B4-BE49-F238E27FC236}">
                <a16:creationId xmlns:a16="http://schemas.microsoft.com/office/drawing/2014/main" id="{BA7B87F6-79BD-4977-8EE1-88C1AE468AF4}"/>
              </a:ext>
            </a:extLst>
          </p:cNvPr>
          <p:cNvSpPr txBox="1"/>
          <p:nvPr/>
        </p:nvSpPr>
        <p:spPr>
          <a:xfrm>
            <a:off x="4775515" y="4214106"/>
            <a:ext cx="916376" cy="375171"/>
          </a:xfrm>
          <a:prstGeom prst="rect">
            <a:avLst/>
          </a:prstGeom>
        </p:spPr>
        <p:txBody>
          <a:bodyPr vert="horz" wrap="square" lIns="0" tIns="4386" rIns="0" bIns="0" rtlCol="0">
            <a:spAutoFit/>
          </a:bodyPr>
          <a:lstStyle/>
          <a:p>
            <a:pPr marL="4873" marR="1949" defTabSz="350855">
              <a:lnSpc>
                <a:spcPct val="102099"/>
              </a:lnSpc>
              <a:spcBef>
                <a:spcPts val="35"/>
              </a:spcBef>
            </a:pPr>
            <a:r>
              <a:rPr sz="600" kern="0" spc="-44" dirty="0">
                <a:solidFill>
                  <a:srgbClr val="FFFFFF"/>
                </a:solidFill>
                <a:latin typeface="Arial" panose="020B0604020202020204" pitchFamily="34" charset="0"/>
                <a:cs typeface="Arial" panose="020B0604020202020204" pitchFamily="34" charset="0"/>
              </a:rPr>
              <a:t>Tethered</a:t>
            </a:r>
            <a:r>
              <a:rPr sz="600" kern="0" spc="-27" dirty="0">
                <a:solidFill>
                  <a:srgbClr val="FFFFFF"/>
                </a:solidFill>
                <a:latin typeface="Arial" panose="020B0604020202020204" pitchFamily="34" charset="0"/>
                <a:cs typeface="Arial" panose="020B0604020202020204" pitchFamily="34" charset="0"/>
              </a:rPr>
              <a:t> </a:t>
            </a:r>
            <a:r>
              <a:rPr sz="600" kern="0" spc="-20" dirty="0">
                <a:solidFill>
                  <a:srgbClr val="FFFFFF"/>
                </a:solidFill>
                <a:latin typeface="Arial" panose="020B0604020202020204" pitchFamily="34" charset="0"/>
                <a:cs typeface="Arial" panose="020B0604020202020204" pitchFamily="34" charset="0"/>
              </a:rPr>
              <a:t>inspection</a:t>
            </a:r>
            <a:r>
              <a:rPr sz="600" kern="0" spc="-25" dirty="0">
                <a:solidFill>
                  <a:srgbClr val="FFFFFF"/>
                </a:solidFill>
                <a:latin typeface="Arial" panose="020B0604020202020204" pitchFamily="34" charset="0"/>
                <a:cs typeface="Arial" panose="020B0604020202020204" pitchFamily="34" charset="0"/>
              </a:rPr>
              <a:t> </a:t>
            </a:r>
            <a:r>
              <a:rPr sz="600" kern="0" spc="-35" dirty="0">
                <a:solidFill>
                  <a:srgbClr val="FFFFFF"/>
                </a:solidFill>
                <a:latin typeface="Arial" panose="020B0604020202020204" pitchFamily="34" charset="0"/>
                <a:cs typeface="Arial" panose="020B0604020202020204" pitchFamily="34" charset="0"/>
              </a:rPr>
              <a:t>tool</a:t>
            </a:r>
            <a:r>
              <a:rPr sz="600" kern="0" spc="-25" dirty="0">
                <a:solidFill>
                  <a:srgbClr val="FFFFFF"/>
                </a:solidFill>
                <a:latin typeface="Arial" panose="020B0604020202020204" pitchFamily="34" charset="0"/>
                <a:cs typeface="Arial" panose="020B0604020202020204" pitchFamily="34" charset="0"/>
              </a:rPr>
              <a:t> </a:t>
            </a:r>
            <a:r>
              <a:rPr sz="600" kern="0" spc="-10" dirty="0">
                <a:solidFill>
                  <a:srgbClr val="FFFFFF"/>
                </a:solidFill>
                <a:latin typeface="Arial" panose="020B0604020202020204" pitchFamily="34" charset="0"/>
                <a:cs typeface="Arial" panose="020B0604020202020204" pitchFamily="34" charset="0"/>
              </a:rPr>
              <a:t>for </a:t>
            </a:r>
            <a:r>
              <a:rPr sz="600" kern="0" spc="-8" dirty="0">
                <a:solidFill>
                  <a:srgbClr val="FFFFFF"/>
                </a:solidFill>
                <a:latin typeface="Arial" panose="020B0604020202020204" pitchFamily="34" charset="0"/>
                <a:cs typeface="Arial" panose="020B0604020202020204" pitchFamily="34" charset="0"/>
              </a:rPr>
              <a:t>assessing</a:t>
            </a:r>
            <a:r>
              <a:rPr sz="600" kern="0" spc="-32" dirty="0">
                <a:solidFill>
                  <a:srgbClr val="FFFFFF"/>
                </a:solidFill>
                <a:latin typeface="Arial" panose="020B0604020202020204" pitchFamily="34" charset="0"/>
                <a:cs typeface="Arial" panose="020B0604020202020204" pitchFamily="34" charset="0"/>
              </a:rPr>
              <a:t> </a:t>
            </a:r>
            <a:r>
              <a:rPr sz="600" kern="0" spc="-8" dirty="0">
                <a:solidFill>
                  <a:srgbClr val="FFFFFF"/>
                </a:solidFill>
                <a:latin typeface="Arial" panose="020B0604020202020204" pitchFamily="34" charset="0"/>
                <a:cs typeface="Arial" panose="020B0604020202020204" pitchFamily="34" charset="0"/>
              </a:rPr>
              <a:t>pipelines</a:t>
            </a:r>
            <a:r>
              <a:rPr sz="600" kern="0" spc="-31" dirty="0">
                <a:solidFill>
                  <a:srgbClr val="FFFFFF"/>
                </a:solidFill>
                <a:latin typeface="Arial" panose="020B0604020202020204" pitchFamily="34" charset="0"/>
                <a:cs typeface="Arial" panose="020B0604020202020204" pitchFamily="34" charset="0"/>
              </a:rPr>
              <a:t> </a:t>
            </a:r>
            <a:r>
              <a:rPr sz="600" kern="0" spc="-27" dirty="0">
                <a:solidFill>
                  <a:srgbClr val="FFFFFF"/>
                </a:solidFill>
                <a:latin typeface="Arial" panose="020B0604020202020204" pitchFamily="34" charset="0"/>
                <a:cs typeface="Arial" panose="020B0604020202020204" pitchFamily="34" charset="0"/>
              </a:rPr>
              <a:t>with</a:t>
            </a:r>
            <a:r>
              <a:rPr sz="600" kern="0" spc="-31" dirty="0">
                <a:solidFill>
                  <a:srgbClr val="FFFFFF"/>
                </a:solidFill>
                <a:latin typeface="Arial" panose="020B0604020202020204" pitchFamily="34" charset="0"/>
                <a:cs typeface="Arial" panose="020B0604020202020204" pitchFamily="34" charset="0"/>
              </a:rPr>
              <a:t> </a:t>
            </a:r>
            <a:r>
              <a:rPr sz="600" kern="0" spc="-8" dirty="0">
                <a:solidFill>
                  <a:srgbClr val="FFFFFF"/>
                </a:solidFill>
                <a:latin typeface="Arial" panose="020B0604020202020204" pitchFamily="34" charset="0"/>
                <a:cs typeface="Arial" panose="020B0604020202020204" pitchFamily="34" charset="0"/>
              </a:rPr>
              <a:t>live</a:t>
            </a:r>
            <a:r>
              <a:rPr sz="600" kern="0" spc="-31" dirty="0">
                <a:solidFill>
                  <a:srgbClr val="FFFFFF"/>
                </a:solidFill>
                <a:latin typeface="Arial" panose="020B0604020202020204" pitchFamily="34" charset="0"/>
                <a:cs typeface="Arial" panose="020B0604020202020204" pitchFamily="34" charset="0"/>
              </a:rPr>
              <a:t> </a:t>
            </a:r>
            <a:r>
              <a:rPr sz="600" kern="0" spc="-4" dirty="0">
                <a:solidFill>
                  <a:srgbClr val="FFFFFF"/>
                </a:solidFill>
                <a:latin typeface="Arial" panose="020B0604020202020204" pitchFamily="34" charset="0"/>
                <a:cs typeface="Arial" panose="020B0604020202020204" pitchFamily="34" charset="0"/>
              </a:rPr>
              <a:t>visual </a:t>
            </a:r>
            <a:r>
              <a:rPr sz="600" kern="0" spc="-25" dirty="0">
                <a:solidFill>
                  <a:srgbClr val="FFFFFF"/>
                </a:solidFill>
                <a:latin typeface="Arial" panose="020B0604020202020204" pitchFamily="34" charset="0"/>
                <a:cs typeface="Arial" panose="020B0604020202020204" pitchFamily="34" charset="0"/>
              </a:rPr>
              <a:t>condition</a:t>
            </a:r>
            <a:r>
              <a:rPr sz="600" kern="0" spc="-28" dirty="0">
                <a:solidFill>
                  <a:srgbClr val="FFFFFF"/>
                </a:solidFill>
                <a:latin typeface="Arial" panose="020B0604020202020204" pitchFamily="34" charset="0"/>
                <a:cs typeface="Arial" panose="020B0604020202020204" pitchFamily="34" charset="0"/>
              </a:rPr>
              <a:t> </a:t>
            </a:r>
            <a:r>
              <a:rPr sz="600" kern="0" spc="-11" dirty="0">
                <a:solidFill>
                  <a:srgbClr val="FFFFFF"/>
                </a:solidFill>
                <a:latin typeface="Arial" panose="020B0604020202020204" pitchFamily="34" charset="0"/>
                <a:cs typeface="Arial" panose="020B0604020202020204" pitchFamily="34" charset="0"/>
              </a:rPr>
              <a:t>and</a:t>
            </a:r>
            <a:r>
              <a:rPr sz="600" kern="0" spc="-28" dirty="0">
                <a:solidFill>
                  <a:srgbClr val="FFFFFF"/>
                </a:solidFill>
                <a:latin typeface="Arial" panose="020B0604020202020204" pitchFamily="34" charset="0"/>
                <a:cs typeface="Arial" panose="020B0604020202020204" pitchFamily="34" charset="0"/>
              </a:rPr>
              <a:t> </a:t>
            </a:r>
            <a:r>
              <a:rPr sz="600" kern="0" spc="-15" dirty="0">
                <a:solidFill>
                  <a:srgbClr val="FFFFFF"/>
                </a:solidFill>
                <a:latin typeface="Arial" panose="020B0604020202020204" pitchFamily="34" charset="0"/>
                <a:cs typeface="Arial" panose="020B0604020202020204" pitchFamily="34" charset="0"/>
              </a:rPr>
              <a:t>maps</a:t>
            </a:r>
            <a:r>
              <a:rPr sz="600" kern="0" spc="-28" dirty="0">
                <a:solidFill>
                  <a:srgbClr val="FFFFFF"/>
                </a:solidFill>
                <a:latin typeface="Arial" panose="020B0604020202020204" pitchFamily="34" charset="0"/>
                <a:cs typeface="Arial" panose="020B0604020202020204" pitchFamily="34" charset="0"/>
              </a:rPr>
              <a:t> </a:t>
            </a:r>
            <a:r>
              <a:rPr sz="600" kern="0" spc="-4" dirty="0">
                <a:solidFill>
                  <a:srgbClr val="FFFFFF"/>
                </a:solidFill>
                <a:latin typeface="Arial" panose="020B0604020202020204" pitchFamily="34" charset="0"/>
                <a:cs typeface="Arial" panose="020B0604020202020204" pitchFamily="34" charset="0"/>
              </a:rPr>
              <a:t>pipeline</a:t>
            </a:r>
            <a:endParaRPr sz="600" kern="0">
              <a:solidFill>
                <a:sysClr val="windowText" lastClr="000000"/>
              </a:solidFill>
              <a:latin typeface="Arial" panose="020B0604020202020204" pitchFamily="34" charset="0"/>
              <a:cs typeface="Arial" panose="020B0604020202020204" pitchFamily="34" charset="0"/>
            </a:endParaRPr>
          </a:p>
        </p:txBody>
      </p:sp>
      <p:grpSp>
        <p:nvGrpSpPr>
          <p:cNvPr id="107" name="object 23">
            <a:extLst>
              <a:ext uri="{FF2B5EF4-FFF2-40B4-BE49-F238E27FC236}">
                <a16:creationId xmlns:a16="http://schemas.microsoft.com/office/drawing/2014/main" id="{B232E5EA-7B0D-4F37-8ED5-19E918A1FF87}"/>
              </a:ext>
            </a:extLst>
          </p:cNvPr>
          <p:cNvGrpSpPr/>
          <p:nvPr/>
        </p:nvGrpSpPr>
        <p:grpSpPr>
          <a:xfrm>
            <a:off x="3789349" y="4039419"/>
            <a:ext cx="849860" cy="849860"/>
            <a:chOff x="8012325" y="9945967"/>
            <a:chExt cx="2214880" cy="2214880"/>
          </a:xfrm>
        </p:grpSpPr>
        <p:sp>
          <p:nvSpPr>
            <p:cNvPr id="108" name="object 24">
              <a:extLst>
                <a:ext uri="{FF2B5EF4-FFF2-40B4-BE49-F238E27FC236}">
                  <a16:creationId xmlns:a16="http://schemas.microsoft.com/office/drawing/2014/main" id="{935AFF74-2D9D-4CD9-AF06-4802D2CD2F10}"/>
                </a:ext>
              </a:extLst>
            </p:cNvPr>
            <p:cNvSpPr/>
            <p:nvPr/>
          </p:nvSpPr>
          <p:spPr>
            <a:xfrm>
              <a:off x="8031396" y="9965037"/>
              <a:ext cx="2176780" cy="2176780"/>
            </a:xfrm>
            <a:custGeom>
              <a:avLst/>
              <a:gdLst/>
              <a:ahLst/>
              <a:cxnLst/>
              <a:rect l="l" t="t" r="r" b="b"/>
              <a:pathLst>
                <a:path w="2176779" h="2176779">
                  <a:moveTo>
                    <a:pt x="1201" y="0"/>
                  </a:move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lnTo>
                    <a:pt x="1201" y="0"/>
                  </a:lnTo>
                  <a:close/>
                </a:path>
              </a:pathLst>
            </a:custGeom>
            <a:solidFill>
              <a:srgbClr val="FFFFFF"/>
            </a:solidFill>
          </p:spPr>
          <p:txBody>
            <a:bodyPr wrap="square" lIns="0" tIns="0" rIns="0" bIns="0" rtlCol="0"/>
            <a:lstStyle/>
            <a:p>
              <a:pPr defTabSz="350855"/>
              <a:endParaRPr sz="750" kern="0">
                <a:solidFill>
                  <a:sysClr val="windowText" lastClr="000000"/>
                </a:solidFill>
                <a:latin typeface="Arial" panose="020B0604020202020204" pitchFamily="34" charset="0"/>
                <a:cs typeface="Arial" panose="020B0604020202020204" pitchFamily="34" charset="0"/>
              </a:endParaRPr>
            </a:p>
          </p:txBody>
        </p:sp>
        <p:pic>
          <p:nvPicPr>
            <p:cNvPr id="109" name="object 25">
              <a:extLst>
                <a:ext uri="{FF2B5EF4-FFF2-40B4-BE49-F238E27FC236}">
                  <a16:creationId xmlns:a16="http://schemas.microsoft.com/office/drawing/2014/main" id="{95708C7F-C610-4DCA-AFC9-11F3A52CBF28}"/>
                </a:ext>
              </a:extLst>
            </p:cNvPr>
            <p:cNvPicPr/>
            <p:nvPr/>
          </p:nvPicPr>
          <p:blipFill>
            <a:blip r:embed="rId4" cstate="print"/>
            <a:stretch>
              <a:fillRect/>
            </a:stretch>
          </p:blipFill>
          <p:spPr>
            <a:xfrm>
              <a:off x="8086319" y="10235110"/>
              <a:ext cx="2000376" cy="1421029"/>
            </a:xfrm>
            <a:prstGeom prst="rect">
              <a:avLst/>
            </a:prstGeom>
          </p:spPr>
        </p:pic>
        <p:sp>
          <p:nvSpPr>
            <p:cNvPr id="110" name="object 26">
              <a:extLst>
                <a:ext uri="{FF2B5EF4-FFF2-40B4-BE49-F238E27FC236}">
                  <a16:creationId xmlns:a16="http://schemas.microsoft.com/office/drawing/2014/main" id="{A2B1CA6D-C230-4CFA-9001-9D1C656CC507}"/>
                </a:ext>
              </a:extLst>
            </p:cNvPr>
            <p:cNvSpPr/>
            <p:nvPr/>
          </p:nvSpPr>
          <p:spPr>
            <a:xfrm>
              <a:off x="8031396" y="9965037"/>
              <a:ext cx="2176780" cy="2176780"/>
            </a:xfrm>
            <a:custGeom>
              <a:avLst/>
              <a:gdLst/>
              <a:ahLst/>
              <a:cxnLst/>
              <a:rect l="l" t="t" r="r" b="b"/>
              <a:pathLst>
                <a:path w="2176779"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close/>
                </a:path>
              </a:pathLst>
            </a:custGeom>
            <a:ln w="38140">
              <a:solidFill>
                <a:srgbClr val="FFFFFF"/>
              </a:solidFill>
            </a:ln>
          </p:spPr>
          <p:txBody>
            <a:bodyPr wrap="square" lIns="0" tIns="0" rIns="0" bIns="0" rtlCol="0"/>
            <a:lstStyle/>
            <a:p>
              <a:pPr defTabSz="350855"/>
              <a:endParaRPr sz="750" kern="0">
                <a:solidFill>
                  <a:sysClr val="windowText" lastClr="000000"/>
                </a:solidFill>
                <a:latin typeface="Arial" panose="020B0604020202020204" pitchFamily="34" charset="0"/>
                <a:cs typeface="Arial" panose="020B0604020202020204" pitchFamily="34" charset="0"/>
              </a:endParaRPr>
            </a:p>
          </p:txBody>
        </p:sp>
      </p:grpSp>
      <p:sp>
        <p:nvSpPr>
          <p:cNvPr id="111" name="object 27">
            <a:extLst>
              <a:ext uri="{FF2B5EF4-FFF2-40B4-BE49-F238E27FC236}">
                <a16:creationId xmlns:a16="http://schemas.microsoft.com/office/drawing/2014/main" id="{FB5BE3AC-E159-452C-9A90-3CB04356D92D}"/>
              </a:ext>
            </a:extLst>
          </p:cNvPr>
          <p:cNvSpPr/>
          <p:nvPr/>
        </p:nvSpPr>
        <p:spPr>
          <a:xfrm>
            <a:off x="4708099" y="4236583"/>
            <a:ext cx="0" cy="227815"/>
          </a:xfrm>
          <a:custGeom>
            <a:avLst/>
            <a:gdLst/>
            <a:ahLst/>
            <a:cxnLst/>
            <a:rect l="l" t="t" r="r" b="b"/>
            <a:pathLst>
              <a:path h="593725">
                <a:moveTo>
                  <a:pt x="0" y="0"/>
                </a:moveTo>
                <a:lnTo>
                  <a:pt x="0" y="593375"/>
                </a:lnTo>
              </a:path>
            </a:pathLst>
          </a:custGeom>
          <a:ln w="19700">
            <a:solidFill>
              <a:srgbClr val="000000"/>
            </a:solidFill>
          </a:ln>
        </p:spPr>
        <p:txBody>
          <a:bodyPr wrap="square" lIns="0" tIns="0" rIns="0" bIns="0" rtlCol="0"/>
          <a:lstStyle/>
          <a:p>
            <a:pPr defTabSz="350855"/>
            <a:endParaRPr sz="750" kern="0">
              <a:solidFill>
                <a:sysClr val="windowText" lastClr="000000"/>
              </a:solidFill>
              <a:latin typeface="Arial" panose="020B0604020202020204" pitchFamily="34" charset="0"/>
              <a:cs typeface="Arial" panose="020B0604020202020204" pitchFamily="34" charset="0"/>
            </a:endParaRPr>
          </a:p>
        </p:txBody>
      </p:sp>
      <p:sp>
        <p:nvSpPr>
          <p:cNvPr id="112" name="object 28">
            <a:extLst>
              <a:ext uri="{FF2B5EF4-FFF2-40B4-BE49-F238E27FC236}">
                <a16:creationId xmlns:a16="http://schemas.microsoft.com/office/drawing/2014/main" id="{3021D424-016E-4EAE-8465-D3ACA74B5FAF}"/>
              </a:ext>
            </a:extLst>
          </p:cNvPr>
          <p:cNvSpPr txBox="1"/>
          <p:nvPr/>
        </p:nvSpPr>
        <p:spPr>
          <a:xfrm>
            <a:off x="2254001" y="4113395"/>
            <a:ext cx="603497" cy="98730"/>
          </a:xfrm>
          <a:prstGeom prst="rect">
            <a:avLst/>
          </a:prstGeom>
        </p:spPr>
        <p:txBody>
          <a:bodyPr vert="horz" wrap="square" lIns="0" tIns="6335" rIns="0" bIns="0" rtlCol="0">
            <a:spAutoFit/>
          </a:bodyPr>
          <a:lstStyle/>
          <a:p>
            <a:pPr marL="4873" defTabSz="350855">
              <a:spcBef>
                <a:spcPts val="50"/>
              </a:spcBef>
            </a:pPr>
            <a:r>
              <a:rPr sz="600" b="1" kern="0" spc="-42" dirty="0">
                <a:solidFill>
                  <a:srgbClr val="FFFFFF"/>
                </a:solidFill>
                <a:latin typeface="Arial" panose="020B0604020202020204" pitchFamily="34" charset="0"/>
                <a:cs typeface="Arial" panose="020B0604020202020204" pitchFamily="34" charset="0"/>
              </a:rPr>
              <a:t>SmartBall</a:t>
            </a:r>
            <a:endParaRPr sz="600" kern="0" dirty="0">
              <a:solidFill>
                <a:sysClr val="windowText" lastClr="000000"/>
              </a:solidFill>
              <a:latin typeface="Arial" panose="020B0604020202020204" pitchFamily="34" charset="0"/>
              <a:cs typeface="Arial" panose="020B0604020202020204" pitchFamily="34" charset="0"/>
            </a:endParaRPr>
          </a:p>
        </p:txBody>
      </p:sp>
      <p:sp>
        <p:nvSpPr>
          <p:cNvPr id="113" name="object 29">
            <a:extLst>
              <a:ext uri="{FF2B5EF4-FFF2-40B4-BE49-F238E27FC236}">
                <a16:creationId xmlns:a16="http://schemas.microsoft.com/office/drawing/2014/main" id="{8AE19CCC-A39C-4DDF-88EE-E7E2C150510E}"/>
              </a:ext>
            </a:extLst>
          </p:cNvPr>
          <p:cNvSpPr txBox="1"/>
          <p:nvPr/>
        </p:nvSpPr>
        <p:spPr>
          <a:xfrm>
            <a:off x="2338630" y="4254565"/>
            <a:ext cx="843524" cy="280979"/>
          </a:xfrm>
          <a:prstGeom prst="rect">
            <a:avLst/>
          </a:prstGeom>
        </p:spPr>
        <p:txBody>
          <a:bodyPr vert="horz" wrap="square" lIns="0" tIns="4386" rIns="0" bIns="0" rtlCol="0">
            <a:spAutoFit/>
          </a:bodyPr>
          <a:lstStyle/>
          <a:p>
            <a:pPr marL="4873" marR="1949" defTabSz="350855">
              <a:lnSpc>
                <a:spcPct val="102099"/>
              </a:lnSpc>
              <a:spcBef>
                <a:spcPts val="35"/>
              </a:spcBef>
            </a:pPr>
            <a:r>
              <a:rPr sz="600" kern="0" spc="-32" dirty="0">
                <a:solidFill>
                  <a:srgbClr val="FFFFFF"/>
                </a:solidFill>
                <a:latin typeface="Arial" panose="020B0604020202020204" pitchFamily="34" charset="0"/>
                <a:cs typeface="Arial" panose="020B0604020202020204" pitchFamily="34" charset="0"/>
              </a:rPr>
              <a:t>Free-</a:t>
            </a:r>
            <a:r>
              <a:rPr sz="600" kern="0" spc="-17" dirty="0">
                <a:solidFill>
                  <a:srgbClr val="FFFFFF"/>
                </a:solidFill>
                <a:latin typeface="Arial" panose="020B0604020202020204" pitchFamily="34" charset="0"/>
                <a:cs typeface="Arial" panose="020B0604020202020204" pitchFamily="34" charset="0"/>
              </a:rPr>
              <a:t>swimming</a:t>
            </a:r>
            <a:r>
              <a:rPr sz="600" kern="0" spc="-28" dirty="0">
                <a:solidFill>
                  <a:srgbClr val="FFFFFF"/>
                </a:solidFill>
                <a:latin typeface="Arial" panose="020B0604020202020204" pitchFamily="34" charset="0"/>
                <a:cs typeface="Arial" panose="020B0604020202020204" pitchFamily="34" charset="0"/>
              </a:rPr>
              <a:t> </a:t>
            </a:r>
            <a:r>
              <a:rPr sz="600" kern="0" spc="-35" dirty="0">
                <a:solidFill>
                  <a:srgbClr val="FFFFFF"/>
                </a:solidFill>
                <a:latin typeface="Arial" panose="020B0604020202020204" pitchFamily="34" charset="0"/>
                <a:cs typeface="Arial" panose="020B0604020202020204" pitchFamily="34" charset="0"/>
              </a:rPr>
              <a:t>tool</a:t>
            </a:r>
            <a:r>
              <a:rPr sz="600" kern="0" spc="-27" dirty="0">
                <a:solidFill>
                  <a:srgbClr val="FFFFFF"/>
                </a:solidFill>
                <a:latin typeface="Arial" panose="020B0604020202020204" pitchFamily="34" charset="0"/>
                <a:cs typeface="Arial" panose="020B0604020202020204" pitchFamily="34" charset="0"/>
              </a:rPr>
              <a:t> </a:t>
            </a:r>
            <a:r>
              <a:rPr sz="600" kern="0" spc="-38" dirty="0">
                <a:solidFill>
                  <a:srgbClr val="FFFFFF"/>
                </a:solidFill>
                <a:latin typeface="Arial" panose="020B0604020202020204" pitchFamily="34" charset="0"/>
                <a:cs typeface="Arial" panose="020B0604020202020204" pitchFamily="34" charset="0"/>
              </a:rPr>
              <a:t>for</a:t>
            </a:r>
            <a:r>
              <a:rPr sz="600" kern="0" spc="-27" dirty="0">
                <a:solidFill>
                  <a:srgbClr val="FFFFFF"/>
                </a:solidFill>
                <a:latin typeface="Arial" panose="020B0604020202020204" pitchFamily="34" charset="0"/>
                <a:cs typeface="Arial" panose="020B0604020202020204" pitchFamily="34" charset="0"/>
              </a:rPr>
              <a:t> </a:t>
            </a:r>
            <a:r>
              <a:rPr sz="600" kern="0" spc="-28" dirty="0">
                <a:solidFill>
                  <a:srgbClr val="FFFFFF"/>
                </a:solidFill>
                <a:latin typeface="Arial" panose="020B0604020202020204" pitchFamily="34" charset="0"/>
                <a:cs typeface="Arial" panose="020B0604020202020204" pitchFamily="34" charset="0"/>
              </a:rPr>
              <a:t>accurate </a:t>
            </a:r>
            <a:r>
              <a:rPr sz="600" kern="0" spc="-14" dirty="0">
                <a:solidFill>
                  <a:srgbClr val="FFFFFF"/>
                </a:solidFill>
                <a:latin typeface="Arial" panose="020B0604020202020204" pitchFamily="34" charset="0"/>
                <a:cs typeface="Arial" panose="020B0604020202020204" pitchFamily="34" charset="0"/>
              </a:rPr>
              <a:t>leak</a:t>
            </a:r>
            <a:r>
              <a:rPr sz="600" kern="0" spc="-37" dirty="0">
                <a:solidFill>
                  <a:srgbClr val="FFFFFF"/>
                </a:solidFill>
                <a:latin typeface="Arial" panose="020B0604020202020204" pitchFamily="34" charset="0"/>
                <a:cs typeface="Arial" panose="020B0604020202020204" pitchFamily="34" charset="0"/>
              </a:rPr>
              <a:t> </a:t>
            </a:r>
            <a:r>
              <a:rPr sz="600" kern="0" spc="-11" dirty="0">
                <a:solidFill>
                  <a:srgbClr val="FFFFFF"/>
                </a:solidFill>
                <a:latin typeface="Arial" panose="020B0604020202020204" pitchFamily="34" charset="0"/>
                <a:cs typeface="Arial" panose="020B0604020202020204" pitchFamily="34" charset="0"/>
              </a:rPr>
              <a:t>and</a:t>
            </a:r>
            <a:r>
              <a:rPr sz="600" kern="0" spc="-35" dirty="0">
                <a:solidFill>
                  <a:srgbClr val="FFFFFF"/>
                </a:solidFill>
                <a:latin typeface="Arial" panose="020B0604020202020204" pitchFamily="34" charset="0"/>
                <a:cs typeface="Arial" panose="020B0604020202020204" pitchFamily="34" charset="0"/>
              </a:rPr>
              <a:t> </a:t>
            </a:r>
            <a:r>
              <a:rPr sz="600" kern="0" dirty="0">
                <a:solidFill>
                  <a:srgbClr val="FFFFFF"/>
                </a:solidFill>
                <a:latin typeface="Arial" panose="020B0604020202020204" pitchFamily="34" charset="0"/>
                <a:cs typeface="Arial" panose="020B0604020202020204" pitchFamily="34" charset="0"/>
              </a:rPr>
              <a:t>gas</a:t>
            </a:r>
            <a:r>
              <a:rPr sz="600" kern="0" spc="-37" dirty="0">
                <a:solidFill>
                  <a:srgbClr val="FFFFFF"/>
                </a:solidFill>
                <a:latin typeface="Arial" panose="020B0604020202020204" pitchFamily="34" charset="0"/>
                <a:cs typeface="Arial" panose="020B0604020202020204" pitchFamily="34" charset="0"/>
              </a:rPr>
              <a:t> </a:t>
            </a:r>
            <a:r>
              <a:rPr sz="600" kern="0" spc="-35" dirty="0">
                <a:solidFill>
                  <a:srgbClr val="FFFFFF"/>
                </a:solidFill>
                <a:latin typeface="Arial" panose="020B0604020202020204" pitchFamily="34" charset="0"/>
                <a:cs typeface="Arial" panose="020B0604020202020204" pitchFamily="34" charset="0"/>
              </a:rPr>
              <a:t>pocket </a:t>
            </a:r>
            <a:r>
              <a:rPr sz="600" kern="0" spc="-4" dirty="0">
                <a:solidFill>
                  <a:srgbClr val="FFFFFF"/>
                </a:solidFill>
                <a:latin typeface="Arial" panose="020B0604020202020204" pitchFamily="34" charset="0"/>
                <a:cs typeface="Arial" panose="020B0604020202020204" pitchFamily="34" charset="0"/>
              </a:rPr>
              <a:t>detection</a:t>
            </a:r>
            <a:endParaRPr sz="600" kern="0">
              <a:solidFill>
                <a:sysClr val="windowText" lastClr="000000"/>
              </a:solidFill>
              <a:latin typeface="Arial" panose="020B0604020202020204" pitchFamily="34" charset="0"/>
              <a:cs typeface="Arial" panose="020B0604020202020204" pitchFamily="34" charset="0"/>
            </a:endParaRPr>
          </a:p>
        </p:txBody>
      </p:sp>
      <p:grpSp>
        <p:nvGrpSpPr>
          <p:cNvPr id="114" name="object 30">
            <a:extLst>
              <a:ext uri="{FF2B5EF4-FFF2-40B4-BE49-F238E27FC236}">
                <a16:creationId xmlns:a16="http://schemas.microsoft.com/office/drawing/2014/main" id="{8C9CA954-9347-4284-A941-A7A08B5CBAED}"/>
              </a:ext>
            </a:extLst>
          </p:cNvPr>
          <p:cNvGrpSpPr/>
          <p:nvPr/>
        </p:nvGrpSpPr>
        <p:grpSpPr>
          <a:xfrm>
            <a:off x="1332106" y="4039419"/>
            <a:ext cx="849860" cy="849860"/>
            <a:chOff x="1608328" y="9945967"/>
            <a:chExt cx="2214880" cy="2214880"/>
          </a:xfrm>
        </p:grpSpPr>
        <p:sp>
          <p:nvSpPr>
            <p:cNvPr id="115" name="object 31">
              <a:extLst>
                <a:ext uri="{FF2B5EF4-FFF2-40B4-BE49-F238E27FC236}">
                  <a16:creationId xmlns:a16="http://schemas.microsoft.com/office/drawing/2014/main" id="{70789CAF-8192-4788-B53B-5D360A1F7581}"/>
                </a:ext>
              </a:extLst>
            </p:cNvPr>
            <p:cNvSpPr/>
            <p:nvPr/>
          </p:nvSpPr>
          <p:spPr>
            <a:xfrm>
              <a:off x="1627399" y="9965037"/>
              <a:ext cx="2176780" cy="2176780"/>
            </a:xfrm>
            <a:custGeom>
              <a:avLst/>
              <a:gdLst/>
              <a:ahLst/>
              <a:cxnLst/>
              <a:rect l="l" t="t" r="r" b="b"/>
              <a:pathLst>
                <a:path w="2176779" h="2176779">
                  <a:moveTo>
                    <a:pt x="1201" y="0"/>
                  </a:move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lnTo>
                    <a:pt x="1201" y="0"/>
                  </a:lnTo>
                  <a:close/>
                </a:path>
              </a:pathLst>
            </a:custGeom>
            <a:solidFill>
              <a:srgbClr val="FFFFFF"/>
            </a:solidFill>
          </p:spPr>
          <p:txBody>
            <a:bodyPr wrap="square" lIns="0" tIns="0" rIns="0" bIns="0" rtlCol="0"/>
            <a:lstStyle/>
            <a:p>
              <a:pPr defTabSz="350855"/>
              <a:endParaRPr sz="750" kern="0">
                <a:solidFill>
                  <a:sysClr val="windowText" lastClr="000000"/>
                </a:solidFill>
                <a:latin typeface="Arial" panose="020B0604020202020204" pitchFamily="34" charset="0"/>
                <a:cs typeface="Arial" panose="020B0604020202020204" pitchFamily="34" charset="0"/>
              </a:endParaRPr>
            </a:p>
          </p:txBody>
        </p:sp>
        <p:pic>
          <p:nvPicPr>
            <p:cNvPr id="116" name="object 32">
              <a:extLst>
                <a:ext uri="{FF2B5EF4-FFF2-40B4-BE49-F238E27FC236}">
                  <a16:creationId xmlns:a16="http://schemas.microsoft.com/office/drawing/2014/main" id="{D0E31414-E4FB-4E8B-A556-DB977396AF1C}"/>
                </a:ext>
              </a:extLst>
            </p:cNvPr>
            <p:cNvPicPr/>
            <p:nvPr/>
          </p:nvPicPr>
          <p:blipFill>
            <a:blip r:embed="rId5" cstate="print"/>
            <a:stretch>
              <a:fillRect/>
            </a:stretch>
          </p:blipFill>
          <p:spPr>
            <a:xfrm>
              <a:off x="1758563" y="10296647"/>
              <a:ext cx="2013416" cy="1513066"/>
            </a:xfrm>
            <a:prstGeom prst="rect">
              <a:avLst/>
            </a:prstGeom>
          </p:spPr>
        </p:pic>
        <p:sp>
          <p:nvSpPr>
            <p:cNvPr id="117" name="object 33">
              <a:extLst>
                <a:ext uri="{FF2B5EF4-FFF2-40B4-BE49-F238E27FC236}">
                  <a16:creationId xmlns:a16="http://schemas.microsoft.com/office/drawing/2014/main" id="{A3DDA56E-4622-402C-B6E2-9D17FAE17CFD}"/>
                </a:ext>
              </a:extLst>
            </p:cNvPr>
            <p:cNvSpPr/>
            <p:nvPr/>
          </p:nvSpPr>
          <p:spPr>
            <a:xfrm>
              <a:off x="1627399" y="9965037"/>
              <a:ext cx="2176780" cy="2176780"/>
            </a:xfrm>
            <a:custGeom>
              <a:avLst/>
              <a:gdLst/>
              <a:ahLst/>
              <a:cxnLst/>
              <a:rect l="l" t="t" r="r" b="b"/>
              <a:pathLst>
                <a:path w="2176779"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4643" y="2150553"/>
                  </a:lnTo>
                  <a:lnTo>
                    <a:pt x="1369957" y="2139480"/>
                  </a:lnTo>
                  <a:lnTo>
                    <a:pt x="1414507" y="2126538"/>
                  </a:lnTo>
                  <a:lnTo>
                    <a:pt x="1458248" y="2111769"/>
                  </a:lnTo>
                  <a:lnTo>
                    <a:pt x="1501137" y="2095220"/>
                  </a:lnTo>
                  <a:lnTo>
                    <a:pt x="1543129" y="2076933"/>
                  </a:lnTo>
                  <a:lnTo>
                    <a:pt x="1584181" y="2056953"/>
                  </a:lnTo>
                  <a:lnTo>
                    <a:pt x="1624247" y="2035324"/>
                  </a:lnTo>
                  <a:lnTo>
                    <a:pt x="1663283" y="2012092"/>
                  </a:lnTo>
                  <a:lnTo>
                    <a:pt x="1701246" y="1987298"/>
                  </a:lnTo>
                  <a:lnTo>
                    <a:pt x="1738091" y="1960989"/>
                  </a:lnTo>
                  <a:lnTo>
                    <a:pt x="1773774" y="1933208"/>
                  </a:lnTo>
                  <a:lnTo>
                    <a:pt x="1808250" y="1904000"/>
                  </a:lnTo>
                  <a:lnTo>
                    <a:pt x="1841476" y="1873408"/>
                  </a:lnTo>
                  <a:lnTo>
                    <a:pt x="1873407" y="1841477"/>
                  </a:lnTo>
                  <a:lnTo>
                    <a:pt x="1903999" y="1808252"/>
                  </a:lnTo>
                  <a:lnTo>
                    <a:pt x="1933207" y="1773775"/>
                  </a:lnTo>
                  <a:lnTo>
                    <a:pt x="1960988" y="1738093"/>
                  </a:lnTo>
                  <a:lnTo>
                    <a:pt x="1987297" y="1701248"/>
                  </a:lnTo>
                  <a:lnTo>
                    <a:pt x="2012091" y="1663285"/>
                  </a:lnTo>
                  <a:lnTo>
                    <a:pt x="2035324" y="1624248"/>
                  </a:lnTo>
                  <a:lnTo>
                    <a:pt x="2056952" y="1584182"/>
                  </a:lnTo>
                  <a:lnTo>
                    <a:pt x="2076932" y="1543131"/>
                  </a:lnTo>
                  <a:lnTo>
                    <a:pt x="2095219" y="1501139"/>
                  </a:lnTo>
                  <a:lnTo>
                    <a:pt x="2111769" y="1458250"/>
                  </a:lnTo>
                  <a:lnTo>
                    <a:pt x="2126537" y="1414508"/>
                  </a:lnTo>
                  <a:lnTo>
                    <a:pt x="2139480" y="1369958"/>
                  </a:lnTo>
                  <a:lnTo>
                    <a:pt x="2150553" y="1324644"/>
                  </a:lnTo>
                  <a:lnTo>
                    <a:pt x="2159712" y="1278610"/>
                  </a:lnTo>
                  <a:lnTo>
                    <a:pt x="2166912" y="1231901"/>
                  </a:lnTo>
                  <a:lnTo>
                    <a:pt x="2172110" y="1184560"/>
                  </a:lnTo>
                  <a:lnTo>
                    <a:pt x="2175262" y="1136632"/>
                  </a:lnTo>
                  <a:lnTo>
                    <a:pt x="2176322" y="1088161"/>
                  </a:lnTo>
                  <a:lnTo>
                    <a:pt x="2175405" y="1041064"/>
                  </a:lnTo>
                  <a:lnTo>
                    <a:pt x="2172672" y="994248"/>
                  </a:lnTo>
                  <a:lnTo>
                    <a:pt x="2168151" y="947773"/>
                  </a:lnTo>
                  <a:lnTo>
                    <a:pt x="2161867" y="901699"/>
                  </a:lnTo>
                  <a:lnTo>
                    <a:pt x="2153847" y="856087"/>
                  </a:lnTo>
                  <a:lnTo>
                    <a:pt x="2144119" y="810998"/>
                  </a:lnTo>
                  <a:lnTo>
                    <a:pt x="2132708" y="766492"/>
                  </a:lnTo>
                  <a:lnTo>
                    <a:pt x="2119642" y="722631"/>
                  </a:lnTo>
                  <a:lnTo>
                    <a:pt x="2104947" y="679475"/>
                  </a:lnTo>
                  <a:lnTo>
                    <a:pt x="2088649" y="637084"/>
                  </a:lnTo>
                  <a:lnTo>
                    <a:pt x="2070777" y="595519"/>
                  </a:lnTo>
                  <a:lnTo>
                    <a:pt x="2051355" y="554841"/>
                  </a:lnTo>
                  <a:lnTo>
                    <a:pt x="2030412" y="515111"/>
                  </a:lnTo>
                  <a:lnTo>
                    <a:pt x="2007973" y="476388"/>
                  </a:lnTo>
                  <a:lnTo>
                    <a:pt x="1984066" y="438735"/>
                  </a:lnTo>
                  <a:lnTo>
                    <a:pt x="1958717" y="402211"/>
                  </a:lnTo>
                  <a:lnTo>
                    <a:pt x="1931952" y="366878"/>
                  </a:lnTo>
                  <a:lnTo>
                    <a:pt x="1903799" y="332795"/>
                  </a:lnTo>
                  <a:lnTo>
                    <a:pt x="1874285" y="300024"/>
                  </a:lnTo>
                  <a:lnTo>
                    <a:pt x="1843435" y="268625"/>
                  </a:lnTo>
                  <a:lnTo>
                    <a:pt x="1811277" y="238659"/>
                  </a:lnTo>
                  <a:lnTo>
                    <a:pt x="1777837" y="210187"/>
                  </a:lnTo>
                  <a:lnTo>
                    <a:pt x="1743142" y="183269"/>
                  </a:lnTo>
                  <a:lnTo>
                    <a:pt x="1707219" y="157965"/>
                  </a:lnTo>
                  <a:lnTo>
                    <a:pt x="1670094" y="134338"/>
                  </a:lnTo>
                  <a:lnTo>
                    <a:pt x="1631795" y="112446"/>
                  </a:lnTo>
                  <a:lnTo>
                    <a:pt x="1592347" y="92352"/>
                  </a:lnTo>
                  <a:lnTo>
                    <a:pt x="1551778" y="74115"/>
                  </a:lnTo>
                  <a:lnTo>
                    <a:pt x="1510114" y="57797"/>
                  </a:lnTo>
                  <a:lnTo>
                    <a:pt x="1467382" y="43457"/>
                  </a:lnTo>
                  <a:lnTo>
                    <a:pt x="1423609" y="31157"/>
                  </a:lnTo>
                  <a:lnTo>
                    <a:pt x="1378821" y="20958"/>
                  </a:lnTo>
                  <a:lnTo>
                    <a:pt x="1333045" y="12919"/>
                  </a:lnTo>
                  <a:lnTo>
                    <a:pt x="1286308" y="7102"/>
                  </a:lnTo>
                  <a:lnTo>
                    <a:pt x="1238636" y="3567"/>
                  </a:lnTo>
                  <a:lnTo>
                    <a:pt x="1190057" y="2375"/>
                  </a:lnTo>
                  <a:close/>
                </a:path>
              </a:pathLst>
            </a:custGeom>
            <a:ln w="38140">
              <a:solidFill>
                <a:srgbClr val="FFFFFF"/>
              </a:solidFill>
            </a:ln>
          </p:spPr>
          <p:txBody>
            <a:bodyPr wrap="square" lIns="0" tIns="0" rIns="0" bIns="0" rtlCol="0"/>
            <a:lstStyle/>
            <a:p>
              <a:pPr defTabSz="350855"/>
              <a:endParaRPr sz="750" kern="0">
                <a:solidFill>
                  <a:sysClr val="windowText" lastClr="000000"/>
                </a:solidFill>
                <a:latin typeface="Arial" panose="020B0604020202020204" pitchFamily="34" charset="0"/>
                <a:cs typeface="Arial" panose="020B0604020202020204" pitchFamily="34" charset="0"/>
              </a:endParaRPr>
            </a:p>
          </p:txBody>
        </p:sp>
      </p:grpSp>
      <p:sp>
        <p:nvSpPr>
          <p:cNvPr id="118" name="object 34">
            <a:extLst>
              <a:ext uri="{FF2B5EF4-FFF2-40B4-BE49-F238E27FC236}">
                <a16:creationId xmlns:a16="http://schemas.microsoft.com/office/drawing/2014/main" id="{F54590A0-F407-4B39-B4B4-EA3CF0C4A32F}"/>
              </a:ext>
            </a:extLst>
          </p:cNvPr>
          <p:cNvSpPr/>
          <p:nvPr/>
        </p:nvSpPr>
        <p:spPr>
          <a:xfrm>
            <a:off x="2262654" y="4277041"/>
            <a:ext cx="0" cy="146922"/>
          </a:xfrm>
          <a:custGeom>
            <a:avLst/>
            <a:gdLst/>
            <a:ahLst/>
            <a:cxnLst/>
            <a:rect l="l" t="t" r="r" b="b"/>
            <a:pathLst>
              <a:path h="382904">
                <a:moveTo>
                  <a:pt x="0" y="0"/>
                </a:moveTo>
                <a:lnTo>
                  <a:pt x="0" y="382494"/>
                </a:lnTo>
              </a:path>
            </a:pathLst>
          </a:custGeom>
          <a:ln w="19700">
            <a:solidFill>
              <a:srgbClr val="000000"/>
            </a:solidFill>
          </a:ln>
        </p:spPr>
        <p:txBody>
          <a:bodyPr wrap="square" lIns="0" tIns="0" rIns="0" bIns="0" rtlCol="0"/>
          <a:lstStyle/>
          <a:p>
            <a:pPr defTabSz="350855"/>
            <a:endParaRPr sz="750" kern="0">
              <a:solidFill>
                <a:sysClr val="windowText" lastClr="000000"/>
              </a:solidFill>
              <a:latin typeface="Arial" panose="020B0604020202020204" pitchFamily="34" charset="0"/>
              <a:cs typeface="Arial" panose="020B0604020202020204" pitchFamily="34" charset="0"/>
            </a:endParaRPr>
          </a:p>
        </p:txBody>
      </p:sp>
      <p:grpSp>
        <p:nvGrpSpPr>
          <p:cNvPr id="119" name="object 38">
            <a:extLst>
              <a:ext uri="{FF2B5EF4-FFF2-40B4-BE49-F238E27FC236}">
                <a16:creationId xmlns:a16="http://schemas.microsoft.com/office/drawing/2014/main" id="{B7586FFC-A525-401B-B292-2A3686B0FF79}"/>
              </a:ext>
            </a:extLst>
          </p:cNvPr>
          <p:cNvGrpSpPr/>
          <p:nvPr/>
        </p:nvGrpSpPr>
        <p:grpSpPr>
          <a:xfrm>
            <a:off x="-16911" y="4055725"/>
            <a:ext cx="521660" cy="849128"/>
            <a:chOff x="-19070" y="10137546"/>
            <a:chExt cx="1359535" cy="2212975"/>
          </a:xfrm>
        </p:grpSpPr>
        <p:sp>
          <p:nvSpPr>
            <p:cNvPr id="134" name="object 39">
              <a:extLst>
                <a:ext uri="{FF2B5EF4-FFF2-40B4-BE49-F238E27FC236}">
                  <a16:creationId xmlns:a16="http://schemas.microsoft.com/office/drawing/2014/main" id="{B7A594DF-E281-4189-8A5C-C4B36F7819C5}"/>
                </a:ext>
              </a:extLst>
            </p:cNvPr>
            <p:cNvSpPr/>
            <p:nvPr/>
          </p:nvSpPr>
          <p:spPr>
            <a:xfrm>
              <a:off x="0" y="10156616"/>
              <a:ext cx="1321435" cy="2174875"/>
            </a:xfrm>
            <a:custGeom>
              <a:avLst/>
              <a:gdLst/>
              <a:ahLst/>
              <a:cxnLst/>
              <a:rect l="l" t="t" r="r" b="b"/>
              <a:pathLst>
                <a:path w="1321435" h="2174875">
                  <a:moveTo>
                    <a:pt x="0" y="0"/>
                  </a:moveTo>
                  <a:lnTo>
                    <a:pt x="0" y="2149531"/>
                  </a:lnTo>
                  <a:lnTo>
                    <a:pt x="42594" y="2158005"/>
                  </a:lnTo>
                  <a:lnTo>
                    <a:pt x="89304" y="2165206"/>
                  </a:lnTo>
                  <a:lnTo>
                    <a:pt x="136645" y="2170404"/>
                  </a:lnTo>
                  <a:lnTo>
                    <a:pt x="184573" y="2173555"/>
                  </a:lnTo>
                  <a:lnTo>
                    <a:pt x="233044" y="2174615"/>
                  </a:lnTo>
                  <a:lnTo>
                    <a:pt x="281515" y="2173555"/>
                  </a:lnTo>
                  <a:lnTo>
                    <a:pt x="329443" y="2170404"/>
                  </a:lnTo>
                  <a:lnTo>
                    <a:pt x="376783" y="2165206"/>
                  </a:lnTo>
                  <a:lnTo>
                    <a:pt x="423493" y="2158005"/>
                  </a:lnTo>
                  <a:lnTo>
                    <a:pt x="469526" y="2148847"/>
                  </a:lnTo>
                  <a:lnTo>
                    <a:pt x="514840" y="2137774"/>
                  </a:lnTo>
                  <a:lnTo>
                    <a:pt x="559390" y="2124831"/>
                  </a:lnTo>
                  <a:lnTo>
                    <a:pt x="603132" y="2110063"/>
                  </a:lnTo>
                  <a:lnTo>
                    <a:pt x="646021" y="2093513"/>
                  </a:lnTo>
                  <a:lnTo>
                    <a:pt x="688013" y="2075226"/>
                  </a:lnTo>
                  <a:lnTo>
                    <a:pt x="729064" y="2055246"/>
                  </a:lnTo>
                  <a:lnTo>
                    <a:pt x="769130" y="2033618"/>
                  </a:lnTo>
                  <a:lnTo>
                    <a:pt x="808167" y="2010385"/>
                  </a:lnTo>
                  <a:lnTo>
                    <a:pt x="846129" y="1985592"/>
                  </a:lnTo>
                  <a:lnTo>
                    <a:pt x="882974" y="1959283"/>
                  </a:lnTo>
                  <a:lnTo>
                    <a:pt x="918657" y="1931502"/>
                  </a:lnTo>
                  <a:lnTo>
                    <a:pt x="953133" y="1902293"/>
                  </a:lnTo>
                  <a:lnTo>
                    <a:pt x="986359" y="1871702"/>
                  </a:lnTo>
                  <a:lnTo>
                    <a:pt x="1018290" y="1839771"/>
                  </a:lnTo>
                  <a:lnTo>
                    <a:pt x="1048882" y="1806545"/>
                  </a:lnTo>
                  <a:lnTo>
                    <a:pt x="1078091" y="1772069"/>
                  </a:lnTo>
                  <a:lnTo>
                    <a:pt x="1105872" y="1736386"/>
                  </a:lnTo>
                  <a:lnTo>
                    <a:pt x="1132181" y="1699541"/>
                  </a:lnTo>
                  <a:lnTo>
                    <a:pt x="1156974" y="1661578"/>
                  </a:lnTo>
                  <a:lnTo>
                    <a:pt x="1180207" y="1622542"/>
                  </a:lnTo>
                  <a:lnTo>
                    <a:pt x="1201836" y="1582476"/>
                  </a:lnTo>
                  <a:lnTo>
                    <a:pt x="1221815" y="1541425"/>
                  </a:lnTo>
                  <a:lnTo>
                    <a:pt x="1240102" y="1499432"/>
                  </a:lnTo>
                  <a:lnTo>
                    <a:pt x="1256652" y="1456543"/>
                  </a:lnTo>
                  <a:lnTo>
                    <a:pt x="1271421" y="1412802"/>
                  </a:lnTo>
                  <a:lnTo>
                    <a:pt x="1284363" y="1368252"/>
                  </a:lnTo>
                  <a:lnTo>
                    <a:pt x="1295436" y="1322938"/>
                  </a:lnTo>
                  <a:lnTo>
                    <a:pt x="1304595" y="1276904"/>
                  </a:lnTo>
                  <a:lnTo>
                    <a:pt x="1311796" y="1230194"/>
                  </a:lnTo>
                  <a:lnTo>
                    <a:pt x="1316994" y="1182853"/>
                  </a:lnTo>
                  <a:lnTo>
                    <a:pt x="1320145" y="1134925"/>
                  </a:lnTo>
                  <a:lnTo>
                    <a:pt x="1321205" y="1086454"/>
                  </a:lnTo>
                  <a:lnTo>
                    <a:pt x="1320288" y="1039358"/>
                  </a:lnTo>
                  <a:lnTo>
                    <a:pt x="1317556" y="992542"/>
                  </a:lnTo>
                  <a:lnTo>
                    <a:pt x="1313034" y="946066"/>
                  </a:lnTo>
                  <a:lnTo>
                    <a:pt x="1306750" y="899992"/>
                  </a:lnTo>
                  <a:lnTo>
                    <a:pt x="1298731" y="854380"/>
                  </a:lnTo>
                  <a:lnTo>
                    <a:pt x="1289002" y="809291"/>
                  </a:lnTo>
                  <a:lnTo>
                    <a:pt x="1277591" y="764786"/>
                  </a:lnTo>
                  <a:lnTo>
                    <a:pt x="1264525" y="720925"/>
                  </a:lnTo>
                  <a:lnTo>
                    <a:pt x="1249830" y="677768"/>
                  </a:lnTo>
                  <a:lnTo>
                    <a:pt x="1233533" y="635377"/>
                  </a:lnTo>
                  <a:lnTo>
                    <a:pt x="1215660" y="593812"/>
                  </a:lnTo>
                  <a:lnTo>
                    <a:pt x="1196239" y="553134"/>
                  </a:lnTo>
                  <a:lnTo>
                    <a:pt x="1175295" y="513404"/>
                  </a:lnTo>
                  <a:lnTo>
                    <a:pt x="1152857" y="474682"/>
                  </a:lnTo>
                  <a:lnTo>
                    <a:pt x="1128949" y="437029"/>
                  </a:lnTo>
                  <a:lnTo>
                    <a:pt x="1103600" y="400505"/>
                  </a:lnTo>
                  <a:lnTo>
                    <a:pt x="1076836" y="365171"/>
                  </a:lnTo>
                  <a:lnTo>
                    <a:pt x="1048683" y="331089"/>
                  </a:lnTo>
                  <a:lnTo>
                    <a:pt x="1019168" y="298317"/>
                  </a:lnTo>
                  <a:lnTo>
                    <a:pt x="988318" y="266919"/>
                  </a:lnTo>
                  <a:lnTo>
                    <a:pt x="956160" y="236953"/>
                  </a:lnTo>
                  <a:lnTo>
                    <a:pt x="922720" y="208480"/>
                  </a:lnTo>
                  <a:lnTo>
                    <a:pt x="888025" y="181562"/>
                  </a:lnTo>
                  <a:lnTo>
                    <a:pt x="852102" y="156259"/>
                  </a:lnTo>
                  <a:lnTo>
                    <a:pt x="814978" y="132631"/>
                  </a:lnTo>
                  <a:lnTo>
                    <a:pt x="776678" y="110740"/>
                  </a:lnTo>
                  <a:lnTo>
                    <a:pt x="737230" y="90645"/>
                  </a:lnTo>
                  <a:lnTo>
                    <a:pt x="696661" y="72409"/>
                  </a:lnTo>
                  <a:lnTo>
                    <a:pt x="654997" y="56090"/>
                  </a:lnTo>
                  <a:lnTo>
                    <a:pt x="612266" y="41751"/>
                  </a:lnTo>
                  <a:lnTo>
                    <a:pt x="568492" y="29451"/>
                  </a:lnTo>
                  <a:lnTo>
                    <a:pt x="523704" y="19251"/>
                  </a:lnTo>
                  <a:lnTo>
                    <a:pt x="477929" y="11212"/>
                  </a:lnTo>
                  <a:lnTo>
                    <a:pt x="431191" y="5395"/>
                  </a:lnTo>
                  <a:lnTo>
                    <a:pt x="383520" y="1861"/>
                  </a:lnTo>
                  <a:lnTo>
                    <a:pt x="334940" y="669"/>
                  </a:lnTo>
                  <a:lnTo>
                    <a:pt x="0" y="0"/>
                  </a:lnTo>
                  <a:close/>
                </a:path>
              </a:pathLst>
            </a:custGeom>
            <a:solidFill>
              <a:srgbClr val="FFFFFF">
                <a:alpha val="29998"/>
              </a:srgbClr>
            </a:solidFill>
          </p:spPr>
          <p:txBody>
            <a:bodyPr wrap="square" lIns="0" tIns="0" rIns="0" bIns="0" rtlCol="0"/>
            <a:lstStyle/>
            <a:p>
              <a:pPr defTabSz="350855">
                <a:defRPr/>
              </a:pPr>
              <a:endParaRPr sz="691" kern="0">
                <a:solidFill>
                  <a:sysClr val="windowText" lastClr="000000"/>
                </a:solidFill>
                <a:latin typeface="Calibri"/>
              </a:endParaRPr>
            </a:p>
          </p:txBody>
        </p:sp>
        <p:sp>
          <p:nvSpPr>
            <p:cNvPr id="135" name="object 40">
              <a:extLst>
                <a:ext uri="{FF2B5EF4-FFF2-40B4-BE49-F238E27FC236}">
                  <a16:creationId xmlns:a16="http://schemas.microsoft.com/office/drawing/2014/main" id="{FC489997-9345-4568-8C10-DAE46083E692}"/>
                </a:ext>
              </a:extLst>
            </p:cNvPr>
            <p:cNvSpPr/>
            <p:nvPr/>
          </p:nvSpPr>
          <p:spPr>
            <a:xfrm>
              <a:off x="0" y="10156616"/>
              <a:ext cx="1321435" cy="2174875"/>
            </a:xfrm>
            <a:custGeom>
              <a:avLst/>
              <a:gdLst/>
              <a:ahLst/>
              <a:cxnLst/>
              <a:rect l="l" t="t" r="r" b="b"/>
              <a:pathLst>
                <a:path w="1321435" h="2174875">
                  <a:moveTo>
                    <a:pt x="334940" y="669"/>
                  </a:moveTo>
                  <a:lnTo>
                    <a:pt x="0" y="0"/>
                  </a:lnTo>
                </a:path>
                <a:path w="1321435" h="2174875">
                  <a:moveTo>
                    <a:pt x="0" y="2149531"/>
                  </a:moveTo>
                  <a:lnTo>
                    <a:pt x="42594" y="2158005"/>
                  </a:lnTo>
                  <a:lnTo>
                    <a:pt x="89304" y="2165206"/>
                  </a:lnTo>
                  <a:lnTo>
                    <a:pt x="136645" y="2170404"/>
                  </a:lnTo>
                  <a:lnTo>
                    <a:pt x="184573" y="2173555"/>
                  </a:lnTo>
                  <a:lnTo>
                    <a:pt x="233044" y="2174615"/>
                  </a:lnTo>
                  <a:lnTo>
                    <a:pt x="281515" y="2173555"/>
                  </a:lnTo>
                  <a:lnTo>
                    <a:pt x="329443" y="2170404"/>
                  </a:lnTo>
                  <a:lnTo>
                    <a:pt x="376783" y="2165206"/>
                  </a:lnTo>
                  <a:lnTo>
                    <a:pt x="423493" y="2158005"/>
                  </a:lnTo>
                  <a:lnTo>
                    <a:pt x="469526" y="2148847"/>
                  </a:lnTo>
                  <a:lnTo>
                    <a:pt x="514840" y="2137774"/>
                  </a:lnTo>
                  <a:lnTo>
                    <a:pt x="559390" y="2124831"/>
                  </a:lnTo>
                  <a:lnTo>
                    <a:pt x="603132" y="2110063"/>
                  </a:lnTo>
                  <a:lnTo>
                    <a:pt x="646021" y="2093513"/>
                  </a:lnTo>
                  <a:lnTo>
                    <a:pt x="688013" y="2075226"/>
                  </a:lnTo>
                  <a:lnTo>
                    <a:pt x="729064" y="2055246"/>
                  </a:lnTo>
                  <a:lnTo>
                    <a:pt x="769130" y="2033618"/>
                  </a:lnTo>
                  <a:lnTo>
                    <a:pt x="808167" y="2010385"/>
                  </a:lnTo>
                  <a:lnTo>
                    <a:pt x="846129" y="1985592"/>
                  </a:lnTo>
                  <a:lnTo>
                    <a:pt x="882974" y="1959283"/>
                  </a:lnTo>
                  <a:lnTo>
                    <a:pt x="918657" y="1931502"/>
                  </a:lnTo>
                  <a:lnTo>
                    <a:pt x="953133" y="1902293"/>
                  </a:lnTo>
                  <a:lnTo>
                    <a:pt x="986359" y="1871702"/>
                  </a:lnTo>
                  <a:lnTo>
                    <a:pt x="1018290" y="1839771"/>
                  </a:lnTo>
                  <a:lnTo>
                    <a:pt x="1048882" y="1806545"/>
                  </a:lnTo>
                  <a:lnTo>
                    <a:pt x="1078091" y="1772069"/>
                  </a:lnTo>
                  <a:lnTo>
                    <a:pt x="1105872" y="1736386"/>
                  </a:lnTo>
                  <a:lnTo>
                    <a:pt x="1132181" y="1699541"/>
                  </a:lnTo>
                  <a:lnTo>
                    <a:pt x="1156974" y="1661578"/>
                  </a:lnTo>
                  <a:lnTo>
                    <a:pt x="1180207" y="1622542"/>
                  </a:lnTo>
                  <a:lnTo>
                    <a:pt x="1201836" y="1582476"/>
                  </a:lnTo>
                  <a:lnTo>
                    <a:pt x="1221815" y="1541425"/>
                  </a:lnTo>
                  <a:lnTo>
                    <a:pt x="1240102" y="1499432"/>
                  </a:lnTo>
                  <a:lnTo>
                    <a:pt x="1256652" y="1456543"/>
                  </a:lnTo>
                  <a:lnTo>
                    <a:pt x="1271421" y="1412802"/>
                  </a:lnTo>
                  <a:lnTo>
                    <a:pt x="1284363" y="1368252"/>
                  </a:lnTo>
                  <a:lnTo>
                    <a:pt x="1295436" y="1322938"/>
                  </a:lnTo>
                  <a:lnTo>
                    <a:pt x="1304595" y="1276904"/>
                  </a:lnTo>
                  <a:lnTo>
                    <a:pt x="1311796" y="1230194"/>
                  </a:lnTo>
                  <a:lnTo>
                    <a:pt x="1316994" y="1182853"/>
                  </a:lnTo>
                  <a:lnTo>
                    <a:pt x="1320145" y="1134925"/>
                  </a:lnTo>
                  <a:lnTo>
                    <a:pt x="1321205" y="1086454"/>
                  </a:lnTo>
                  <a:lnTo>
                    <a:pt x="1320288" y="1039358"/>
                  </a:lnTo>
                  <a:lnTo>
                    <a:pt x="1317556" y="992541"/>
                  </a:lnTo>
                  <a:lnTo>
                    <a:pt x="1313034" y="946066"/>
                  </a:lnTo>
                  <a:lnTo>
                    <a:pt x="1306750" y="899992"/>
                  </a:lnTo>
                  <a:lnTo>
                    <a:pt x="1298731" y="854380"/>
                  </a:lnTo>
                  <a:lnTo>
                    <a:pt x="1289002" y="809291"/>
                  </a:lnTo>
                  <a:lnTo>
                    <a:pt x="1277591" y="764786"/>
                  </a:lnTo>
                  <a:lnTo>
                    <a:pt x="1264525" y="720925"/>
                  </a:lnTo>
                  <a:lnTo>
                    <a:pt x="1249830" y="677768"/>
                  </a:lnTo>
                  <a:lnTo>
                    <a:pt x="1233533" y="635377"/>
                  </a:lnTo>
                  <a:lnTo>
                    <a:pt x="1215660" y="593812"/>
                  </a:lnTo>
                  <a:lnTo>
                    <a:pt x="1196239" y="553134"/>
                  </a:lnTo>
                  <a:lnTo>
                    <a:pt x="1175295" y="513404"/>
                  </a:lnTo>
                  <a:lnTo>
                    <a:pt x="1152857" y="474682"/>
                  </a:lnTo>
                  <a:lnTo>
                    <a:pt x="1128949" y="437028"/>
                  </a:lnTo>
                  <a:lnTo>
                    <a:pt x="1103600" y="400505"/>
                  </a:lnTo>
                  <a:lnTo>
                    <a:pt x="1076836" y="365171"/>
                  </a:lnTo>
                  <a:lnTo>
                    <a:pt x="1048683" y="331089"/>
                  </a:lnTo>
                  <a:lnTo>
                    <a:pt x="1019168" y="298317"/>
                  </a:lnTo>
                  <a:lnTo>
                    <a:pt x="988318" y="266919"/>
                  </a:lnTo>
                  <a:lnTo>
                    <a:pt x="956160" y="236953"/>
                  </a:lnTo>
                  <a:lnTo>
                    <a:pt x="922720" y="208480"/>
                  </a:lnTo>
                  <a:lnTo>
                    <a:pt x="888025" y="181562"/>
                  </a:lnTo>
                  <a:lnTo>
                    <a:pt x="852102" y="156259"/>
                  </a:lnTo>
                  <a:lnTo>
                    <a:pt x="814978" y="132631"/>
                  </a:lnTo>
                  <a:lnTo>
                    <a:pt x="776678" y="110740"/>
                  </a:lnTo>
                  <a:lnTo>
                    <a:pt x="737230" y="90645"/>
                  </a:lnTo>
                  <a:lnTo>
                    <a:pt x="696661" y="72409"/>
                  </a:lnTo>
                  <a:lnTo>
                    <a:pt x="654997" y="56090"/>
                  </a:lnTo>
                  <a:lnTo>
                    <a:pt x="612266" y="41751"/>
                  </a:lnTo>
                  <a:lnTo>
                    <a:pt x="568492" y="29451"/>
                  </a:lnTo>
                  <a:lnTo>
                    <a:pt x="523704" y="19251"/>
                  </a:lnTo>
                  <a:lnTo>
                    <a:pt x="477929" y="11212"/>
                  </a:lnTo>
                  <a:lnTo>
                    <a:pt x="431191" y="5395"/>
                  </a:lnTo>
                  <a:lnTo>
                    <a:pt x="383520" y="1861"/>
                  </a:lnTo>
                  <a:lnTo>
                    <a:pt x="334940" y="669"/>
                  </a:lnTo>
                </a:path>
              </a:pathLst>
            </a:custGeom>
            <a:ln w="38140">
              <a:solidFill>
                <a:srgbClr val="FFFFFF"/>
              </a:solidFill>
            </a:ln>
          </p:spPr>
          <p:txBody>
            <a:bodyPr wrap="square" lIns="0" tIns="0" rIns="0" bIns="0" rtlCol="0"/>
            <a:lstStyle/>
            <a:p>
              <a:pPr defTabSz="350855">
                <a:defRPr/>
              </a:pPr>
              <a:endParaRPr sz="691" kern="0">
                <a:solidFill>
                  <a:sysClr val="windowText" lastClr="000000"/>
                </a:solidFill>
                <a:latin typeface="Calibri"/>
              </a:endParaRPr>
            </a:p>
          </p:txBody>
        </p:sp>
      </p:grpSp>
      <p:grpSp>
        <p:nvGrpSpPr>
          <p:cNvPr id="136" name="object 41">
            <a:extLst>
              <a:ext uri="{FF2B5EF4-FFF2-40B4-BE49-F238E27FC236}">
                <a16:creationId xmlns:a16="http://schemas.microsoft.com/office/drawing/2014/main" id="{C0168E95-658C-4BD5-AEED-88EBE9037095}"/>
              </a:ext>
            </a:extLst>
          </p:cNvPr>
          <p:cNvGrpSpPr/>
          <p:nvPr/>
        </p:nvGrpSpPr>
        <p:grpSpPr>
          <a:xfrm>
            <a:off x="8665418" y="4056476"/>
            <a:ext cx="521660" cy="849860"/>
            <a:chOff x="18763836" y="10135840"/>
            <a:chExt cx="1359535" cy="2214880"/>
          </a:xfrm>
        </p:grpSpPr>
        <p:sp>
          <p:nvSpPr>
            <p:cNvPr id="137" name="object 42">
              <a:extLst>
                <a:ext uri="{FF2B5EF4-FFF2-40B4-BE49-F238E27FC236}">
                  <a16:creationId xmlns:a16="http://schemas.microsoft.com/office/drawing/2014/main" id="{D938F021-44F4-4A01-996A-A379F9B71495}"/>
                </a:ext>
              </a:extLst>
            </p:cNvPr>
            <p:cNvSpPr/>
            <p:nvPr/>
          </p:nvSpPr>
          <p:spPr>
            <a:xfrm>
              <a:off x="18782906" y="10154910"/>
              <a:ext cx="1321435" cy="2176780"/>
            </a:xfrm>
            <a:custGeom>
              <a:avLst/>
              <a:gdLst/>
              <a:ahLst/>
              <a:cxnLst/>
              <a:rect l="l" t="t" r="r" b="b"/>
              <a:pathLst>
                <a:path w="1321434" h="2176779">
                  <a:moveTo>
                    <a:pt x="1201" y="0"/>
                  </a:move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5"/>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1191" y="2151240"/>
                  </a:lnTo>
                  <a:lnTo>
                    <a:pt x="1321191" y="11443"/>
                  </a:lnTo>
                  <a:lnTo>
                    <a:pt x="1286308" y="7102"/>
                  </a:lnTo>
                  <a:lnTo>
                    <a:pt x="1238636" y="3567"/>
                  </a:lnTo>
                  <a:lnTo>
                    <a:pt x="1190057" y="2375"/>
                  </a:lnTo>
                  <a:lnTo>
                    <a:pt x="1201" y="0"/>
                  </a:lnTo>
                  <a:close/>
                </a:path>
              </a:pathLst>
            </a:custGeom>
            <a:solidFill>
              <a:srgbClr val="FFFFFF">
                <a:alpha val="29998"/>
              </a:srgbClr>
            </a:solidFill>
          </p:spPr>
          <p:txBody>
            <a:bodyPr wrap="square" lIns="0" tIns="0" rIns="0" bIns="0" rtlCol="0"/>
            <a:lstStyle/>
            <a:p>
              <a:pPr defTabSz="350855">
                <a:defRPr/>
              </a:pPr>
              <a:endParaRPr sz="691" kern="0">
                <a:solidFill>
                  <a:sysClr val="windowText" lastClr="000000"/>
                </a:solidFill>
                <a:latin typeface="Calibri"/>
              </a:endParaRPr>
            </a:p>
          </p:txBody>
        </p:sp>
        <p:sp>
          <p:nvSpPr>
            <p:cNvPr id="138" name="object 43">
              <a:extLst>
                <a:ext uri="{FF2B5EF4-FFF2-40B4-BE49-F238E27FC236}">
                  <a16:creationId xmlns:a16="http://schemas.microsoft.com/office/drawing/2014/main" id="{13472C64-9607-408F-85EE-2024829B51A5}"/>
                </a:ext>
              </a:extLst>
            </p:cNvPr>
            <p:cNvSpPr/>
            <p:nvPr/>
          </p:nvSpPr>
          <p:spPr>
            <a:xfrm>
              <a:off x="18782906" y="10154910"/>
              <a:ext cx="1321435" cy="2176780"/>
            </a:xfrm>
            <a:custGeom>
              <a:avLst/>
              <a:gdLst/>
              <a:ahLst/>
              <a:cxnLst/>
              <a:rect l="l" t="t" r="r" b="b"/>
              <a:pathLst>
                <a:path w="1321434" h="2176779">
                  <a:moveTo>
                    <a:pt x="1190057" y="2375"/>
                  </a:moveTo>
                  <a:lnTo>
                    <a:pt x="1201" y="0"/>
                  </a:lnTo>
                  <a:lnTo>
                    <a:pt x="506" y="595453"/>
                  </a:lnTo>
                  <a:lnTo>
                    <a:pt x="150" y="907288"/>
                  </a:lnTo>
                  <a:lnTo>
                    <a:pt x="18" y="1037519"/>
                  </a:lnTo>
                  <a:lnTo>
                    <a:pt x="0" y="1088161"/>
                  </a:lnTo>
                  <a:lnTo>
                    <a:pt x="1060" y="1136632"/>
                  </a:lnTo>
                  <a:lnTo>
                    <a:pt x="4211" y="1184560"/>
                  </a:lnTo>
                  <a:lnTo>
                    <a:pt x="9409" y="1231901"/>
                  </a:lnTo>
                  <a:lnTo>
                    <a:pt x="16609" y="1278610"/>
                  </a:lnTo>
                  <a:lnTo>
                    <a:pt x="25768" y="1324644"/>
                  </a:lnTo>
                  <a:lnTo>
                    <a:pt x="36841" y="1369958"/>
                  </a:lnTo>
                  <a:lnTo>
                    <a:pt x="49784" y="1414508"/>
                  </a:lnTo>
                  <a:lnTo>
                    <a:pt x="64552" y="1458250"/>
                  </a:lnTo>
                  <a:lnTo>
                    <a:pt x="81102" y="1501139"/>
                  </a:lnTo>
                  <a:lnTo>
                    <a:pt x="99389" y="1543131"/>
                  </a:lnTo>
                  <a:lnTo>
                    <a:pt x="119368" y="1584182"/>
                  </a:lnTo>
                  <a:lnTo>
                    <a:pt x="140997" y="1624248"/>
                  </a:lnTo>
                  <a:lnTo>
                    <a:pt x="164230" y="1663285"/>
                  </a:lnTo>
                  <a:lnTo>
                    <a:pt x="189023" y="1701248"/>
                  </a:lnTo>
                  <a:lnTo>
                    <a:pt x="215332" y="1738093"/>
                  </a:lnTo>
                  <a:lnTo>
                    <a:pt x="243113" y="1773775"/>
                  </a:lnTo>
                  <a:lnTo>
                    <a:pt x="272321" y="1808252"/>
                  </a:lnTo>
                  <a:lnTo>
                    <a:pt x="302913" y="1841477"/>
                  </a:lnTo>
                  <a:lnTo>
                    <a:pt x="334844" y="1873408"/>
                  </a:lnTo>
                  <a:lnTo>
                    <a:pt x="368070" y="1904000"/>
                  </a:lnTo>
                  <a:lnTo>
                    <a:pt x="402546" y="1933208"/>
                  </a:lnTo>
                  <a:lnTo>
                    <a:pt x="438229" y="1960989"/>
                  </a:lnTo>
                  <a:lnTo>
                    <a:pt x="475074" y="1987298"/>
                  </a:lnTo>
                  <a:lnTo>
                    <a:pt x="513036" y="2012092"/>
                  </a:lnTo>
                  <a:lnTo>
                    <a:pt x="552073" y="2035324"/>
                  </a:lnTo>
                  <a:lnTo>
                    <a:pt x="592139" y="2056953"/>
                  </a:lnTo>
                  <a:lnTo>
                    <a:pt x="633190" y="2076933"/>
                  </a:lnTo>
                  <a:lnTo>
                    <a:pt x="675182" y="2095220"/>
                  </a:lnTo>
                  <a:lnTo>
                    <a:pt x="718071" y="2111769"/>
                  </a:lnTo>
                  <a:lnTo>
                    <a:pt x="761813" y="2126538"/>
                  </a:lnTo>
                  <a:lnTo>
                    <a:pt x="806363" y="2139480"/>
                  </a:lnTo>
                  <a:lnTo>
                    <a:pt x="851677" y="2150553"/>
                  </a:lnTo>
                  <a:lnTo>
                    <a:pt x="897711" y="2159712"/>
                  </a:lnTo>
                  <a:lnTo>
                    <a:pt x="944420" y="2166912"/>
                  </a:lnTo>
                  <a:lnTo>
                    <a:pt x="991761" y="2172110"/>
                  </a:lnTo>
                  <a:lnTo>
                    <a:pt x="1039690" y="2175262"/>
                  </a:lnTo>
                  <a:lnTo>
                    <a:pt x="1088161" y="2176322"/>
                  </a:lnTo>
                  <a:lnTo>
                    <a:pt x="1136631" y="2175262"/>
                  </a:lnTo>
                  <a:lnTo>
                    <a:pt x="1184559" y="2172110"/>
                  </a:lnTo>
                  <a:lnTo>
                    <a:pt x="1231900" y="2166912"/>
                  </a:lnTo>
                  <a:lnTo>
                    <a:pt x="1278609" y="2159712"/>
                  </a:lnTo>
                  <a:lnTo>
                    <a:pt x="1321191" y="2151240"/>
                  </a:lnTo>
                </a:path>
                <a:path w="1321434" h="2176779">
                  <a:moveTo>
                    <a:pt x="1321191" y="11443"/>
                  </a:moveTo>
                  <a:lnTo>
                    <a:pt x="1286308" y="7102"/>
                  </a:lnTo>
                  <a:lnTo>
                    <a:pt x="1238636" y="3567"/>
                  </a:lnTo>
                  <a:lnTo>
                    <a:pt x="1190057" y="2375"/>
                  </a:lnTo>
                </a:path>
              </a:pathLst>
            </a:custGeom>
            <a:ln w="38140">
              <a:solidFill>
                <a:srgbClr val="FFFFFF"/>
              </a:solidFill>
            </a:ln>
          </p:spPr>
          <p:txBody>
            <a:bodyPr wrap="square" lIns="0" tIns="0" rIns="0" bIns="0" rtlCol="0"/>
            <a:lstStyle/>
            <a:p>
              <a:pPr defTabSz="350855">
                <a:defRPr/>
              </a:pPr>
              <a:endParaRPr sz="691" kern="0">
                <a:solidFill>
                  <a:sysClr val="windowText" lastClr="000000"/>
                </a:solidFill>
                <a:latin typeface="Calibri"/>
              </a:endParaRPr>
            </a:p>
          </p:txBody>
        </p:sp>
      </p:grpSp>
      <p:sp>
        <p:nvSpPr>
          <p:cNvPr id="47" name="Rectangle 46">
            <a:extLst>
              <a:ext uri="{FF2B5EF4-FFF2-40B4-BE49-F238E27FC236}">
                <a16:creationId xmlns:a16="http://schemas.microsoft.com/office/drawing/2014/main" id="{7C753899-A0DD-44D4-967A-F73A85248182}"/>
              </a:ext>
            </a:extLst>
          </p:cNvPr>
          <p:cNvSpPr/>
          <p:nvPr/>
        </p:nvSpPr>
        <p:spPr>
          <a:xfrm>
            <a:off x="-8162" y="2070697"/>
            <a:ext cx="2103758" cy="230832"/>
          </a:xfrm>
          <a:prstGeom prst="rect">
            <a:avLst/>
          </a:prstGeom>
          <a:solidFill>
            <a:schemeClr val="bg1">
              <a:lumMod val="95000"/>
              <a:alpha val="68000"/>
            </a:schemeClr>
          </a:solidFill>
        </p:spPr>
        <p:txBody>
          <a:bodyPr wrap="square">
            <a:spAutoFit/>
          </a:bodyPr>
          <a:lstStyle/>
          <a:p>
            <a:pPr defTabSz="685800"/>
            <a:r>
              <a:rPr lang="en-US" sz="900" dirty="0">
                <a:solidFill>
                  <a:prstClr val="black"/>
                </a:solidFill>
                <a:latin typeface="Arial" panose="020B0604020202020204" pitchFamily="34" charset="0"/>
                <a:cs typeface="Arial" panose="020B0604020202020204" pitchFamily="34" charset="0"/>
              </a:rPr>
              <a:t>Leak detection at Reliance Industries</a:t>
            </a:r>
            <a:endParaRPr lang="en-US" sz="900" dirty="0">
              <a:solidFill>
                <a:prstClr val="black"/>
              </a:solidFill>
              <a:latin typeface="Calibri"/>
            </a:endParaRPr>
          </a:p>
        </p:txBody>
      </p:sp>
    </p:spTree>
    <p:extLst>
      <p:ext uri="{BB962C8B-B14F-4D97-AF65-F5344CB8AC3E}">
        <p14:creationId xmlns:p14="http://schemas.microsoft.com/office/powerpoint/2010/main" val="98370289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3">
            <a:extLst>
              <a:ext uri="{FF2B5EF4-FFF2-40B4-BE49-F238E27FC236}">
                <a16:creationId xmlns:a16="http://schemas.microsoft.com/office/drawing/2014/main" id="{57B663FA-49B5-4F5C-9CAB-39114B4CF941}"/>
              </a:ext>
            </a:extLst>
          </p:cNvPr>
          <p:cNvGraphicFramePr>
            <a:graphicFrameLocks noGrp="1"/>
          </p:cNvGraphicFramePr>
          <p:nvPr/>
        </p:nvGraphicFramePr>
        <p:xfrm>
          <a:off x="0" y="0"/>
          <a:ext cx="9144000" cy="27813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465806307"/>
                    </a:ext>
                  </a:extLst>
                </a:gridCol>
                <a:gridCol w="1828800">
                  <a:extLst>
                    <a:ext uri="{9D8B030D-6E8A-4147-A177-3AD203B41FA5}">
                      <a16:colId xmlns:a16="http://schemas.microsoft.com/office/drawing/2014/main" val="2078878313"/>
                    </a:ext>
                  </a:extLst>
                </a:gridCol>
                <a:gridCol w="1828800">
                  <a:extLst>
                    <a:ext uri="{9D8B030D-6E8A-4147-A177-3AD203B41FA5}">
                      <a16:colId xmlns:a16="http://schemas.microsoft.com/office/drawing/2014/main" val="3917929152"/>
                    </a:ext>
                  </a:extLst>
                </a:gridCol>
                <a:gridCol w="1828800">
                  <a:extLst>
                    <a:ext uri="{9D8B030D-6E8A-4147-A177-3AD203B41FA5}">
                      <a16:colId xmlns:a16="http://schemas.microsoft.com/office/drawing/2014/main" val="2236357606"/>
                    </a:ext>
                  </a:extLst>
                </a:gridCol>
                <a:gridCol w="1828800">
                  <a:extLst>
                    <a:ext uri="{9D8B030D-6E8A-4147-A177-3AD203B41FA5}">
                      <a16:colId xmlns:a16="http://schemas.microsoft.com/office/drawing/2014/main" val="139801172"/>
                    </a:ext>
                  </a:extLst>
                </a:gridCol>
              </a:tblGrid>
              <a:tr h="278130">
                <a:tc>
                  <a:txBody>
                    <a:bodyPr/>
                    <a:lstStyle/>
                    <a:p>
                      <a:pPr algn="ctr"/>
                      <a:r>
                        <a:rPr lang="en-US" sz="1100" b="0" dirty="0">
                          <a:solidFill>
                            <a:schemeClr val="bg1">
                              <a:lumMod val="65000"/>
                            </a:schemeClr>
                          </a:solidFill>
                          <a:latin typeface="Arial" panose="020B0604020202020204" pitchFamily="34" charset="0"/>
                          <a:ea typeface="+mn-ea"/>
                          <a:cs typeface="Arial" panose="020B0604020202020204" pitchFamily="34" charset="0"/>
                        </a:rPr>
                        <a:t>Water transport </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a:r>
                        <a:rPr lang="en-US" sz="1100" b="0" dirty="0">
                          <a:solidFill>
                            <a:schemeClr val="bg1">
                              <a:lumMod val="65000"/>
                            </a:schemeClr>
                          </a:solidFill>
                          <a:latin typeface="Arial" panose="020B0604020202020204" pitchFamily="34" charset="0"/>
                          <a:ea typeface="+mn-ea"/>
                          <a:cs typeface="Arial" panose="020B0604020202020204" pitchFamily="34" charset="0"/>
                        </a:rPr>
                        <a:t>Water treatment</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0" dirty="0">
                          <a:solidFill>
                            <a:schemeClr val="bg1">
                              <a:lumMod val="65000"/>
                            </a:schemeClr>
                          </a:solidFill>
                          <a:latin typeface="Arial" panose="020B0604020202020204" pitchFamily="34" charset="0"/>
                          <a:ea typeface="+mn-ea"/>
                          <a:cs typeface="Arial" panose="020B0604020202020204" pitchFamily="34" charset="0"/>
                        </a:rPr>
                        <a:t>Measurement &amp; Control</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0" dirty="0">
                          <a:solidFill>
                            <a:schemeClr val="bg1">
                              <a:lumMod val="65000"/>
                            </a:schemeClr>
                          </a:solidFill>
                          <a:latin typeface="Arial" panose="020B0604020202020204" pitchFamily="34" charset="0"/>
                          <a:ea typeface="+mn-ea"/>
                          <a:cs typeface="Arial" panose="020B0604020202020204" pitchFamily="34" charset="0"/>
                        </a:rPr>
                        <a:t>NRW reduction </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Arial" panose="020B0604020202020204" pitchFamily="34" charset="0"/>
                          <a:ea typeface="+mn-ea"/>
                          <a:cs typeface="Arial" panose="020B0604020202020204" pitchFamily="34" charset="0"/>
                        </a:rPr>
                        <a:t>Digital water</a:t>
                      </a:r>
                    </a:p>
                  </a:txBody>
                  <a:tcPr marL="68580" marR="68580" marT="34290" marB="3429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85AD"/>
                    </a:solidFill>
                  </a:tcPr>
                </a:tc>
                <a:extLst>
                  <a:ext uri="{0D108BD9-81ED-4DB2-BD59-A6C34878D82A}">
                    <a16:rowId xmlns:a16="http://schemas.microsoft.com/office/drawing/2014/main" val="2731509321"/>
                  </a:ext>
                </a:extLst>
              </a:tr>
            </a:tbl>
          </a:graphicData>
        </a:graphic>
      </p:graphicFrame>
      <p:sp>
        <p:nvSpPr>
          <p:cNvPr id="9" name="Arrow: Chevron 8">
            <a:extLst>
              <a:ext uri="{FF2B5EF4-FFF2-40B4-BE49-F238E27FC236}">
                <a16:creationId xmlns:a16="http://schemas.microsoft.com/office/drawing/2014/main" id="{2A240E54-76EC-43CB-85D9-C162C6D58463}"/>
              </a:ext>
            </a:extLst>
          </p:cNvPr>
          <p:cNvSpPr/>
          <p:nvPr/>
        </p:nvSpPr>
        <p:spPr>
          <a:xfrm>
            <a:off x="1971866" y="64532"/>
            <a:ext cx="123730" cy="14906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a:endParaRPr>
          </a:p>
        </p:txBody>
      </p:sp>
      <p:sp>
        <p:nvSpPr>
          <p:cNvPr id="10" name="Arrow: Chevron 9">
            <a:extLst>
              <a:ext uri="{FF2B5EF4-FFF2-40B4-BE49-F238E27FC236}">
                <a16:creationId xmlns:a16="http://schemas.microsoft.com/office/drawing/2014/main" id="{01FF2845-E625-4E9F-9C51-726192103BC3}"/>
              </a:ext>
            </a:extLst>
          </p:cNvPr>
          <p:cNvSpPr/>
          <p:nvPr/>
        </p:nvSpPr>
        <p:spPr>
          <a:xfrm>
            <a:off x="7636860" y="64532"/>
            <a:ext cx="123730" cy="149066"/>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Calibri"/>
            </a:endParaRPr>
          </a:p>
        </p:txBody>
      </p:sp>
      <p:sp>
        <p:nvSpPr>
          <p:cNvPr id="39" name="Rounded Rectangle 54">
            <a:extLst>
              <a:ext uri="{FF2B5EF4-FFF2-40B4-BE49-F238E27FC236}">
                <a16:creationId xmlns:a16="http://schemas.microsoft.com/office/drawing/2014/main" id="{70AEAE3C-FD9F-4003-B9C7-783653CE99D4}"/>
              </a:ext>
            </a:extLst>
          </p:cNvPr>
          <p:cNvSpPr/>
          <p:nvPr/>
        </p:nvSpPr>
        <p:spPr>
          <a:xfrm>
            <a:off x="2174388" y="1586827"/>
            <a:ext cx="2740489" cy="3152501"/>
          </a:xfrm>
          <a:prstGeom prst="roundRect">
            <a:avLst>
              <a:gd name="adj" fmla="val 3846"/>
            </a:avLst>
          </a:prstGeom>
          <a:solidFill>
            <a:srgbClr val="E9E9E9">
              <a:alpha val="9123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a:solidFill>
                <a:srgbClr val="FFFFFF"/>
              </a:solidFill>
              <a:latin typeface="Arial" panose="020B0604020202020204"/>
            </a:endParaRPr>
          </a:p>
        </p:txBody>
      </p:sp>
      <p:sp>
        <p:nvSpPr>
          <p:cNvPr id="40" name="Droplet">
            <a:extLst>
              <a:ext uri="{FF2B5EF4-FFF2-40B4-BE49-F238E27FC236}">
                <a16:creationId xmlns:a16="http://schemas.microsoft.com/office/drawing/2014/main" id="{E5097C44-8BF9-41DF-B519-3D23DF0064A0}"/>
              </a:ext>
            </a:extLst>
          </p:cNvPr>
          <p:cNvSpPr>
            <a:spLocks noChangeAspect="1"/>
          </p:cNvSpPr>
          <p:nvPr/>
        </p:nvSpPr>
        <p:spPr>
          <a:xfrm flipH="1">
            <a:off x="2804908" y="3867846"/>
            <a:ext cx="595490" cy="586019"/>
          </a:xfrm>
          <a:custGeom>
            <a:avLst/>
            <a:gdLst/>
            <a:ahLst/>
            <a:cxnLst/>
            <a:rect l="l" t="t" r="r" b="b"/>
            <a:pathLst>
              <a:path w="3943350" h="3883025">
                <a:moveTo>
                  <a:pt x="1992201" y="0"/>
                </a:moveTo>
                <a:lnTo>
                  <a:pt x="0" y="0"/>
                </a:lnTo>
                <a:lnTo>
                  <a:pt x="0" y="1925470"/>
                </a:lnTo>
                <a:lnTo>
                  <a:pt x="595" y="1973576"/>
                </a:lnTo>
                <a:lnTo>
                  <a:pt x="2371" y="2021404"/>
                </a:lnTo>
                <a:lnTo>
                  <a:pt x="5313" y="2068941"/>
                </a:lnTo>
                <a:lnTo>
                  <a:pt x="9409" y="2116173"/>
                </a:lnTo>
                <a:lnTo>
                  <a:pt x="14642" y="2163086"/>
                </a:lnTo>
                <a:lnTo>
                  <a:pt x="21000" y="2209667"/>
                </a:lnTo>
                <a:lnTo>
                  <a:pt x="28468" y="2255902"/>
                </a:lnTo>
                <a:lnTo>
                  <a:pt x="37031" y="2301778"/>
                </a:lnTo>
                <a:lnTo>
                  <a:pt x="46676" y="2347281"/>
                </a:lnTo>
                <a:lnTo>
                  <a:pt x="57389" y="2392397"/>
                </a:lnTo>
                <a:lnTo>
                  <a:pt x="69155" y="2437113"/>
                </a:lnTo>
                <a:lnTo>
                  <a:pt x="81960" y="2481415"/>
                </a:lnTo>
                <a:lnTo>
                  <a:pt x="95789" y="2525289"/>
                </a:lnTo>
                <a:lnTo>
                  <a:pt x="110630" y="2568723"/>
                </a:lnTo>
                <a:lnTo>
                  <a:pt x="126467" y="2611701"/>
                </a:lnTo>
                <a:lnTo>
                  <a:pt x="143286" y="2654212"/>
                </a:lnTo>
                <a:lnTo>
                  <a:pt x="161074" y="2696241"/>
                </a:lnTo>
                <a:lnTo>
                  <a:pt x="179816" y="2737774"/>
                </a:lnTo>
                <a:lnTo>
                  <a:pt x="199497" y="2778798"/>
                </a:lnTo>
                <a:lnTo>
                  <a:pt x="220104" y="2819299"/>
                </a:lnTo>
                <a:lnTo>
                  <a:pt x="241623" y="2859264"/>
                </a:lnTo>
                <a:lnTo>
                  <a:pt x="264038" y="2898679"/>
                </a:lnTo>
                <a:lnTo>
                  <a:pt x="287337" y="2937530"/>
                </a:lnTo>
                <a:lnTo>
                  <a:pt x="311505" y="2975805"/>
                </a:lnTo>
                <a:lnTo>
                  <a:pt x="336528" y="3013488"/>
                </a:lnTo>
                <a:lnTo>
                  <a:pt x="362391" y="3050567"/>
                </a:lnTo>
                <a:lnTo>
                  <a:pt x="389081" y="3087029"/>
                </a:lnTo>
                <a:lnTo>
                  <a:pt x="416582" y="3122858"/>
                </a:lnTo>
                <a:lnTo>
                  <a:pt x="444882" y="3158043"/>
                </a:lnTo>
                <a:lnTo>
                  <a:pt x="473966" y="3192569"/>
                </a:lnTo>
                <a:lnTo>
                  <a:pt x="503819" y="3226422"/>
                </a:lnTo>
                <a:lnTo>
                  <a:pt x="534428" y="3259589"/>
                </a:lnTo>
                <a:lnTo>
                  <a:pt x="565778" y="3292057"/>
                </a:lnTo>
                <a:lnTo>
                  <a:pt x="597855" y="3323812"/>
                </a:lnTo>
                <a:lnTo>
                  <a:pt x="630645" y="3354839"/>
                </a:lnTo>
                <a:lnTo>
                  <a:pt x="664134" y="3385127"/>
                </a:lnTo>
                <a:lnTo>
                  <a:pt x="698308" y="3414660"/>
                </a:lnTo>
                <a:lnTo>
                  <a:pt x="733152" y="3443426"/>
                </a:lnTo>
                <a:lnTo>
                  <a:pt x="768652" y="3471410"/>
                </a:lnTo>
                <a:lnTo>
                  <a:pt x="804794" y="3498600"/>
                </a:lnTo>
                <a:lnTo>
                  <a:pt x="841564" y="3524981"/>
                </a:lnTo>
                <a:lnTo>
                  <a:pt x="878948" y="3550540"/>
                </a:lnTo>
                <a:lnTo>
                  <a:pt x="916932" y="3575264"/>
                </a:lnTo>
                <a:lnTo>
                  <a:pt x="955500" y="3599138"/>
                </a:lnTo>
                <a:lnTo>
                  <a:pt x="994640" y="3622149"/>
                </a:lnTo>
                <a:lnTo>
                  <a:pt x="1034337" y="3644284"/>
                </a:lnTo>
                <a:lnTo>
                  <a:pt x="1074577" y="3665529"/>
                </a:lnTo>
                <a:lnTo>
                  <a:pt x="1115345" y="3685870"/>
                </a:lnTo>
                <a:lnTo>
                  <a:pt x="1156628" y="3705294"/>
                </a:lnTo>
                <a:lnTo>
                  <a:pt x="1198411" y="3723786"/>
                </a:lnTo>
                <a:lnTo>
                  <a:pt x="1240680" y="3741335"/>
                </a:lnTo>
                <a:lnTo>
                  <a:pt x="1283420" y="3757925"/>
                </a:lnTo>
                <a:lnTo>
                  <a:pt x="1326619" y="3773543"/>
                </a:lnTo>
                <a:lnTo>
                  <a:pt x="1370261" y="3788177"/>
                </a:lnTo>
                <a:lnTo>
                  <a:pt x="1414333" y="3801811"/>
                </a:lnTo>
                <a:lnTo>
                  <a:pt x="1458820" y="3814433"/>
                </a:lnTo>
                <a:lnTo>
                  <a:pt x="1503707" y="3826028"/>
                </a:lnTo>
                <a:lnTo>
                  <a:pt x="1548982" y="3836584"/>
                </a:lnTo>
                <a:lnTo>
                  <a:pt x="1594629" y="3846086"/>
                </a:lnTo>
                <a:lnTo>
                  <a:pt x="1640635" y="3854522"/>
                </a:lnTo>
                <a:lnTo>
                  <a:pt x="1686985" y="3861876"/>
                </a:lnTo>
                <a:lnTo>
                  <a:pt x="1733665" y="3868137"/>
                </a:lnTo>
                <a:lnTo>
                  <a:pt x="1780661" y="3873290"/>
                </a:lnTo>
                <a:lnTo>
                  <a:pt x="1827959" y="3877321"/>
                </a:lnTo>
                <a:lnTo>
                  <a:pt x="1875544" y="3880218"/>
                </a:lnTo>
                <a:lnTo>
                  <a:pt x="1923403" y="3881966"/>
                </a:lnTo>
                <a:lnTo>
                  <a:pt x="1971521" y="3882551"/>
                </a:lnTo>
                <a:lnTo>
                  <a:pt x="2019639" y="3881974"/>
                </a:lnTo>
                <a:lnTo>
                  <a:pt x="2067497" y="3880251"/>
                </a:lnTo>
                <a:lnTo>
                  <a:pt x="2115083" y="3877395"/>
                </a:lnTo>
                <a:lnTo>
                  <a:pt x="2162380" y="3873420"/>
                </a:lnTo>
                <a:lnTo>
                  <a:pt x="2209376" y="3868338"/>
                </a:lnTo>
                <a:lnTo>
                  <a:pt x="2256056" y="3862163"/>
                </a:lnTo>
                <a:lnTo>
                  <a:pt x="2302406" y="3854907"/>
                </a:lnTo>
                <a:lnTo>
                  <a:pt x="2348412" y="3846584"/>
                </a:lnTo>
                <a:lnTo>
                  <a:pt x="2394059" y="3837207"/>
                </a:lnTo>
                <a:lnTo>
                  <a:pt x="2439334" y="3826789"/>
                </a:lnTo>
                <a:lnTo>
                  <a:pt x="2484222" y="3815343"/>
                </a:lnTo>
                <a:lnTo>
                  <a:pt x="2528708" y="3802883"/>
                </a:lnTo>
                <a:lnTo>
                  <a:pt x="2572780" y="3789420"/>
                </a:lnTo>
                <a:lnTo>
                  <a:pt x="2616422" y="3774970"/>
                </a:lnTo>
                <a:lnTo>
                  <a:pt x="2659621" y="3759543"/>
                </a:lnTo>
                <a:lnTo>
                  <a:pt x="2702362" y="3743154"/>
                </a:lnTo>
                <a:lnTo>
                  <a:pt x="2744631" y="3725816"/>
                </a:lnTo>
                <a:lnTo>
                  <a:pt x="2786414" y="3707542"/>
                </a:lnTo>
                <a:lnTo>
                  <a:pt x="2827696" y="3688345"/>
                </a:lnTo>
                <a:lnTo>
                  <a:pt x="2868465" y="3668237"/>
                </a:lnTo>
                <a:lnTo>
                  <a:pt x="2908704" y="3647233"/>
                </a:lnTo>
                <a:lnTo>
                  <a:pt x="2948401" y="3625345"/>
                </a:lnTo>
                <a:lnTo>
                  <a:pt x="2987541" y="3602586"/>
                </a:lnTo>
                <a:lnTo>
                  <a:pt x="3026110" y="3578970"/>
                </a:lnTo>
                <a:lnTo>
                  <a:pt x="3064093" y="3554509"/>
                </a:lnTo>
                <a:lnTo>
                  <a:pt x="3101477" y="3529217"/>
                </a:lnTo>
                <a:lnTo>
                  <a:pt x="3138247" y="3503107"/>
                </a:lnTo>
                <a:lnTo>
                  <a:pt x="3174389" y="3476191"/>
                </a:lnTo>
                <a:lnTo>
                  <a:pt x="3209889" y="3448484"/>
                </a:lnTo>
                <a:lnTo>
                  <a:pt x="3244733" y="3419997"/>
                </a:lnTo>
                <a:lnTo>
                  <a:pt x="3278907" y="3390745"/>
                </a:lnTo>
                <a:lnTo>
                  <a:pt x="3312396" y="3360739"/>
                </a:lnTo>
                <a:lnTo>
                  <a:pt x="3345186" y="3329995"/>
                </a:lnTo>
                <a:lnTo>
                  <a:pt x="3377263" y="3298523"/>
                </a:lnTo>
                <a:lnTo>
                  <a:pt x="3408613" y="3266338"/>
                </a:lnTo>
                <a:lnTo>
                  <a:pt x="3439222" y="3233453"/>
                </a:lnTo>
                <a:lnTo>
                  <a:pt x="3469076" y="3199881"/>
                </a:lnTo>
                <a:lnTo>
                  <a:pt x="3498159" y="3165634"/>
                </a:lnTo>
                <a:lnTo>
                  <a:pt x="3526459" y="3130726"/>
                </a:lnTo>
                <a:lnTo>
                  <a:pt x="3553961" y="3095171"/>
                </a:lnTo>
                <a:lnTo>
                  <a:pt x="3580650" y="3058980"/>
                </a:lnTo>
                <a:lnTo>
                  <a:pt x="3606513" y="3022168"/>
                </a:lnTo>
                <a:lnTo>
                  <a:pt x="3631536" y="2984747"/>
                </a:lnTo>
                <a:lnTo>
                  <a:pt x="3655704" y="2946731"/>
                </a:lnTo>
                <a:lnTo>
                  <a:pt x="3679003" y="2908132"/>
                </a:lnTo>
                <a:lnTo>
                  <a:pt x="3701419" y="2868964"/>
                </a:lnTo>
                <a:lnTo>
                  <a:pt x="3722937" y="2829239"/>
                </a:lnTo>
                <a:lnTo>
                  <a:pt x="3743544" y="2788972"/>
                </a:lnTo>
                <a:lnTo>
                  <a:pt x="3763226" y="2748174"/>
                </a:lnTo>
                <a:lnTo>
                  <a:pt x="3781967" y="2706860"/>
                </a:lnTo>
                <a:lnTo>
                  <a:pt x="3799755" y="2665041"/>
                </a:lnTo>
                <a:lnTo>
                  <a:pt x="3816574" y="2622732"/>
                </a:lnTo>
                <a:lnTo>
                  <a:pt x="3832411" y="2579946"/>
                </a:lnTo>
                <a:lnTo>
                  <a:pt x="3847252" y="2536694"/>
                </a:lnTo>
                <a:lnTo>
                  <a:pt x="3861082" y="2492992"/>
                </a:lnTo>
                <a:lnTo>
                  <a:pt x="3873887" y="2448851"/>
                </a:lnTo>
                <a:lnTo>
                  <a:pt x="3885652" y="2404285"/>
                </a:lnTo>
                <a:lnTo>
                  <a:pt x="3896365" y="2359306"/>
                </a:lnTo>
                <a:lnTo>
                  <a:pt x="3906010" y="2313929"/>
                </a:lnTo>
                <a:lnTo>
                  <a:pt x="3914574" y="2268166"/>
                </a:lnTo>
                <a:lnTo>
                  <a:pt x="3922041" y="2222030"/>
                </a:lnTo>
                <a:lnTo>
                  <a:pt x="3928399" y="2175534"/>
                </a:lnTo>
                <a:lnTo>
                  <a:pt x="3933633" y="2128692"/>
                </a:lnTo>
                <a:lnTo>
                  <a:pt x="3937728" y="2081516"/>
                </a:lnTo>
                <a:lnTo>
                  <a:pt x="3940671" y="2034020"/>
                </a:lnTo>
                <a:lnTo>
                  <a:pt x="3942447" y="1986216"/>
                </a:lnTo>
                <a:lnTo>
                  <a:pt x="3943042" y="1938118"/>
                </a:lnTo>
                <a:lnTo>
                  <a:pt x="3942460" y="1890024"/>
                </a:lnTo>
                <a:lnTo>
                  <a:pt x="3940725" y="1842233"/>
                </a:lnTo>
                <a:lnTo>
                  <a:pt x="3937848" y="1794757"/>
                </a:lnTo>
                <a:lnTo>
                  <a:pt x="3933845" y="1747608"/>
                </a:lnTo>
                <a:lnTo>
                  <a:pt x="3928727" y="1700801"/>
                </a:lnTo>
                <a:lnTo>
                  <a:pt x="3922509" y="1654348"/>
                </a:lnTo>
                <a:lnTo>
                  <a:pt x="3915204" y="1608261"/>
                </a:lnTo>
                <a:lnTo>
                  <a:pt x="3906824" y="1562554"/>
                </a:lnTo>
                <a:lnTo>
                  <a:pt x="3897384" y="1517239"/>
                </a:lnTo>
                <a:lnTo>
                  <a:pt x="3886897" y="1472329"/>
                </a:lnTo>
                <a:lnTo>
                  <a:pt x="3875376" y="1427837"/>
                </a:lnTo>
                <a:lnTo>
                  <a:pt x="3862834" y="1383777"/>
                </a:lnTo>
                <a:lnTo>
                  <a:pt x="3849285" y="1340160"/>
                </a:lnTo>
                <a:lnTo>
                  <a:pt x="3834743" y="1296999"/>
                </a:lnTo>
                <a:lnTo>
                  <a:pt x="3819220" y="1254308"/>
                </a:lnTo>
                <a:lnTo>
                  <a:pt x="3802730" y="1212100"/>
                </a:lnTo>
                <a:lnTo>
                  <a:pt x="3785286" y="1170386"/>
                </a:lnTo>
                <a:lnTo>
                  <a:pt x="3766901" y="1129181"/>
                </a:lnTo>
                <a:lnTo>
                  <a:pt x="3747590" y="1088496"/>
                </a:lnTo>
                <a:lnTo>
                  <a:pt x="3727365" y="1048345"/>
                </a:lnTo>
                <a:lnTo>
                  <a:pt x="3706240" y="1008741"/>
                </a:lnTo>
                <a:lnTo>
                  <a:pt x="3684228" y="969696"/>
                </a:lnTo>
                <a:lnTo>
                  <a:pt x="3661342" y="931223"/>
                </a:lnTo>
                <a:lnTo>
                  <a:pt x="3637596" y="893335"/>
                </a:lnTo>
                <a:lnTo>
                  <a:pt x="3613002" y="856046"/>
                </a:lnTo>
                <a:lnTo>
                  <a:pt x="3587576" y="819367"/>
                </a:lnTo>
                <a:lnTo>
                  <a:pt x="3561329" y="783312"/>
                </a:lnTo>
                <a:lnTo>
                  <a:pt x="3534275" y="747893"/>
                </a:lnTo>
                <a:lnTo>
                  <a:pt x="3506428" y="713123"/>
                </a:lnTo>
                <a:lnTo>
                  <a:pt x="3477801" y="679016"/>
                </a:lnTo>
                <a:lnTo>
                  <a:pt x="3448407" y="645584"/>
                </a:lnTo>
                <a:lnTo>
                  <a:pt x="3418259" y="612840"/>
                </a:lnTo>
                <a:lnTo>
                  <a:pt x="3387372" y="580796"/>
                </a:lnTo>
                <a:lnTo>
                  <a:pt x="3355758" y="549466"/>
                </a:lnTo>
                <a:lnTo>
                  <a:pt x="3323430" y="518863"/>
                </a:lnTo>
                <a:lnTo>
                  <a:pt x="3290402" y="488998"/>
                </a:lnTo>
                <a:lnTo>
                  <a:pt x="3256688" y="459886"/>
                </a:lnTo>
                <a:lnTo>
                  <a:pt x="3222300" y="431539"/>
                </a:lnTo>
                <a:lnTo>
                  <a:pt x="3187253" y="403970"/>
                </a:lnTo>
                <a:lnTo>
                  <a:pt x="3151559" y="377191"/>
                </a:lnTo>
                <a:lnTo>
                  <a:pt x="3115231" y="351216"/>
                </a:lnTo>
                <a:lnTo>
                  <a:pt x="3078284" y="326058"/>
                </a:lnTo>
                <a:lnTo>
                  <a:pt x="3040730" y="301728"/>
                </a:lnTo>
                <a:lnTo>
                  <a:pt x="3002583" y="278241"/>
                </a:lnTo>
                <a:lnTo>
                  <a:pt x="2963856" y="255608"/>
                </a:lnTo>
                <a:lnTo>
                  <a:pt x="2924563" y="233844"/>
                </a:lnTo>
                <a:lnTo>
                  <a:pt x="2884717" y="212960"/>
                </a:lnTo>
                <a:lnTo>
                  <a:pt x="2844330" y="192969"/>
                </a:lnTo>
                <a:lnTo>
                  <a:pt x="2803418" y="173885"/>
                </a:lnTo>
                <a:lnTo>
                  <a:pt x="2761992" y="155720"/>
                </a:lnTo>
                <a:lnTo>
                  <a:pt x="2720067" y="138487"/>
                </a:lnTo>
                <a:lnTo>
                  <a:pt x="2677655" y="122199"/>
                </a:lnTo>
                <a:lnTo>
                  <a:pt x="2634771" y="106869"/>
                </a:lnTo>
                <a:lnTo>
                  <a:pt x="2591426" y="92509"/>
                </a:lnTo>
                <a:lnTo>
                  <a:pt x="2547636" y="79132"/>
                </a:lnTo>
                <a:lnTo>
                  <a:pt x="2503412" y="66752"/>
                </a:lnTo>
                <a:lnTo>
                  <a:pt x="2458769" y="55381"/>
                </a:lnTo>
                <a:lnTo>
                  <a:pt x="2413720" y="45032"/>
                </a:lnTo>
                <a:lnTo>
                  <a:pt x="2368278" y="35718"/>
                </a:lnTo>
                <a:lnTo>
                  <a:pt x="2322456" y="27451"/>
                </a:lnTo>
                <a:lnTo>
                  <a:pt x="2276269" y="20245"/>
                </a:lnTo>
                <a:lnTo>
                  <a:pt x="2229728" y="14113"/>
                </a:lnTo>
                <a:lnTo>
                  <a:pt x="2182848" y="9066"/>
                </a:lnTo>
                <a:lnTo>
                  <a:pt x="2135642" y="5119"/>
                </a:lnTo>
                <a:lnTo>
                  <a:pt x="2088123" y="2283"/>
                </a:lnTo>
                <a:lnTo>
                  <a:pt x="2040305" y="573"/>
                </a:lnTo>
                <a:lnTo>
                  <a:pt x="1992201" y="0"/>
                </a:lnTo>
                <a:close/>
              </a:path>
            </a:pathLst>
          </a:custGeom>
          <a:solidFill>
            <a:schemeClr val="tx2"/>
          </a:solidFill>
          <a:ln w="31750">
            <a:noFill/>
          </a:ln>
        </p:spPr>
        <p:txBody>
          <a:bodyPr wrap="square" lIns="0" tIns="0" rIns="0" bIns="0" rtlCol="0"/>
          <a:lstStyle/>
          <a:p>
            <a:pPr defTabSz="342797">
              <a:defRPr/>
            </a:pPr>
            <a:endParaRPr sz="1200">
              <a:solidFill>
                <a:prstClr val="black"/>
              </a:solidFill>
              <a:latin typeface="Arial" panose="020B0604020202020204"/>
            </a:endParaRPr>
          </a:p>
        </p:txBody>
      </p:sp>
      <p:sp>
        <p:nvSpPr>
          <p:cNvPr id="41" name="Droplet">
            <a:extLst>
              <a:ext uri="{FF2B5EF4-FFF2-40B4-BE49-F238E27FC236}">
                <a16:creationId xmlns:a16="http://schemas.microsoft.com/office/drawing/2014/main" id="{9C975C78-2C92-4141-919D-ED6BCDEDB6B7}"/>
              </a:ext>
            </a:extLst>
          </p:cNvPr>
          <p:cNvSpPr>
            <a:spLocks noChangeAspect="1"/>
          </p:cNvSpPr>
          <p:nvPr/>
        </p:nvSpPr>
        <p:spPr>
          <a:xfrm flipH="1">
            <a:off x="4113081" y="2730503"/>
            <a:ext cx="595490" cy="586019"/>
          </a:xfrm>
          <a:custGeom>
            <a:avLst/>
            <a:gdLst/>
            <a:ahLst/>
            <a:cxnLst/>
            <a:rect l="l" t="t" r="r" b="b"/>
            <a:pathLst>
              <a:path w="3943350" h="3883025">
                <a:moveTo>
                  <a:pt x="1992201" y="0"/>
                </a:moveTo>
                <a:lnTo>
                  <a:pt x="0" y="0"/>
                </a:lnTo>
                <a:lnTo>
                  <a:pt x="0" y="1925470"/>
                </a:lnTo>
                <a:lnTo>
                  <a:pt x="595" y="1973576"/>
                </a:lnTo>
                <a:lnTo>
                  <a:pt x="2371" y="2021404"/>
                </a:lnTo>
                <a:lnTo>
                  <a:pt x="5313" y="2068941"/>
                </a:lnTo>
                <a:lnTo>
                  <a:pt x="9409" y="2116173"/>
                </a:lnTo>
                <a:lnTo>
                  <a:pt x="14642" y="2163086"/>
                </a:lnTo>
                <a:lnTo>
                  <a:pt x="21000" y="2209667"/>
                </a:lnTo>
                <a:lnTo>
                  <a:pt x="28468" y="2255902"/>
                </a:lnTo>
                <a:lnTo>
                  <a:pt x="37031" y="2301778"/>
                </a:lnTo>
                <a:lnTo>
                  <a:pt x="46676" y="2347281"/>
                </a:lnTo>
                <a:lnTo>
                  <a:pt x="57389" y="2392397"/>
                </a:lnTo>
                <a:lnTo>
                  <a:pt x="69155" y="2437113"/>
                </a:lnTo>
                <a:lnTo>
                  <a:pt x="81960" y="2481415"/>
                </a:lnTo>
                <a:lnTo>
                  <a:pt x="95789" y="2525289"/>
                </a:lnTo>
                <a:lnTo>
                  <a:pt x="110630" y="2568723"/>
                </a:lnTo>
                <a:lnTo>
                  <a:pt x="126467" y="2611701"/>
                </a:lnTo>
                <a:lnTo>
                  <a:pt x="143286" y="2654212"/>
                </a:lnTo>
                <a:lnTo>
                  <a:pt x="161074" y="2696241"/>
                </a:lnTo>
                <a:lnTo>
                  <a:pt x="179816" y="2737774"/>
                </a:lnTo>
                <a:lnTo>
                  <a:pt x="199497" y="2778798"/>
                </a:lnTo>
                <a:lnTo>
                  <a:pt x="220104" y="2819299"/>
                </a:lnTo>
                <a:lnTo>
                  <a:pt x="241623" y="2859264"/>
                </a:lnTo>
                <a:lnTo>
                  <a:pt x="264038" y="2898679"/>
                </a:lnTo>
                <a:lnTo>
                  <a:pt x="287337" y="2937530"/>
                </a:lnTo>
                <a:lnTo>
                  <a:pt x="311505" y="2975805"/>
                </a:lnTo>
                <a:lnTo>
                  <a:pt x="336528" y="3013488"/>
                </a:lnTo>
                <a:lnTo>
                  <a:pt x="362391" y="3050567"/>
                </a:lnTo>
                <a:lnTo>
                  <a:pt x="389081" y="3087029"/>
                </a:lnTo>
                <a:lnTo>
                  <a:pt x="416582" y="3122858"/>
                </a:lnTo>
                <a:lnTo>
                  <a:pt x="444882" y="3158043"/>
                </a:lnTo>
                <a:lnTo>
                  <a:pt x="473966" y="3192569"/>
                </a:lnTo>
                <a:lnTo>
                  <a:pt x="503819" y="3226422"/>
                </a:lnTo>
                <a:lnTo>
                  <a:pt x="534428" y="3259589"/>
                </a:lnTo>
                <a:lnTo>
                  <a:pt x="565778" y="3292057"/>
                </a:lnTo>
                <a:lnTo>
                  <a:pt x="597855" y="3323812"/>
                </a:lnTo>
                <a:lnTo>
                  <a:pt x="630645" y="3354839"/>
                </a:lnTo>
                <a:lnTo>
                  <a:pt x="664134" y="3385127"/>
                </a:lnTo>
                <a:lnTo>
                  <a:pt x="698308" y="3414660"/>
                </a:lnTo>
                <a:lnTo>
                  <a:pt x="733152" y="3443426"/>
                </a:lnTo>
                <a:lnTo>
                  <a:pt x="768652" y="3471410"/>
                </a:lnTo>
                <a:lnTo>
                  <a:pt x="804794" y="3498600"/>
                </a:lnTo>
                <a:lnTo>
                  <a:pt x="841564" y="3524981"/>
                </a:lnTo>
                <a:lnTo>
                  <a:pt x="878948" y="3550540"/>
                </a:lnTo>
                <a:lnTo>
                  <a:pt x="916932" y="3575264"/>
                </a:lnTo>
                <a:lnTo>
                  <a:pt x="955500" y="3599138"/>
                </a:lnTo>
                <a:lnTo>
                  <a:pt x="994640" y="3622149"/>
                </a:lnTo>
                <a:lnTo>
                  <a:pt x="1034337" y="3644284"/>
                </a:lnTo>
                <a:lnTo>
                  <a:pt x="1074577" y="3665529"/>
                </a:lnTo>
                <a:lnTo>
                  <a:pt x="1115345" y="3685870"/>
                </a:lnTo>
                <a:lnTo>
                  <a:pt x="1156628" y="3705294"/>
                </a:lnTo>
                <a:lnTo>
                  <a:pt x="1198411" y="3723786"/>
                </a:lnTo>
                <a:lnTo>
                  <a:pt x="1240680" y="3741335"/>
                </a:lnTo>
                <a:lnTo>
                  <a:pt x="1283420" y="3757925"/>
                </a:lnTo>
                <a:lnTo>
                  <a:pt x="1326619" y="3773543"/>
                </a:lnTo>
                <a:lnTo>
                  <a:pt x="1370261" y="3788177"/>
                </a:lnTo>
                <a:lnTo>
                  <a:pt x="1414333" y="3801811"/>
                </a:lnTo>
                <a:lnTo>
                  <a:pt x="1458820" y="3814433"/>
                </a:lnTo>
                <a:lnTo>
                  <a:pt x="1503707" y="3826028"/>
                </a:lnTo>
                <a:lnTo>
                  <a:pt x="1548982" y="3836584"/>
                </a:lnTo>
                <a:lnTo>
                  <a:pt x="1594629" y="3846086"/>
                </a:lnTo>
                <a:lnTo>
                  <a:pt x="1640635" y="3854522"/>
                </a:lnTo>
                <a:lnTo>
                  <a:pt x="1686985" y="3861876"/>
                </a:lnTo>
                <a:lnTo>
                  <a:pt x="1733665" y="3868137"/>
                </a:lnTo>
                <a:lnTo>
                  <a:pt x="1780661" y="3873290"/>
                </a:lnTo>
                <a:lnTo>
                  <a:pt x="1827959" y="3877321"/>
                </a:lnTo>
                <a:lnTo>
                  <a:pt x="1875544" y="3880218"/>
                </a:lnTo>
                <a:lnTo>
                  <a:pt x="1923403" y="3881966"/>
                </a:lnTo>
                <a:lnTo>
                  <a:pt x="1971521" y="3882551"/>
                </a:lnTo>
                <a:lnTo>
                  <a:pt x="2019639" y="3881974"/>
                </a:lnTo>
                <a:lnTo>
                  <a:pt x="2067497" y="3880251"/>
                </a:lnTo>
                <a:lnTo>
                  <a:pt x="2115083" y="3877395"/>
                </a:lnTo>
                <a:lnTo>
                  <a:pt x="2162380" y="3873420"/>
                </a:lnTo>
                <a:lnTo>
                  <a:pt x="2209376" y="3868338"/>
                </a:lnTo>
                <a:lnTo>
                  <a:pt x="2256056" y="3862163"/>
                </a:lnTo>
                <a:lnTo>
                  <a:pt x="2302406" y="3854907"/>
                </a:lnTo>
                <a:lnTo>
                  <a:pt x="2348412" y="3846584"/>
                </a:lnTo>
                <a:lnTo>
                  <a:pt x="2394059" y="3837207"/>
                </a:lnTo>
                <a:lnTo>
                  <a:pt x="2439334" y="3826789"/>
                </a:lnTo>
                <a:lnTo>
                  <a:pt x="2484222" y="3815343"/>
                </a:lnTo>
                <a:lnTo>
                  <a:pt x="2528708" y="3802883"/>
                </a:lnTo>
                <a:lnTo>
                  <a:pt x="2572780" y="3789420"/>
                </a:lnTo>
                <a:lnTo>
                  <a:pt x="2616422" y="3774970"/>
                </a:lnTo>
                <a:lnTo>
                  <a:pt x="2659621" y="3759543"/>
                </a:lnTo>
                <a:lnTo>
                  <a:pt x="2702362" y="3743154"/>
                </a:lnTo>
                <a:lnTo>
                  <a:pt x="2744631" y="3725816"/>
                </a:lnTo>
                <a:lnTo>
                  <a:pt x="2786414" y="3707542"/>
                </a:lnTo>
                <a:lnTo>
                  <a:pt x="2827696" y="3688345"/>
                </a:lnTo>
                <a:lnTo>
                  <a:pt x="2868465" y="3668237"/>
                </a:lnTo>
                <a:lnTo>
                  <a:pt x="2908704" y="3647233"/>
                </a:lnTo>
                <a:lnTo>
                  <a:pt x="2948401" y="3625345"/>
                </a:lnTo>
                <a:lnTo>
                  <a:pt x="2987541" y="3602586"/>
                </a:lnTo>
                <a:lnTo>
                  <a:pt x="3026110" y="3578970"/>
                </a:lnTo>
                <a:lnTo>
                  <a:pt x="3064093" y="3554509"/>
                </a:lnTo>
                <a:lnTo>
                  <a:pt x="3101477" y="3529217"/>
                </a:lnTo>
                <a:lnTo>
                  <a:pt x="3138247" y="3503107"/>
                </a:lnTo>
                <a:lnTo>
                  <a:pt x="3174389" y="3476191"/>
                </a:lnTo>
                <a:lnTo>
                  <a:pt x="3209889" y="3448484"/>
                </a:lnTo>
                <a:lnTo>
                  <a:pt x="3244733" y="3419997"/>
                </a:lnTo>
                <a:lnTo>
                  <a:pt x="3278907" y="3390745"/>
                </a:lnTo>
                <a:lnTo>
                  <a:pt x="3312396" y="3360739"/>
                </a:lnTo>
                <a:lnTo>
                  <a:pt x="3345186" y="3329995"/>
                </a:lnTo>
                <a:lnTo>
                  <a:pt x="3377263" y="3298523"/>
                </a:lnTo>
                <a:lnTo>
                  <a:pt x="3408613" y="3266338"/>
                </a:lnTo>
                <a:lnTo>
                  <a:pt x="3439222" y="3233453"/>
                </a:lnTo>
                <a:lnTo>
                  <a:pt x="3469076" y="3199881"/>
                </a:lnTo>
                <a:lnTo>
                  <a:pt x="3498159" y="3165634"/>
                </a:lnTo>
                <a:lnTo>
                  <a:pt x="3526459" y="3130726"/>
                </a:lnTo>
                <a:lnTo>
                  <a:pt x="3553961" y="3095171"/>
                </a:lnTo>
                <a:lnTo>
                  <a:pt x="3580650" y="3058980"/>
                </a:lnTo>
                <a:lnTo>
                  <a:pt x="3606513" y="3022168"/>
                </a:lnTo>
                <a:lnTo>
                  <a:pt x="3631536" y="2984747"/>
                </a:lnTo>
                <a:lnTo>
                  <a:pt x="3655704" y="2946731"/>
                </a:lnTo>
                <a:lnTo>
                  <a:pt x="3679003" y="2908132"/>
                </a:lnTo>
                <a:lnTo>
                  <a:pt x="3701419" y="2868964"/>
                </a:lnTo>
                <a:lnTo>
                  <a:pt x="3722937" y="2829239"/>
                </a:lnTo>
                <a:lnTo>
                  <a:pt x="3743544" y="2788972"/>
                </a:lnTo>
                <a:lnTo>
                  <a:pt x="3763226" y="2748174"/>
                </a:lnTo>
                <a:lnTo>
                  <a:pt x="3781967" y="2706860"/>
                </a:lnTo>
                <a:lnTo>
                  <a:pt x="3799755" y="2665041"/>
                </a:lnTo>
                <a:lnTo>
                  <a:pt x="3816574" y="2622732"/>
                </a:lnTo>
                <a:lnTo>
                  <a:pt x="3832411" y="2579946"/>
                </a:lnTo>
                <a:lnTo>
                  <a:pt x="3847252" y="2536694"/>
                </a:lnTo>
                <a:lnTo>
                  <a:pt x="3861082" y="2492992"/>
                </a:lnTo>
                <a:lnTo>
                  <a:pt x="3873887" y="2448851"/>
                </a:lnTo>
                <a:lnTo>
                  <a:pt x="3885652" y="2404285"/>
                </a:lnTo>
                <a:lnTo>
                  <a:pt x="3896365" y="2359306"/>
                </a:lnTo>
                <a:lnTo>
                  <a:pt x="3906010" y="2313929"/>
                </a:lnTo>
                <a:lnTo>
                  <a:pt x="3914574" y="2268166"/>
                </a:lnTo>
                <a:lnTo>
                  <a:pt x="3922041" y="2222030"/>
                </a:lnTo>
                <a:lnTo>
                  <a:pt x="3928399" y="2175534"/>
                </a:lnTo>
                <a:lnTo>
                  <a:pt x="3933633" y="2128692"/>
                </a:lnTo>
                <a:lnTo>
                  <a:pt x="3937728" y="2081516"/>
                </a:lnTo>
                <a:lnTo>
                  <a:pt x="3940671" y="2034020"/>
                </a:lnTo>
                <a:lnTo>
                  <a:pt x="3942447" y="1986216"/>
                </a:lnTo>
                <a:lnTo>
                  <a:pt x="3943042" y="1938118"/>
                </a:lnTo>
                <a:lnTo>
                  <a:pt x="3942460" y="1890024"/>
                </a:lnTo>
                <a:lnTo>
                  <a:pt x="3940725" y="1842233"/>
                </a:lnTo>
                <a:lnTo>
                  <a:pt x="3937848" y="1794757"/>
                </a:lnTo>
                <a:lnTo>
                  <a:pt x="3933845" y="1747608"/>
                </a:lnTo>
                <a:lnTo>
                  <a:pt x="3928727" y="1700801"/>
                </a:lnTo>
                <a:lnTo>
                  <a:pt x="3922509" y="1654348"/>
                </a:lnTo>
                <a:lnTo>
                  <a:pt x="3915204" y="1608261"/>
                </a:lnTo>
                <a:lnTo>
                  <a:pt x="3906824" y="1562554"/>
                </a:lnTo>
                <a:lnTo>
                  <a:pt x="3897384" y="1517239"/>
                </a:lnTo>
                <a:lnTo>
                  <a:pt x="3886897" y="1472329"/>
                </a:lnTo>
                <a:lnTo>
                  <a:pt x="3875376" y="1427837"/>
                </a:lnTo>
                <a:lnTo>
                  <a:pt x="3862834" y="1383777"/>
                </a:lnTo>
                <a:lnTo>
                  <a:pt x="3849285" y="1340160"/>
                </a:lnTo>
                <a:lnTo>
                  <a:pt x="3834743" y="1296999"/>
                </a:lnTo>
                <a:lnTo>
                  <a:pt x="3819220" y="1254308"/>
                </a:lnTo>
                <a:lnTo>
                  <a:pt x="3802730" y="1212100"/>
                </a:lnTo>
                <a:lnTo>
                  <a:pt x="3785286" y="1170386"/>
                </a:lnTo>
                <a:lnTo>
                  <a:pt x="3766901" y="1129181"/>
                </a:lnTo>
                <a:lnTo>
                  <a:pt x="3747590" y="1088496"/>
                </a:lnTo>
                <a:lnTo>
                  <a:pt x="3727365" y="1048345"/>
                </a:lnTo>
                <a:lnTo>
                  <a:pt x="3706240" y="1008741"/>
                </a:lnTo>
                <a:lnTo>
                  <a:pt x="3684228" y="969696"/>
                </a:lnTo>
                <a:lnTo>
                  <a:pt x="3661342" y="931223"/>
                </a:lnTo>
                <a:lnTo>
                  <a:pt x="3637596" y="893335"/>
                </a:lnTo>
                <a:lnTo>
                  <a:pt x="3613002" y="856046"/>
                </a:lnTo>
                <a:lnTo>
                  <a:pt x="3587576" y="819367"/>
                </a:lnTo>
                <a:lnTo>
                  <a:pt x="3561329" y="783312"/>
                </a:lnTo>
                <a:lnTo>
                  <a:pt x="3534275" y="747893"/>
                </a:lnTo>
                <a:lnTo>
                  <a:pt x="3506428" y="713123"/>
                </a:lnTo>
                <a:lnTo>
                  <a:pt x="3477801" y="679016"/>
                </a:lnTo>
                <a:lnTo>
                  <a:pt x="3448407" y="645584"/>
                </a:lnTo>
                <a:lnTo>
                  <a:pt x="3418259" y="612840"/>
                </a:lnTo>
                <a:lnTo>
                  <a:pt x="3387372" y="580796"/>
                </a:lnTo>
                <a:lnTo>
                  <a:pt x="3355758" y="549466"/>
                </a:lnTo>
                <a:lnTo>
                  <a:pt x="3323430" y="518863"/>
                </a:lnTo>
                <a:lnTo>
                  <a:pt x="3290402" y="488998"/>
                </a:lnTo>
                <a:lnTo>
                  <a:pt x="3256688" y="459886"/>
                </a:lnTo>
                <a:lnTo>
                  <a:pt x="3222300" y="431539"/>
                </a:lnTo>
                <a:lnTo>
                  <a:pt x="3187253" y="403970"/>
                </a:lnTo>
                <a:lnTo>
                  <a:pt x="3151559" y="377191"/>
                </a:lnTo>
                <a:lnTo>
                  <a:pt x="3115231" y="351216"/>
                </a:lnTo>
                <a:lnTo>
                  <a:pt x="3078284" y="326058"/>
                </a:lnTo>
                <a:lnTo>
                  <a:pt x="3040730" y="301728"/>
                </a:lnTo>
                <a:lnTo>
                  <a:pt x="3002583" y="278241"/>
                </a:lnTo>
                <a:lnTo>
                  <a:pt x="2963856" y="255608"/>
                </a:lnTo>
                <a:lnTo>
                  <a:pt x="2924563" y="233844"/>
                </a:lnTo>
                <a:lnTo>
                  <a:pt x="2884717" y="212960"/>
                </a:lnTo>
                <a:lnTo>
                  <a:pt x="2844330" y="192969"/>
                </a:lnTo>
                <a:lnTo>
                  <a:pt x="2803418" y="173885"/>
                </a:lnTo>
                <a:lnTo>
                  <a:pt x="2761992" y="155720"/>
                </a:lnTo>
                <a:lnTo>
                  <a:pt x="2720067" y="138487"/>
                </a:lnTo>
                <a:lnTo>
                  <a:pt x="2677655" y="122199"/>
                </a:lnTo>
                <a:lnTo>
                  <a:pt x="2634771" y="106869"/>
                </a:lnTo>
                <a:lnTo>
                  <a:pt x="2591426" y="92509"/>
                </a:lnTo>
                <a:lnTo>
                  <a:pt x="2547636" y="79132"/>
                </a:lnTo>
                <a:lnTo>
                  <a:pt x="2503412" y="66752"/>
                </a:lnTo>
                <a:lnTo>
                  <a:pt x="2458769" y="55381"/>
                </a:lnTo>
                <a:lnTo>
                  <a:pt x="2413720" y="45032"/>
                </a:lnTo>
                <a:lnTo>
                  <a:pt x="2368278" y="35718"/>
                </a:lnTo>
                <a:lnTo>
                  <a:pt x="2322456" y="27451"/>
                </a:lnTo>
                <a:lnTo>
                  <a:pt x="2276269" y="20245"/>
                </a:lnTo>
                <a:lnTo>
                  <a:pt x="2229728" y="14113"/>
                </a:lnTo>
                <a:lnTo>
                  <a:pt x="2182848" y="9066"/>
                </a:lnTo>
                <a:lnTo>
                  <a:pt x="2135642" y="5119"/>
                </a:lnTo>
                <a:lnTo>
                  <a:pt x="2088123" y="2283"/>
                </a:lnTo>
                <a:lnTo>
                  <a:pt x="2040305" y="573"/>
                </a:lnTo>
                <a:lnTo>
                  <a:pt x="1992201" y="0"/>
                </a:lnTo>
                <a:close/>
              </a:path>
            </a:pathLst>
          </a:custGeom>
          <a:solidFill>
            <a:schemeClr val="tx2"/>
          </a:solidFill>
          <a:ln w="31750">
            <a:noFill/>
          </a:ln>
        </p:spPr>
        <p:txBody>
          <a:bodyPr wrap="square" lIns="0" tIns="0" rIns="0" bIns="0" rtlCol="0"/>
          <a:lstStyle/>
          <a:p>
            <a:pPr defTabSz="342797">
              <a:defRPr/>
            </a:pPr>
            <a:endParaRPr sz="1200">
              <a:solidFill>
                <a:prstClr val="black"/>
              </a:solidFill>
              <a:latin typeface="Arial" panose="020B0604020202020204"/>
            </a:endParaRPr>
          </a:p>
        </p:txBody>
      </p:sp>
      <p:sp>
        <p:nvSpPr>
          <p:cNvPr id="42" name="Round Same Side Corner Rectangle 55">
            <a:extLst>
              <a:ext uri="{FF2B5EF4-FFF2-40B4-BE49-F238E27FC236}">
                <a16:creationId xmlns:a16="http://schemas.microsoft.com/office/drawing/2014/main" id="{05731971-6DB9-4529-B70B-767E9A418784}"/>
              </a:ext>
            </a:extLst>
          </p:cNvPr>
          <p:cNvSpPr/>
          <p:nvPr/>
        </p:nvSpPr>
        <p:spPr>
          <a:xfrm>
            <a:off x="2179948" y="1555661"/>
            <a:ext cx="2734928" cy="724257"/>
          </a:xfrm>
          <a:prstGeom prst="round2SameRect">
            <a:avLst/>
          </a:prstGeom>
          <a:solidFill>
            <a:srgbClr val="0B16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a:solidFill>
                <a:srgbClr val="FFFFFF"/>
              </a:solidFill>
              <a:latin typeface="Arial" panose="020B0604020202020204"/>
            </a:endParaRPr>
          </a:p>
        </p:txBody>
      </p:sp>
      <p:sp>
        <p:nvSpPr>
          <p:cNvPr id="43" name="Rounded Rectangle 52">
            <a:extLst>
              <a:ext uri="{FF2B5EF4-FFF2-40B4-BE49-F238E27FC236}">
                <a16:creationId xmlns:a16="http://schemas.microsoft.com/office/drawing/2014/main" id="{EF2152D6-B880-46DF-8D08-F3A18CF2EFF5}"/>
              </a:ext>
            </a:extLst>
          </p:cNvPr>
          <p:cNvSpPr/>
          <p:nvPr/>
        </p:nvSpPr>
        <p:spPr>
          <a:xfrm>
            <a:off x="283574" y="1586827"/>
            <a:ext cx="1546188" cy="3152501"/>
          </a:xfrm>
          <a:prstGeom prst="roundRect">
            <a:avLst>
              <a:gd name="adj" fmla="val 3846"/>
            </a:avLst>
          </a:prstGeom>
          <a:solidFill>
            <a:srgbClr val="E9E9E9">
              <a:alpha val="9123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a:solidFill>
                <a:srgbClr val="FFFFFF"/>
              </a:solidFill>
              <a:latin typeface="Arial" panose="020B0604020202020204"/>
            </a:endParaRPr>
          </a:p>
        </p:txBody>
      </p:sp>
      <p:sp>
        <p:nvSpPr>
          <p:cNvPr id="44" name="Round Same Side Corner Rectangle 53">
            <a:extLst>
              <a:ext uri="{FF2B5EF4-FFF2-40B4-BE49-F238E27FC236}">
                <a16:creationId xmlns:a16="http://schemas.microsoft.com/office/drawing/2014/main" id="{CE790455-64E4-4589-BAEA-F88A2D3DC47B}"/>
              </a:ext>
            </a:extLst>
          </p:cNvPr>
          <p:cNvSpPr/>
          <p:nvPr/>
        </p:nvSpPr>
        <p:spPr>
          <a:xfrm>
            <a:off x="288922" y="1555661"/>
            <a:ext cx="1535769" cy="724256"/>
          </a:xfrm>
          <a:prstGeom prst="round2SameRect">
            <a:avLst/>
          </a:prstGeom>
          <a:solidFill>
            <a:srgbClr val="0B16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a:solidFill>
                <a:srgbClr val="FFFFFF"/>
              </a:solidFill>
              <a:latin typeface="Arial" panose="020B0604020202020204"/>
            </a:endParaRPr>
          </a:p>
        </p:txBody>
      </p:sp>
      <p:sp>
        <p:nvSpPr>
          <p:cNvPr id="45" name="TextBox 44">
            <a:extLst>
              <a:ext uri="{FF2B5EF4-FFF2-40B4-BE49-F238E27FC236}">
                <a16:creationId xmlns:a16="http://schemas.microsoft.com/office/drawing/2014/main" id="{3A0074A2-C77D-4DF9-B573-EFB288F57A51}"/>
              </a:ext>
            </a:extLst>
          </p:cNvPr>
          <p:cNvSpPr txBox="1"/>
          <p:nvPr/>
        </p:nvSpPr>
        <p:spPr>
          <a:xfrm>
            <a:off x="421027" y="1555661"/>
            <a:ext cx="1187322" cy="729367"/>
          </a:xfrm>
          <a:prstGeom prst="rect">
            <a:avLst/>
          </a:prstGeom>
          <a:noFill/>
        </p:spPr>
        <p:txBody>
          <a:bodyPr wrap="square" rtlCol="0">
            <a:spAutoFit/>
          </a:bodyPr>
          <a:lstStyle/>
          <a:p>
            <a:pPr defTabSz="685595">
              <a:lnSpc>
                <a:spcPts val="990"/>
              </a:lnSpc>
              <a:defRPr/>
            </a:pPr>
            <a:r>
              <a:rPr lang="en-US" sz="825" b="1" spc="75" dirty="0">
                <a:solidFill>
                  <a:srgbClr val="0085AD"/>
                </a:solidFill>
                <a:latin typeface="Arial Black" panose="020B0604020202020204" pitchFamily="34" charset="0"/>
                <a:cs typeface="Arial Black" panose="020B0604020202020204" pitchFamily="34" charset="0"/>
              </a:rPr>
              <a:t>DATA SOURCES SPECIFIC TO </a:t>
            </a:r>
            <a:br>
              <a:rPr lang="en-US" sz="825" b="1" spc="75" dirty="0">
                <a:solidFill>
                  <a:srgbClr val="0085AD"/>
                </a:solidFill>
                <a:latin typeface="Arial Black" panose="020B0604020202020204" pitchFamily="34" charset="0"/>
                <a:cs typeface="Arial Black" panose="020B0604020202020204" pitchFamily="34" charset="0"/>
              </a:rPr>
            </a:br>
            <a:r>
              <a:rPr lang="en-US" sz="825" b="1" spc="75" dirty="0">
                <a:solidFill>
                  <a:srgbClr val="0085AD"/>
                </a:solidFill>
                <a:latin typeface="Arial Black" panose="020B0604020202020204" pitchFamily="34" charset="0"/>
                <a:cs typeface="Arial Black" panose="020B0604020202020204" pitchFamily="34" charset="0"/>
              </a:rPr>
              <a:t>YOUR SYSTEM:</a:t>
            </a:r>
          </a:p>
        </p:txBody>
      </p:sp>
      <p:sp>
        <p:nvSpPr>
          <p:cNvPr id="46" name="TextBox 45">
            <a:extLst>
              <a:ext uri="{FF2B5EF4-FFF2-40B4-BE49-F238E27FC236}">
                <a16:creationId xmlns:a16="http://schemas.microsoft.com/office/drawing/2014/main" id="{5198CE75-88D3-4848-90B7-35C788C5788C}"/>
              </a:ext>
            </a:extLst>
          </p:cNvPr>
          <p:cNvSpPr txBox="1"/>
          <p:nvPr/>
        </p:nvSpPr>
        <p:spPr>
          <a:xfrm>
            <a:off x="2309322" y="1668976"/>
            <a:ext cx="2299969" cy="605294"/>
          </a:xfrm>
          <a:prstGeom prst="rect">
            <a:avLst/>
          </a:prstGeom>
          <a:noFill/>
        </p:spPr>
        <p:txBody>
          <a:bodyPr wrap="square" rtlCol="0">
            <a:spAutoFit/>
          </a:bodyPr>
          <a:lstStyle/>
          <a:p>
            <a:pPr defTabSz="685595">
              <a:lnSpc>
                <a:spcPts val="990"/>
              </a:lnSpc>
              <a:spcAft>
                <a:spcPts val="150"/>
              </a:spcAft>
              <a:defRPr/>
            </a:pPr>
            <a:r>
              <a:rPr lang="en-US" sz="825" b="1" spc="75" dirty="0">
                <a:solidFill>
                  <a:srgbClr val="0085AD"/>
                </a:solidFill>
                <a:latin typeface="Arial Black" panose="020B0604020202020204" pitchFamily="34" charset="0"/>
                <a:cs typeface="Arial Black" panose="020B0604020202020204" pitchFamily="34" charset="0"/>
              </a:rPr>
              <a:t>REAL-TIME DECISION </a:t>
            </a:r>
            <a:br>
              <a:rPr lang="en-US" sz="825" b="1" spc="75" dirty="0">
                <a:solidFill>
                  <a:srgbClr val="0085AD"/>
                </a:solidFill>
                <a:latin typeface="Arial Black" panose="020B0604020202020204" pitchFamily="34" charset="0"/>
                <a:cs typeface="Arial Black" panose="020B0604020202020204" pitchFamily="34" charset="0"/>
              </a:rPr>
            </a:br>
            <a:r>
              <a:rPr lang="en-US" sz="825" b="1" spc="75" dirty="0">
                <a:solidFill>
                  <a:srgbClr val="0085AD"/>
                </a:solidFill>
                <a:latin typeface="Arial Black" panose="020B0604020202020204" pitchFamily="34" charset="0"/>
                <a:cs typeface="Arial Black" panose="020B0604020202020204" pitchFamily="34" charset="0"/>
              </a:rPr>
              <a:t>SUPPORT SYSTEM</a:t>
            </a:r>
          </a:p>
          <a:p>
            <a:pPr defTabSz="685595">
              <a:lnSpc>
                <a:spcPts val="915"/>
              </a:lnSpc>
              <a:defRPr/>
            </a:pPr>
            <a:r>
              <a:rPr lang="en-US" sz="750" dirty="0">
                <a:solidFill>
                  <a:prstClr val="white"/>
                </a:solidFill>
                <a:latin typeface="Arial" panose="020B0604020202020204" pitchFamily="34" charset="0"/>
                <a:cs typeface="Arial" panose="020B0604020202020204" pitchFamily="34" charset="0"/>
              </a:rPr>
              <a:t>Ingest all data, using our Digital Solutions and expert-led project delivery and management.</a:t>
            </a:r>
          </a:p>
        </p:txBody>
      </p:sp>
      <p:sp>
        <p:nvSpPr>
          <p:cNvPr id="47" name="TextBox 46">
            <a:extLst>
              <a:ext uri="{FF2B5EF4-FFF2-40B4-BE49-F238E27FC236}">
                <a16:creationId xmlns:a16="http://schemas.microsoft.com/office/drawing/2014/main" id="{AD690AF2-E192-4DEE-82F8-DB3E4AA3AD9D}"/>
              </a:ext>
            </a:extLst>
          </p:cNvPr>
          <p:cNvSpPr txBox="1"/>
          <p:nvPr/>
        </p:nvSpPr>
        <p:spPr>
          <a:xfrm>
            <a:off x="2276990" y="2400390"/>
            <a:ext cx="815729" cy="361637"/>
          </a:xfrm>
          <a:prstGeom prst="rect">
            <a:avLst/>
          </a:prstGeom>
          <a:noFill/>
        </p:spPr>
        <p:txBody>
          <a:bodyPr wrap="square" rtlCol="0">
            <a:spAutoFit/>
          </a:bodyPr>
          <a:lstStyle/>
          <a:p>
            <a:pPr algn="r" defTabSz="685595">
              <a:lnSpc>
                <a:spcPts val="675"/>
              </a:lnSpc>
              <a:defRPr/>
            </a:pPr>
            <a:r>
              <a:rPr lang="en-US" sz="600" b="1" spc="38" dirty="0">
                <a:solidFill>
                  <a:prstClr val="black"/>
                </a:solidFill>
                <a:latin typeface="Avenir Next" panose="020B0503020202020204" pitchFamily="34" charset="0"/>
                <a:cs typeface="Arial Black" panose="020B0604020202020204" pitchFamily="34" charset="0"/>
              </a:rPr>
              <a:t>WASTEWATER </a:t>
            </a:r>
          </a:p>
          <a:p>
            <a:pPr algn="r" defTabSz="685595">
              <a:lnSpc>
                <a:spcPts val="675"/>
              </a:lnSpc>
              <a:defRPr/>
            </a:pPr>
            <a:r>
              <a:rPr lang="en-US" sz="600" b="1" spc="38" dirty="0">
                <a:solidFill>
                  <a:prstClr val="black"/>
                </a:solidFill>
                <a:latin typeface="Avenir Next" panose="020B0503020202020204" pitchFamily="34" charset="0"/>
                <a:cs typeface="Arial Black" panose="020B0604020202020204" pitchFamily="34" charset="0"/>
              </a:rPr>
              <a:t>NETWORK </a:t>
            </a:r>
          </a:p>
          <a:p>
            <a:pPr algn="r" defTabSz="685595">
              <a:lnSpc>
                <a:spcPts val="675"/>
              </a:lnSpc>
              <a:defRPr/>
            </a:pPr>
            <a:r>
              <a:rPr lang="en-US" sz="600" b="1" spc="38" dirty="0">
                <a:solidFill>
                  <a:prstClr val="black"/>
                </a:solidFill>
                <a:latin typeface="Avenir Next" panose="020B0503020202020204" pitchFamily="34" charset="0"/>
                <a:cs typeface="Arial Black" panose="020B0604020202020204" pitchFamily="34" charset="0"/>
              </a:rPr>
              <a:t>OPTIMIZATION</a:t>
            </a:r>
          </a:p>
        </p:txBody>
      </p:sp>
      <p:sp>
        <p:nvSpPr>
          <p:cNvPr id="48" name="TextBox 47">
            <a:extLst>
              <a:ext uri="{FF2B5EF4-FFF2-40B4-BE49-F238E27FC236}">
                <a16:creationId xmlns:a16="http://schemas.microsoft.com/office/drawing/2014/main" id="{71BBF40D-6B81-483D-9E1B-CE5CED77E8D4}"/>
              </a:ext>
            </a:extLst>
          </p:cNvPr>
          <p:cNvSpPr txBox="1"/>
          <p:nvPr/>
        </p:nvSpPr>
        <p:spPr>
          <a:xfrm>
            <a:off x="3128537" y="2400390"/>
            <a:ext cx="834599" cy="361637"/>
          </a:xfrm>
          <a:prstGeom prst="rect">
            <a:avLst/>
          </a:prstGeom>
          <a:noFill/>
        </p:spPr>
        <p:txBody>
          <a:bodyPr wrap="square" rtlCol="0">
            <a:spAutoFit/>
          </a:bodyPr>
          <a:lstStyle/>
          <a:p>
            <a:pPr algn="r" defTabSz="685595">
              <a:lnSpc>
                <a:spcPts val="675"/>
              </a:lnSpc>
              <a:defRPr/>
            </a:pPr>
            <a:r>
              <a:rPr lang="en-US" sz="600" b="1" spc="38" dirty="0">
                <a:solidFill>
                  <a:prstClr val="black"/>
                </a:solidFill>
                <a:latin typeface="Avenir Next" panose="020B0503020202020204" pitchFamily="34" charset="0"/>
                <a:cs typeface="Arial Black" panose="020B0604020202020204" pitchFamily="34" charset="0"/>
              </a:rPr>
              <a:t>TREATMENT </a:t>
            </a:r>
            <a:br>
              <a:rPr lang="en-US" sz="600" b="1" spc="38" dirty="0">
                <a:solidFill>
                  <a:prstClr val="black"/>
                </a:solidFill>
                <a:latin typeface="Avenir Next" panose="020B0503020202020204" pitchFamily="34" charset="0"/>
                <a:cs typeface="Arial Black" panose="020B0604020202020204" pitchFamily="34" charset="0"/>
              </a:rPr>
            </a:br>
            <a:r>
              <a:rPr lang="en-US" sz="600" b="1" spc="38" dirty="0">
                <a:solidFill>
                  <a:prstClr val="black"/>
                </a:solidFill>
                <a:latin typeface="Avenir Next" panose="020B0503020202020204" pitchFamily="34" charset="0"/>
                <a:cs typeface="Arial Black" panose="020B0604020202020204" pitchFamily="34" charset="0"/>
              </a:rPr>
              <a:t>SYSTEM </a:t>
            </a:r>
          </a:p>
          <a:p>
            <a:pPr algn="r" defTabSz="685595">
              <a:lnSpc>
                <a:spcPts val="675"/>
              </a:lnSpc>
              <a:defRPr/>
            </a:pPr>
            <a:r>
              <a:rPr lang="en-US" sz="600" b="1" spc="38" dirty="0">
                <a:solidFill>
                  <a:prstClr val="black"/>
                </a:solidFill>
                <a:latin typeface="Avenir Next" panose="020B0503020202020204" pitchFamily="34" charset="0"/>
                <a:cs typeface="Arial Black" panose="020B0604020202020204" pitchFamily="34" charset="0"/>
              </a:rPr>
              <a:t>OPTIMIZATION</a:t>
            </a:r>
          </a:p>
        </p:txBody>
      </p:sp>
      <p:sp>
        <p:nvSpPr>
          <p:cNvPr id="49" name="TextBox 48">
            <a:extLst>
              <a:ext uri="{FF2B5EF4-FFF2-40B4-BE49-F238E27FC236}">
                <a16:creationId xmlns:a16="http://schemas.microsoft.com/office/drawing/2014/main" id="{D4B48751-1060-4887-8BA1-DB795051B953}"/>
              </a:ext>
            </a:extLst>
          </p:cNvPr>
          <p:cNvSpPr txBox="1"/>
          <p:nvPr/>
        </p:nvSpPr>
        <p:spPr>
          <a:xfrm>
            <a:off x="3558136" y="3522638"/>
            <a:ext cx="813599" cy="361637"/>
          </a:xfrm>
          <a:prstGeom prst="rect">
            <a:avLst/>
          </a:prstGeom>
          <a:noFill/>
        </p:spPr>
        <p:txBody>
          <a:bodyPr wrap="square" rtlCol="0">
            <a:spAutoFit/>
          </a:bodyPr>
          <a:lstStyle/>
          <a:p>
            <a:pPr algn="r" defTabSz="685595">
              <a:lnSpc>
                <a:spcPts val="675"/>
              </a:lnSpc>
              <a:defRPr/>
            </a:pPr>
            <a:r>
              <a:rPr lang="en-US" sz="600" b="1" spc="38" dirty="0">
                <a:solidFill>
                  <a:prstClr val="black"/>
                </a:solidFill>
                <a:latin typeface="Avenir Next" panose="020B0503020202020204" pitchFamily="34" charset="0"/>
                <a:cs typeface="Arial Black" panose="020B0604020202020204" pitchFamily="34" charset="0"/>
              </a:rPr>
              <a:t>ASSET PERFORMANCE OPTIMIZATION </a:t>
            </a:r>
          </a:p>
        </p:txBody>
      </p:sp>
      <p:sp>
        <p:nvSpPr>
          <p:cNvPr id="50" name="TextBox 49">
            <a:extLst>
              <a:ext uri="{FF2B5EF4-FFF2-40B4-BE49-F238E27FC236}">
                <a16:creationId xmlns:a16="http://schemas.microsoft.com/office/drawing/2014/main" id="{5EB63B6F-BBD0-4774-BA8F-70CCB652681B}"/>
              </a:ext>
            </a:extLst>
          </p:cNvPr>
          <p:cNvSpPr txBox="1"/>
          <p:nvPr/>
        </p:nvSpPr>
        <p:spPr>
          <a:xfrm>
            <a:off x="412471" y="2158276"/>
            <a:ext cx="1086577" cy="2622321"/>
          </a:xfrm>
          <a:prstGeom prst="rect">
            <a:avLst/>
          </a:prstGeom>
          <a:noFill/>
        </p:spPr>
        <p:txBody>
          <a:bodyPr wrap="square" rtlCol="0">
            <a:spAutoFit/>
          </a:bodyPr>
          <a:lstStyle/>
          <a:p>
            <a:pPr marL="128549" indent="-128549" defTabSz="685595">
              <a:lnSpc>
                <a:spcPts val="1739"/>
              </a:lnSpc>
              <a:buFont typeface="Arial" panose="020B0604020202020204" pitchFamily="34" charset="0"/>
              <a:buChar char="•"/>
              <a:defRPr/>
            </a:pPr>
            <a:r>
              <a:rPr lang="en-US" sz="675" dirty="0">
                <a:solidFill>
                  <a:prstClr val="black"/>
                </a:solidFill>
                <a:latin typeface="Arial" panose="020B0604020202020204" pitchFamily="34" charset="0"/>
                <a:cs typeface="Arial" panose="020B0604020202020204" pitchFamily="34" charset="0"/>
              </a:rPr>
              <a:t>GIS</a:t>
            </a:r>
          </a:p>
          <a:p>
            <a:pPr marL="128549" indent="-128549" defTabSz="685595">
              <a:lnSpc>
                <a:spcPts val="1739"/>
              </a:lnSpc>
              <a:buFont typeface="Arial" panose="020B0604020202020204" pitchFamily="34" charset="0"/>
              <a:buChar char="•"/>
              <a:defRPr/>
            </a:pPr>
            <a:r>
              <a:rPr lang="en-US" sz="675" dirty="0">
                <a:solidFill>
                  <a:prstClr val="black"/>
                </a:solidFill>
                <a:latin typeface="Arial" panose="020B0604020202020204" pitchFamily="34" charset="0"/>
                <a:cs typeface="Arial" panose="020B0604020202020204" pitchFamily="34" charset="0"/>
              </a:rPr>
              <a:t>Work &amp; Maintenance</a:t>
            </a:r>
          </a:p>
          <a:p>
            <a:pPr marL="128549" indent="-128549" defTabSz="685595">
              <a:lnSpc>
                <a:spcPts val="1739"/>
              </a:lnSpc>
              <a:buFont typeface="Arial" panose="020B0604020202020204" pitchFamily="34" charset="0"/>
              <a:buChar char="•"/>
              <a:defRPr/>
            </a:pPr>
            <a:r>
              <a:rPr lang="en-US" sz="675" dirty="0">
                <a:solidFill>
                  <a:prstClr val="black"/>
                </a:solidFill>
                <a:latin typeface="Arial" panose="020B0604020202020204" pitchFamily="34" charset="0"/>
                <a:cs typeface="Arial" panose="020B0604020202020204" pitchFamily="34" charset="0"/>
              </a:rPr>
              <a:t>Hydraulic Models</a:t>
            </a:r>
          </a:p>
          <a:p>
            <a:pPr marL="128549" indent="-128549" defTabSz="685595">
              <a:lnSpc>
                <a:spcPts val="1739"/>
              </a:lnSpc>
              <a:buFont typeface="Arial" panose="020B0604020202020204" pitchFamily="34" charset="0"/>
              <a:buChar char="•"/>
              <a:defRPr/>
            </a:pPr>
            <a:r>
              <a:rPr lang="en-US" sz="675" dirty="0">
                <a:solidFill>
                  <a:prstClr val="black"/>
                </a:solidFill>
                <a:latin typeface="Arial" panose="020B0604020202020204" pitchFamily="34" charset="0"/>
                <a:cs typeface="Arial" panose="020B0604020202020204" pitchFamily="34" charset="0"/>
              </a:rPr>
              <a:t>SCADA</a:t>
            </a:r>
          </a:p>
          <a:p>
            <a:pPr marL="128549" indent="-128549" defTabSz="685595">
              <a:lnSpc>
                <a:spcPts val="1739"/>
              </a:lnSpc>
              <a:buFont typeface="Arial" panose="020B0604020202020204" pitchFamily="34" charset="0"/>
              <a:buChar char="•"/>
              <a:defRPr/>
            </a:pPr>
            <a:r>
              <a:rPr lang="en-US" sz="675" dirty="0">
                <a:solidFill>
                  <a:prstClr val="black"/>
                </a:solidFill>
                <a:latin typeface="Arial" panose="020B0604020202020204" pitchFamily="34" charset="0"/>
                <a:cs typeface="Arial" panose="020B0604020202020204" pitchFamily="34" charset="0"/>
              </a:rPr>
              <a:t>Pressure &amp; </a:t>
            </a:r>
          </a:p>
          <a:p>
            <a:pPr defTabSz="685595">
              <a:lnSpc>
                <a:spcPts val="540"/>
              </a:lnSpc>
              <a:defRPr/>
            </a:pPr>
            <a:r>
              <a:rPr lang="en-US" sz="675" dirty="0">
                <a:solidFill>
                  <a:prstClr val="black"/>
                </a:solidFill>
                <a:latin typeface="Arial" panose="020B0604020202020204" pitchFamily="34" charset="0"/>
                <a:cs typeface="Arial" panose="020B0604020202020204" pitchFamily="34" charset="0"/>
              </a:rPr>
              <a:t>     Acoustic Sensors</a:t>
            </a:r>
          </a:p>
          <a:p>
            <a:pPr marL="128549" indent="-128549" defTabSz="685595">
              <a:lnSpc>
                <a:spcPts val="1739"/>
              </a:lnSpc>
              <a:buFont typeface="Arial" panose="020B0604020202020204" pitchFamily="34" charset="0"/>
              <a:buChar char="•"/>
              <a:defRPr/>
            </a:pPr>
            <a:r>
              <a:rPr lang="en-US" sz="675" dirty="0">
                <a:solidFill>
                  <a:prstClr val="black"/>
                </a:solidFill>
                <a:latin typeface="Arial" panose="020B0604020202020204" pitchFamily="34" charset="0"/>
                <a:cs typeface="Arial" panose="020B0604020202020204" pitchFamily="34" charset="0"/>
              </a:rPr>
              <a:t>AMI Meter Data</a:t>
            </a:r>
          </a:p>
          <a:p>
            <a:pPr marL="128549" indent="-128549" defTabSz="685595">
              <a:lnSpc>
                <a:spcPts val="1739"/>
              </a:lnSpc>
              <a:buFont typeface="Arial" panose="020B0604020202020204" pitchFamily="34" charset="0"/>
              <a:buChar char="•"/>
              <a:defRPr/>
            </a:pPr>
            <a:r>
              <a:rPr lang="en-US" sz="675" dirty="0">
                <a:solidFill>
                  <a:prstClr val="black"/>
                </a:solidFill>
                <a:latin typeface="Arial" panose="020B0604020202020204" pitchFamily="34" charset="0"/>
                <a:cs typeface="Arial" panose="020B0604020202020204" pitchFamily="34" charset="0"/>
              </a:rPr>
              <a:t>Financial</a:t>
            </a:r>
          </a:p>
          <a:p>
            <a:pPr marL="128549" indent="-128549" defTabSz="685595">
              <a:lnSpc>
                <a:spcPts val="1739"/>
              </a:lnSpc>
              <a:buFont typeface="Arial" panose="020B0604020202020204" pitchFamily="34" charset="0"/>
              <a:buChar char="•"/>
              <a:defRPr/>
            </a:pPr>
            <a:r>
              <a:rPr lang="en-US" sz="675" dirty="0">
                <a:solidFill>
                  <a:prstClr val="black"/>
                </a:solidFill>
                <a:latin typeface="Arial" panose="020B0604020202020204" pitchFamily="34" charset="0"/>
                <a:cs typeface="Arial" panose="020B0604020202020204" pitchFamily="34" charset="0"/>
              </a:rPr>
              <a:t>Public Data</a:t>
            </a:r>
          </a:p>
          <a:p>
            <a:pPr marL="128549" indent="-128549" defTabSz="685595">
              <a:lnSpc>
                <a:spcPts val="1739"/>
              </a:lnSpc>
              <a:buFont typeface="Arial" panose="020B0604020202020204" pitchFamily="34" charset="0"/>
              <a:buChar char="•"/>
              <a:defRPr/>
            </a:pPr>
            <a:r>
              <a:rPr lang="en-US" sz="675" dirty="0">
                <a:solidFill>
                  <a:prstClr val="black"/>
                </a:solidFill>
                <a:latin typeface="Arial" panose="020B0604020202020204" pitchFamily="34" charset="0"/>
                <a:cs typeface="Arial" panose="020B0604020202020204" pitchFamily="34" charset="0"/>
              </a:rPr>
              <a:t>Weather Feed</a:t>
            </a:r>
          </a:p>
          <a:p>
            <a:pPr marL="128549" indent="-128549" defTabSz="685595">
              <a:lnSpc>
                <a:spcPts val="1739"/>
              </a:lnSpc>
              <a:buFont typeface="Arial" panose="020B0604020202020204" pitchFamily="34" charset="0"/>
              <a:buChar char="•"/>
              <a:defRPr/>
            </a:pPr>
            <a:r>
              <a:rPr lang="en-US" sz="675" dirty="0">
                <a:solidFill>
                  <a:prstClr val="black"/>
                </a:solidFill>
                <a:latin typeface="Arial" panose="020B0604020202020204" pitchFamily="34" charset="0"/>
                <a:cs typeface="Arial" panose="020B0604020202020204" pitchFamily="34" charset="0"/>
              </a:rPr>
              <a:t>Additional Meters </a:t>
            </a:r>
          </a:p>
          <a:p>
            <a:pPr defTabSz="685595">
              <a:lnSpc>
                <a:spcPts val="540"/>
              </a:lnSpc>
              <a:defRPr/>
            </a:pPr>
            <a:r>
              <a:rPr lang="en-US" sz="675" dirty="0">
                <a:solidFill>
                  <a:prstClr val="black"/>
                </a:solidFill>
                <a:latin typeface="Arial" panose="020B0604020202020204" pitchFamily="34" charset="0"/>
                <a:cs typeface="Arial" panose="020B0604020202020204" pitchFamily="34" charset="0"/>
              </a:rPr>
              <a:t>     &amp; Sensors</a:t>
            </a:r>
          </a:p>
        </p:txBody>
      </p:sp>
      <p:sp>
        <p:nvSpPr>
          <p:cNvPr id="51" name="TextBox 50">
            <a:extLst>
              <a:ext uri="{FF2B5EF4-FFF2-40B4-BE49-F238E27FC236}">
                <a16:creationId xmlns:a16="http://schemas.microsoft.com/office/drawing/2014/main" id="{C76F7899-6EB5-4F89-9E2E-75FAF4A32276}"/>
              </a:ext>
            </a:extLst>
          </p:cNvPr>
          <p:cNvSpPr txBox="1"/>
          <p:nvPr/>
        </p:nvSpPr>
        <p:spPr>
          <a:xfrm>
            <a:off x="212343" y="1265218"/>
            <a:ext cx="184731" cy="299954"/>
          </a:xfrm>
          <a:prstGeom prst="rect">
            <a:avLst/>
          </a:prstGeom>
          <a:noFill/>
        </p:spPr>
        <p:txBody>
          <a:bodyPr wrap="none" rtlCol="0">
            <a:spAutoFit/>
          </a:bodyPr>
          <a:lstStyle/>
          <a:p>
            <a:pPr defTabSz="685595">
              <a:defRPr/>
            </a:pPr>
            <a:endParaRPr lang="en-US" sz="1349">
              <a:solidFill>
                <a:prstClr val="black"/>
              </a:solidFill>
              <a:latin typeface="Arial" panose="020B0604020202020204"/>
            </a:endParaRPr>
          </a:p>
        </p:txBody>
      </p:sp>
      <p:pic>
        <p:nvPicPr>
          <p:cNvPr id="52" name="Picture 51" descr="Icon, sunburst chart&#10;&#10;Description automatically generated">
            <a:extLst>
              <a:ext uri="{FF2B5EF4-FFF2-40B4-BE49-F238E27FC236}">
                <a16:creationId xmlns:a16="http://schemas.microsoft.com/office/drawing/2014/main" id="{6D85597C-9EC1-480F-B3A4-BBC6F6E871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7187" y="2740105"/>
            <a:ext cx="589634" cy="589634"/>
          </a:xfrm>
          <a:prstGeom prst="rect">
            <a:avLst/>
          </a:prstGeom>
        </p:spPr>
      </p:pic>
      <p:pic>
        <p:nvPicPr>
          <p:cNvPr id="84" name="Picture 83" descr="Icon&#10;&#10;Description automatically generated">
            <a:extLst>
              <a:ext uri="{FF2B5EF4-FFF2-40B4-BE49-F238E27FC236}">
                <a16:creationId xmlns:a16="http://schemas.microsoft.com/office/drawing/2014/main" id="{7807FD45-F20A-4908-B8BC-DC8897D8E3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6306" y="3867847"/>
            <a:ext cx="589634" cy="589634"/>
          </a:xfrm>
          <a:prstGeom prst="rect">
            <a:avLst/>
          </a:prstGeom>
        </p:spPr>
      </p:pic>
      <p:pic>
        <p:nvPicPr>
          <p:cNvPr id="88" name="Picture 87" descr="Logo, icon&#10;&#10;Description automatically generated">
            <a:extLst>
              <a:ext uri="{FF2B5EF4-FFF2-40B4-BE49-F238E27FC236}">
                <a16:creationId xmlns:a16="http://schemas.microsoft.com/office/drawing/2014/main" id="{978EAF18-09C7-4AF5-B051-79E5A736B7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38553" y="2740105"/>
            <a:ext cx="590764" cy="590764"/>
          </a:xfrm>
          <a:prstGeom prst="rect">
            <a:avLst/>
          </a:prstGeom>
        </p:spPr>
      </p:pic>
      <p:pic>
        <p:nvPicPr>
          <p:cNvPr id="90" name="Picture 89">
            <a:extLst>
              <a:ext uri="{FF2B5EF4-FFF2-40B4-BE49-F238E27FC236}">
                <a16:creationId xmlns:a16="http://schemas.microsoft.com/office/drawing/2014/main" id="{2A031547-A254-4046-A0C3-B78AA6CFB874}"/>
              </a:ext>
            </a:extLst>
          </p:cNvPr>
          <p:cNvPicPr preferRelativeResize="0">
            <a:picLocks noChangeAspect="1"/>
          </p:cNvPicPr>
          <p:nvPr/>
        </p:nvPicPr>
        <p:blipFill rotWithShape="1">
          <a:blip r:embed="rId5" cstate="screen">
            <a:biLevel thresh="25000"/>
            <a:extLst>
              <a:ext uri="{28A0092B-C50C-407E-A947-70E740481C1C}">
                <a14:useLocalDpi xmlns:a14="http://schemas.microsoft.com/office/drawing/2010/main"/>
              </a:ext>
            </a:extLst>
          </a:blip>
          <a:srcRect/>
          <a:stretch/>
        </p:blipFill>
        <p:spPr>
          <a:xfrm>
            <a:off x="4248972" y="2614749"/>
            <a:ext cx="338443" cy="754184"/>
          </a:xfrm>
          <a:prstGeom prst="rect">
            <a:avLst/>
          </a:prstGeom>
        </p:spPr>
      </p:pic>
      <p:sp>
        <p:nvSpPr>
          <p:cNvPr id="91" name="TextBox 90">
            <a:extLst>
              <a:ext uri="{FF2B5EF4-FFF2-40B4-BE49-F238E27FC236}">
                <a16:creationId xmlns:a16="http://schemas.microsoft.com/office/drawing/2014/main" id="{D082A73E-1211-4AF6-9D19-CDC5AC508575}"/>
              </a:ext>
            </a:extLst>
          </p:cNvPr>
          <p:cNvSpPr txBox="1"/>
          <p:nvPr/>
        </p:nvSpPr>
        <p:spPr>
          <a:xfrm>
            <a:off x="4119161" y="2476444"/>
            <a:ext cx="665222" cy="271869"/>
          </a:xfrm>
          <a:prstGeom prst="rect">
            <a:avLst/>
          </a:prstGeom>
          <a:noFill/>
        </p:spPr>
        <p:txBody>
          <a:bodyPr wrap="square" rtlCol="0">
            <a:spAutoFit/>
          </a:bodyPr>
          <a:lstStyle/>
          <a:p>
            <a:pPr algn="r" defTabSz="685595">
              <a:lnSpc>
                <a:spcPts val="675"/>
              </a:lnSpc>
              <a:defRPr/>
            </a:pPr>
            <a:r>
              <a:rPr lang="en-US" sz="600" b="1" spc="38" dirty="0">
                <a:solidFill>
                  <a:prstClr val="black"/>
                </a:solidFill>
                <a:latin typeface="Avenir Next" panose="020B0503020202020204" pitchFamily="34" charset="0"/>
                <a:cs typeface="Arial Black" panose="020B0604020202020204" pitchFamily="34" charset="0"/>
              </a:rPr>
              <a:t>REVENUE LOCATOR</a:t>
            </a:r>
          </a:p>
        </p:txBody>
      </p:sp>
      <p:sp>
        <p:nvSpPr>
          <p:cNvPr id="92" name="TextBox 91">
            <a:extLst>
              <a:ext uri="{FF2B5EF4-FFF2-40B4-BE49-F238E27FC236}">
                <a16:creationId xmlns:a16="http://schemas.microsoft.com/office/drawing/2014/main" id="{C05975BC-580B-4A41-82D4-FDA7901B69AA}"/>
              </a:ext>
            </a:extLst>
          </p:cNvPr>
          <p:cNvSpPr txBox="1"/>
          <p:nvPr/>
        </p:nvSpPr>
        <p:spPr>
          <a:xfrm>
            <a:off x="2649052" y="3603955"/>
            <a:ext cx="834599" cy="271869"/>
          </a:xfrm>
          <a:prstGeom prst="rect">
            <a:avLst/>
          </a:prstGeom>
          <a:noFill/>
        </p:spPr>
        <p:txBody>
          <a:bodyPr wrap="square" rtlCol="0">
            <a:spAutoFit/>
          </a:bodyPr>
          <a:lstStyle/>
          <a:p>
            <a:pPr algn="r" defTabSz="685595">
              <a:lnSpc>
                <a:spcPts val="675"/>
              </a:lnSpc>
              <a:defRPr/>
            </a:pPr>
            <a:r>
              <a:rPr lang="en-US" sz="600" b="1" spc="38" dirty="0">
                <a:solidFill>
                  <a:prstClr val="black"/>
                </a:solidFill>
                <a:latin typeface="Avenir Next" panose="020B0503020202020204" pitchFamily="34" charset="0"/>
                <a:cs typeface="Arial Black" panose="020B0604020202020204" pitchFamily="34" charset="0"/>
              </a:rPr>
              <a:t>WATER LOSS MANAGEMENT</a:t>
            </a:r>
          </a:p>
        </p:txBody>
      </p:sp>
      <p:sp>
        <p:nvSpPr>
          <p:cNvPr id="93" name="Right Arrow 57">
            <a:extLst>
              <a:ext uri="{FF2B5EF4-FFF2-40B4-BE49-F238E27FC236}">
                <a16:creationId xmlns:a16="http://schemas.microsoft.com/office/drawing/2014/main" id="{BBC0C4BF-280B-4BD5-B4A5-0CA0C46B3F22}"/>
              </a:ext>
            </a:extLst>
          </p:cNvPr>
          <p:cNvSpPr/>
          <p:nvPr/>
        </p:nvSpPr>
        <p:spPr>
          <a:xfrm>
            <a:off x="1824691" y="1823105"/>
            <a:ext cx="351379" cy="31787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a:solidFill>
                <a:srgbClr val="FFFFFF"/>
              </a:solidFill>
              <a:latin typeface="Arial" panose="020B0604020202020204"/>
            </a:endParaRPr>
          </a:p>
        </p:txBody>
      </p:sp>
      <p:sp>
        <p:nvSpPr>
          <p:cNvPr id="94" name="Right Arrow 58">
            <a:extLst>
              <a:ext uri="{FF2B5EF4-FFF2-40B4-BE49-F238E27FC236}">
                <a16:creationId xmlns:a16="http://schemas.microsoft.com/office/drawing/2014/main" id="{92CB988A-6874-43E7-A20A-64AAF3E52EE2}"/>
              </a:ext>
            </a:extLst>
          </p:cNvPr>
          <p:cNvSpPr/>
          <p:nvPr/>
        </p:nvSpPr>
        <p:spPr>
          <a:xfrm>
            <a:off x="4913683" y="2833154"/>
            <a:ext cx="351379" cy="31787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a:solidFill>
                <a:srgbClr val="FFFFFF"/>
              </a:solidFill>
              <a:latin typeface="Arial" panose="020B0604020202020204"/>
            </a:endParaRPr>
          </a:p>
        </p:txBody>
      </p:sp>
      <p:sp>
        <p:nvSpPr>
          <p:cNvPr id="95" name="Right Arrow 59">
            <a:extLst>
              <a:ext uri="{FF2B5EF4-FFF2-40B4-BE49-F238E27FC236}">
                <a16:creationId xmlns:a16="http://schemas.microsoft.com/office/drawing/2014/main" id="{41AD9534-D076-4AC9-AFE0-CD62B96FF8E1}"/>
              </a:ext>
            </a:extLst>
          </p:cNvPr>
          <p:cNvSpPr/>
          <p:nvPr/>
        </p:nvSpPr>
        <p:spPr>
          <a:xfrm>
            <a:off x="1824691" y="3952139"/>
            <a:ext cx="351379" cy="317877"/>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797">
              <a:defRPr/>
            </a:pPr>
            <a:endParaRPr lang="en-US" sz="1349">
              <a:solidFill>
                <a:srgbClr val="FFFFFF"/>
              </a:solidFill>
              <a:latin typeface="Arial" panose="020B0604020202020204"/>
            </a:endParaRPr>
          </a:p>
        </p:txBody>
      </p:sp>
      <p:pic>
        <p:nvPicPr>
          <p:cNvPr id="96" name="Picture 95" descr="Icon&#10;&#10;Description automatically generated">
            <a:extLst>
              <a:ext uri="{FF2B5EF4-FFF2-40B4-BE49-F238E27FC236}">
                <a16:creationId xmlns:a16="http://schemas.microsoft.com/office/drawing/2014/main" id="{96767299-D47D-4285-8BAA-B31DE7E14B8C}"/>
              </a:ext>
            </a:extLst>
          </p:cNvPr>
          <p:cNvPicPr>
            <a:picLocks noChangeAspect="1"/>
          </p:cNvPicPr>
          <p:nvPr/>
        </p:nvPicPr>
        <p:blipFill>
          <a:blip r:embed="rId6"/>
          <a:stretch>
            <a:fillRect/>
          </a:stretch>
        </p:blipFill>
        <p:spPr>
          <a:xfrm>
            <a:off x="2804907" y="3876901"/>
            <a:ext cx="595490" cy="595490"/>
          </a:xfrm>
          <a:prstGeom prst="rect">
            <a:avLst/>
          </a:prstGeom>
        </p:spPr>
      </p:pic>
      <p:pic>
        <p:nvPicPr>
          <p:cNvPr id="97" name="Picture 96" descr="Background pattern&#10;&#10;Description automatically generated">
            <a:extLst>
              <a:ext uri="{FF2B5EF4-FFF2-40B4-BE49-F238E27FC236}">
                <a16:creationId xmlns:a16="http://schemas.microsoft.com/office/drawing/2014/main" id="{03E38693-1411-400F-AF35-A6E82A488A9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5396" b="8667"/>
          <a:stretch/>
        </p:blipFill>
        <p:spPr>
          <a:xfrm>
            <a:off x="5195296" y="278129"/>
            <a:ext cx="3946323" cy="4419048"/>
          </a:xfrm>
          <a:prstGeom prst="rect">
            <a:avLst/>
          </a:prstGeom>
        </p:spPr>
      </p:pic>
      <p:sp>
        <p:nvSpPr>
          <p:cNvPr id="98" name="TextBox 97">
            <a:extLst>
              <a:ext uri="{FF2B5EF4-FFF2-40B4-BE49-F238E27FC236}">
                <a16:creationId xmlns:a16="http://schemas.microsoft.com/office/drawing/2014/main" id="{CF808CCB-AD1F-4773-80C5-C6BD34BA6F11}"/>
              </a:ext>
            </a:extLst>
          </p:cNvPr>
          <p:cNvSpPr txBox="1"/>
          <p:nvPr/>
        </p:nvSpPr>
        <p:spPr>
          <a:xfrm>
            <a:off x="5198360" y="340526"/>
            <a:ext cx="3943259" cy="373949"/>
          </a:xfrm>
          <a:prstGeom prst="rect">
            <a:avLst/>
          </a:prstGeom>
          <a:noFill/>
        </p:spPr>
        <p:txBody>
          <a:bodyPr wrap="square" rtlCol="0">
            <a:spAutoFit/>
          </a:bodyPr>
          <a:lstStyle/>
          <a:p>
            <a:pPr algn="ctr" defTabSz="685595">
              <a:lnSpc>
                <a:spcPts val="990"/>
              </a:lnSpc>
              <a:spcAft>
                <a:spcPts val="150"/>
              </a:spcAft>
              <a:defRPr/>
            </a:pPr>
            <a:r>
              <a:rPr lang="en-US" sz="938" b="1" spc="75">
                <a:solidFill>
                  <a:srgbClr val="0085AD"/>
                </a:solidFill>
                <a:latin typeface="Arial Black" panose="020B0604020202020204" pitchFamily="34" charset="0"/>
                <a:cs typeface="Arial Black" panose="020B0604020202020204" pitchFamily="34" charset="0"/>
              </a:rPr>
              <a:t>ENTERPRISE-LEVEL OPTIMIZATION</a:t>
            </a:r>
          </a:p>
          <a:p>
            <a:pPr algn="ctr" defTabSz="685595">
              <a:lnSpc>
                <a:spcPts val="1140"/>
              </a:lnSpc>
              <a:defRPr/>
            </a:pPr>
            <a:r>
              <a:rPr lang="en-US" sz="750">
                <a:solidFill>
                  <a:prstClr val="white"/>
                </a:solidFill>
                <a:latin typeface="Arial" panose="020B0604020202020204" pitchFamily="34" charset="0"/>
                <a:cs typeface="Arial" panose="020B0604020202020204" pitchFamily="34" charset="0"/>
              </a:rPr>
              <a:t>To deliver outcomes throughout the water cycle.</a:t>
            </a:r>
          </a:p>
        </p:txBody>
      </p:sp>
      <p:sp>
        <p:nvSpPr>
          <p:cNvPr id="99" name="TextBox 98">
            <a:extLst>
              <a:ext uri="{FF2B5EF4-FFF2-40B4-BE49-F238E27FC236}">
                <a16:creationId xmlns:a16="http://schemas.microsoft.com/office/drawing/2014/main" id="{422774A4-434E-4277-A7C3-02F2ADD500D6}"/>
              </a:ext>
            </a:extLst>
          </p:cNvPr>
          <p:cNvSpPr txBox="1"/>
          <p:nvPr/>
        </p:nvSpPr>
        <p:spPr>
          <a:xfrm>
            <a:off x="5660572" y="891198"/>
            <a:ext cx="834599" cy="247312"/>
          </a:xfrm>
          <a:prstGeom prst="rect">
            <a:avLst/>
          </a:prstGeom>
          <a:noFill/>
        </p:spPr>
        <p:txBody>
          <a:bodyPr wrap="square" rtlCol="0">
            <a:spAutoFit/>
          </a:bodyPr>
          <a:lstStyle/>
          <a:p>
            <a:pPr algn="r" defTabSz="685595">
              <a:lnSpc>
                <a:spcPts val="638"/>
              </a:lnSpc>
              <a:defRPr/>
            </a:pPr>
            <a:r>
              <a:rPr lang="en-US" sz="600" b="1" spc="38">
                <a:solidFill>
                  <a:prstClr val="white"/>
                </a:solidFill>
                <a:latin typeface="Avenir Next" panose="020B0503020202020204" pitchFamily="34" charset="0"/>
                <a:cs typeface="Arial Black" panose="020B0604020202020204" pitchFamily="34" charset="0"/>
              </a:rPr>
              <a:t>CAPEX </a:t>
            </a:r>
            <a:br>
              <a:rPr lang="en-US" sz="600" b="1" spc="38">
                <a:solidFill>
                  <a:prstClr val="white"/>
                </a:solidFill>
                <a:latin typeface="Avenir Next" panose="020B0503020202020204" pitchFamily="34" charset="0"/>
                <a:cs typeface="Arial Black" panose="020B0604020202020204" pitchFamily="34" charset="0"/>
              </a:rPr>
            </a:br>
            <a:r>
              <a:rPr lang="en-US" sz="600" b="1" spc="38">
                <a:solidFill>
                  <a:prstClr val="white"/>
                </a:solidFill>
                <a:latin typeface="Avenir Next" panose="020B0503020202020204" pitchFamily="34" charset="0"/>
                <a:cs typeface="Arial Black" panose="020B0604020202020204" pitchFamily="34" charset="0"/>
              </a:rPr>
              <a:t>REDUCTION</a:t>
            </a:r>
          </a:p>
        </p:txBody>
      </p:sp>
      <p:sp>
        <p:nvSpPr>
          <p:cNvPr id="100" name="TextBox 99">
            <a:extLst>
              <a:ext uri="{FF2B5EF4-FFF2-40B4-BE49-F238E27FC236}">
                <a16:creationId xmlns:a16="http://schemas.microsoft.com/office/drawing/2014/main" id="{9C6E2BB7-9DE9-4161-AC79-733C435D48FE}"/>
              </a:ext>
            </a:extLst>
          </p:cNvPr>
          <p:cNvSpPr txBox="1"/>
          <p:nvPr/>
        </p:nvSpPr>
        <p:spPr>
          <a:xfrm>
            <a:off x="6791555" y="891198"/>
            <a:ext cx="834599" cy="247312"/>
          </a:xfrm>
          <a:prstGeom prst="rect">
            <a:avLst/>
          </a:prstGeom>
          <a:noFill/>
        </p:spPr>
        <p:txBody>
          <a:bodyPr wrap="square" rtlCol="0">
            <a:spAutoFit/>
          </a:bodyPr>
          <a:lstStyle/>
          <a:p>
            <a:pPr algn="r" defTabSz="685595">
              <a:lnSpc>
                <a:spcPts val="638"/>
              </a:lnSpc>
              <a:defRPr/>
            </a:pPr>
            <a:r>
              <a:rPr lang="en-US" sz="600" b="1" spc="38">
                <a:solidFill>
                  <a:prstClr val="white"/>
                </a:solidFill>
                <a:latin typeface="Avenir Next" panose="020B0503020202020204" pitchFamily="34" charset="0"/>
                <a:cs typeface="Arial Black" panose="020B0604020202020204" pitchFamily="34" charset="0"/>
              </a:rPr>
              <a:t>SYSTEM </a:t>
            </a:r>
            <a:br>
              <a:rPr lang="en-US" sz="600" b="1" spc="38">
                <a:solidFill>
                  <a:prstClr val="white"/>
                </a:solidFill>
                <a:latin typeface="Avenir Next" panose="020B0503020202020204" pitchFamily="34" charset="0"/>
                <a:cs typeface="Arial Black" panose="020B0604020202020204" pitchFamily="34" charset="0"/>
              </a:rPr>
            </a:br>
            <a:r>
              <a:rPr lang="en-US" sz="600" b="1" spc="38">
                <a:solidFill>
                  <a:prstClr val="white"/>
                </a:solidFill>
                <a:latin typeface="Avenir Next" panose="020B0503020202020204" pitchFamily="34" charset="0"/>
                <a:cs typeface="Arial Black" panose="020B0604020202020204" pitchFamily="34" charset="0"/>
              </a:rPr>
              <a:t>OPTIMIZATION</a:t>
            </a:r>
          </a:p>
        </p:txBody>
      </p:sp>
      <p:sp>
        <p:nvSpPr>
          <p:cNvPr id="101" name="TextBox 100">
            <a:extLst>
              <a:ext uri="{FF2B5EF4-FFF2-40B4-BE49-F238E27FC236}">
                <a16:creationId xmlns:a16="http://schemas.microsoft.com/office/drawing/2014/main" id="{BA9343E9-1EE8-4A81-850D-E2E21E9EF1FF}"/>
              </a:ext>
            </a:extLst>
          </p:cNvPr>
          <p:cNvSpPr txBox="1"/>
          <p:nvPr/>
        </p:nvSpPr>
        <p:spPr>
          <a:xfrm>
            <a:off x="7920514" y="891198"/>
            <a:ext cx="834599" cy="247312"/>
          </a:xfrm>
          <a:prstGeom prst="rect">
            <a:avLst/>
          </a:prstGeom>
          <a:noFill/>
        </p:spPr>
        <p:txBody>
          <a:bodyPr wrap="square" rtlCol="0">
            <a:spAutoFit/>
          </a:bodyPr>
          <a:lstStyle/>
          <a:p>
            <a:pPr algn="r" defTabSz="685595">
              <a:lnSpc>
                <a:spcPts val="638"/>
              </a:lnSpc>
              <a:defRPr/>
            </a:pPr>
            <a:r>
              <a:rPr lang="en-US" sz="600" b="1" spc="38">
                <a:solidFill>
                  <a:prstClr val="white"/>
                </a:solidFill>
                <a:latin typeface="Avenir Next" panose="020B0503020202020204" pitchFamily="34" charset="0"/>
                <a:cs typeface="Arial Black" panose="020B0604020202020204" pitchFamily="34" charset="0"/>
              </a:rPr>
              <a:t>OPEX </a:t>
            </a:r>
            <a:br>
              <a:rPr lang="en-US" sz="600" b="1" spc="38">
                <a:solidFill>
                  <a:prstClr val="white"/>
                </a:solidFill>
                <a:latin typeface="Avenir Next" panose="020B0503020202020204" pitchFamily="34" charset="0"/>
                <a:cs typeface="Arial Black" panose="020B0604020202020204" pitchFamily="34" charset="0"/>
              </a:rPr>
            </a:br>
            <a:r>
              <a:rPr lang="en-US" sz="600" b="1" spc="38">
                <a:solidFill>
                  <a:prstClr val="white"/>
                </a:solidFill>
                <a:latin typeface="Avenir Next" panose="020B0503020202020204" pitchFamily="34" charset="0"/>
                <a:cs typeface="Arial Black" panose="020B0604020202020204" pitchFamily="34" charset="0"/>
              </a:rPr>
              <a:t>REDUCTION</a:t>
            </a:r>
          </a:p>
        </p:txBody>
      </p:sp>
      <p:sp>
        <p:nvSpPr>
          <p:cNvPr id="102" name="TextBox 101">
            <a:extLst>
              <a:ext uri="{FF2B5EF4-FFF2-40B4-BE49-F238E27FC236}">
                <a16:creationId xmlns:a16="http://schemas.microsoft.com/office/drawing/2014/main" id="{8E0EB71A-D447-44B8-AA10-64B17B2D53F3}"/>
              </a:ext>
            </a:extLst>
          </p:cNvPr>
          <p:cNvSpPr txBox="1"/>
          <p:nvPr/>
        </p:nvSpPr>
        <p:spPr>
          <a:xfrm>
            <a:off x="5660572" y="2134738"/>
            <a:ext cx="834599" cy="247312"/>
          </a:xfrm>
          <a:prstGeom prst="rect">
            <a:avLst/>
          </a:prstGeom>
          <a:noFill/>
        </p:spPr>
        <p:txBody>
          <a:bodyPr wrap="square" rtlCol="0">
            <a:spAutoFit/>
          </a:bodyPr>
          <a:lstStyle/>
          <a:p>
            <a:pPr algn="r" defTabSz="685595">
              <a:lnSpc>
                <a:spcPts val="638"/>
              </a:lnSpc>
              <a:defRPr/>
            </a:pPr>
            <a:r>
              <a:rPr lang="en-US" sz="600" b="1" spc="38">
                <a:solidFill>
                  <a:prstClr val="white"/>
                </a:solidFill>
                <a:latin typeface="Avenir Next" panose="020B0503020202020204" pitchFamily="34" charset="0"/>
                <a:cs typeface="Arial Black" panose="020B0604020202020204" pitchFamily="34" charset="0"/>
              </a:rPr>
              <a:t>NON-REVENUE </a:t>
            </a:r>
            <a:br>
              <a:rPr lang="en-US" sz="600" b="1" spc="38">
                <a:solidFill>
                  <a:prstClr val="white"/>
                </a:solidFill>
                <a:latin typeface="Avenir Next" panose="020B0503020202020204" pitchFamily="34" charset="0"/>
                <a:cs typeface="Arial Black" panose="020B0604020202020204" pitchFamily="34" charset="0"/>
              </a:rPr>
            </a:br>
            <a:r>
              <a:rPr lang="en-US" sz="600" b="1" spc="38">
                <a:solidFill>
                  <a:prstClr val="white"/>
                </a:solidFill>
                <a:latin typeface="Avenir Next" panose="020B0503020202020204" pitchFamily="34" charset="0"/>
                <a:cs typeface="Arial Black" panose="020B0604020202020204" pitchFamily="34" charset="0"/>
              </a:rPr>
              <a:t>WATER</a:t>
            </a:r>
          </a:p>
        </p:txBody>
      </p:sp>
      <p:sp>
        <p:nvSpPr>
          <p:cNvPr id="103" name="TextBox 102">
            <a:extLst>
              <a:ext uri="{FF2B5EF4-FFF2-40B4-BE49-F238E27FC236}">
                <a16:creationId xmlns:a16="http://schemas.microsoft.com/office/drawing/2014/main" id="{8AFC7B13-4689-40CF-8540-4DCC684F9B18}"/>
              </a:ext>
            </a:extLst>
          </p:cNvPr>
          <p:cNvSpPr txBox="1"/>
          <p:nvPr/>
        </p:nvSpPr>
        <p:spPr>
          <a:xfrm>
            <a:off x="7920122" y="2134738"/>
            <a:ext cx="834599" cy="247312"/>
          </a:xfrm>
          <a:prstGeom prst="rect">
            <a:avLst/>
          </a:prstGeom>
          <a:noFill/>
        </p:spPr>
        <p:txBody>
          <a:bodyPr wrap="square" rtlCol="0">
            <a:spAutoFit/>
          </a:bodyPr>
          <a:lstStyle/>
          <a:p>
            <a:pPr algn="r" defTabSz="685595">
              <a:lnSpc>
                <a:spcPts val="638"/>
              </a:lnSpc>
              <a:defRPr/>
            </a:pPr>
            <a:r>
              <a:rPr lang="en-US" sz="600" b="1" spc="38">
                <a:solidFill>
                  <a:prstClr val="white"/>
                </a:solidFill>
                <a:latin typeface="Avenir Next" panose="020B0503020202020204" pitchFamily="34" charset="0"/>
                <a:cs typeface="Arial Black" panose="020B0604020202020204" pitchFamily="34" charset="0"/>
              </a:rPr>
              <a:t>ASSET </a:t>
            </a:r>
            <a:br>
              <a:rPr lang="en-US" sz="600" b="1" spc="38">
                <a:solidFill>
                  <a:prstClr val="white"/>
                </a:solidFill>
                <a:latin typeface="Avenir Next" panose="020B0503020202020204" pitchFamily="34" charset="0"/>
                <a:cs typeface="Arial Black" panose="020B0604020202020204" pitchFamily="34" charset="0"/>
              </a:rPr>
            </a:br>
            <a:r>
              <a:rPr lang="en-US" sz="600" b="1" spc="38">
                <a:solidFill>
                  <a:prstClr val="white"/>
                </a:solidFill>
                <a:latin typeface="Avenir Next" panose="020B0503020202020204" pitchFamily="34" charset="0"/>
                <a:cs typeface="Arial Black" panose="020B0604020202020204" pitchFamily="34" charset="0"/>
              </a:rPr>
              <a:t>RELIABILITY</a:t>
            </a:r>
          </a:p>
        </p:txBody>
      </p:sp>
      <p:sp>
        <p:nvSpPr>
          <p:cNvPr id="104" name="TextBox 103">
            <a:extLst>
              <a:ext uri="{FF2B5EF4-FFF2-40B4-BE49-F238E27FC236}">
                <a16:creationId xmlns:a16="http://schemas.microsoft.com/office/drawing/2014/main" id="{90E6024C-D9FD-4809-A4B1-A7AC70522358}"/>
              </a:ext>
            </a:extLst>
          </p:cNvPr>
          <p:cNvSpPr txBox="1"/>
          <p:nvPr/>
        </p:nvSpPr>
        <p:spPr>
          <a:xfrm>
            <a:off x="6786041" y="2135700"/>
            <a:ext cx="834599" cy="247312"/>
          </a:xfrm>
          <a:prstGeom prst="rect">
            <a:avLst/>
          </a:prstGeom>
          <a:noFill/>
        </p:spPr>
        <p:txBody>
          <a:bodyPr wrap="square" rtlCol="0">
            <a:spAutoFit/>
          </a:bodyPr>
          <a:lstStyle/>
          <a:p>
            <a:pPr algn="r" defTabSz="685595">
              <a:lnSpc>
                <a:spcPts val="638"/>
              </a:lnSpc>
              <a:defRPr/>
            </a:pPr>
            <a:r>
              <a:rPr lang="en-US" sz="600" b="1" spc="38">
                <a:solidFill>
                  <a:prstClr val="white"/>
                </a:solidFill>
                <a:latin typeface="Avenir Next" panose="020B0503020202020204" pitchFamily="34" charset="0"/>
                <a:cs typeface="Arial Black" panose="020B0604020202020204" pitchFamily="34" charset="0"/>
              </a:rPr>
              <a:t>REGULATORY COMPLIANCE</a:t>
            </a:r>
          </a:p>
        </p:txBody>
      </p:sp>
      <p:pic>
        <p:nvPicPr>
          <p:cNvPr id="105" name="Picture 104">
            <a:extLst>
              <a:ext uri="{FF2B5EF4-FFF2-40B4-BE49-F238E27FC236}">
                <a16:creationId xmlns:a16="http://schemas.microsoft.com/office/drawing/2014/main" id="{5945C14B-8639-491F-AB1E-706FD31C9E3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789140" y="1145049"/>
            <a:ext cx="767896" cy="767896"/>
          </a:xfrm>
          <a:prstGeom prst="rect">
            <a:avLst/>
          </a:prstGeom>
        </p:spPr>
      </p:pic>
      <p:pic>
        <p:nvPicPr>
          <p:cNvPr id="106" name="Picture 105">
            <a:extLst>
              <a:ext uri="{FF2B5EF4-FFF2-40B4-BE49-F238E27FC236}">
                <a16:creationId xmlns:a16="http://schemas.microsoft.com/office/drawing/2014/main" id="{CB3B41D0-D03D-4271-8EB2-5BC0BC2E72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86041" y="2395850"/>
            <a:ext cx="767896" cy="767896"/>
          </a:xfrm>
          <a:prstGeom prst="rect">
            <a:avLst/>
          </a:prstGeom>
        </p:spPr>
      </p:pic>
      <p:pic>
        <p:nvPicPr>
          <p:cNvPr id="107" name="Picture 106">
            <a:extLst>
              <a:ext uri="{FF2B5EF4-FFF2-40B4-BE49-F238E27FC236}">
                <a16:creationId xmlns:a16="http://schemas.microsoft.com/office/drawing/2014/main" id="{48DEBD5E-3B37-4C3A-A9C8-FB00A9C814D4}"/>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653954" y="2395850"/>
            <a:ext cx="767896" cy="767896"/>
          </a:xfrm>
          <a:prstGeom prst="rect">
            <a:avLst/>
          </a:prstGeom>
        </p:spPr>
      </p:pic>
      <p:pic>
        <p:nvPicPr>
          <p:cNvPr id="108" name="Picture 107">
            <a:extLst>
              <a:ext uri="{FF2B5EF4-FFF2-40B4-BE49-F238E27FC236}">
                <a16:creationId xmlns:a16="http://schemas.microsoft.com/office/drawing/2014/main" id="{CC19CDD0-10CD-4926-AA26-D2CDADA126C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29477" y="2395182"/>
            <a:ext cx="767896" cy="767896"/>
          </a:xfrm>
          <a:prstGeom prst="rect">
            <a:avLst/>
          </a:prstGeom>
        </p:spPr>
      </p:pic>
      <p:pic>
        <p:nvPicPr>
          <p:cNvPr id="109" name="Picture 108">
            <a:extLst>
              <a:ext uri="{FF2B5EF4-FFF2-40B4-BE49-F238E27FC236}">
                <a16:creationId xmlns:a16="http://schemas.microsoft.com/office/drawing/2014/main" id="{634146A4-5F59-4617-AC03-17466EAD4DB9}"/>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7931943" y="1145048"/>
            <a:ext cx="765429" cy="765429"/>
          </a:xfrm>
          <a:prstGeom prst="rect">
            <a:avLst/>
          </a:prstGeom>
        </p:spPr>
      </p:pic>
      <p:pic>
        <p:nvPicPr>
          <p:cNvPr id="110" name="Picture 109">
            <a:extLst>
              <a:ext uri="{FF2B5EF4-FFF2-40B4-BE49-F238E27FC236}">
                <a16:creationId xmlns:a16="http://schemas.microsoft.com/office/drawing/2014/main" id="{5B2DE4FD-85EF-476E-9FCE-14AB1BB0A662}"/>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5653954" y="1145049"/>
            <a:ext cx="767896" cy="767896"/>
          </a:xfrm>
          <a:prstGeom prst="rect">
            <a:avLst/>
          </a:prstGeom>
        </p:spPr>
      </p:pic>
      <p:pic>
        <p:nvPicPr>
          <p:cNvPr id="111" name="Picture 110">
            <a:extLst>
              <a:ext uri="{FF2B5EF4-FFF2-40B4-BE49-F238E27FC236}">
                <a16:creationId xmlns:a16="http://schemas.microsoft.com/office/drawing/2014/main" id="{E88939EA-425D-49AF-9705-6D52BF2BF3CB}"/>
              </a:ext>
            </a:extLst>
          </p:cNvPr>
          <p:cNvPicPr>
            <a:picLocks noChangeAspect="1"/>
          </p:cNvPicPr>
          <p:nvPr/>
        </p:nvPicPr>
        <p:blipFill rotWithShape="1">
          <a:blip r:embed="rId14" cstate="print">
            <a:alphaModFix/>
            <a:extLst>
              <a:ext uri="{28A0092B-C50C-407E-A947-70E740481C1C}">
                <a14:useLocalDpi xmlns:a14="http://schemas.microsoft.com/office/drawing/2010/main"/>
              </a:ext>
            </a:extLst>
          </a:blip>
          <a:srcRect/>
          <a:stretch/>
        </p:blipFill>
        <p:spPr>
          <a:xfrm>
            <a:off x="5198359" y="3215996"/>
            <a:ext cx="3900471" cy="1438039"/>
          </a:xfrm>
          <a:prstGeom prst="rect">
            <a:avLst/>
          </a:prstGeom>
        </p:spPr>
      </p:pic>
      <p:pic>
        <p:nvPicPr>
          <p:cNvPr id="112" name="Picture 111">
            <a:extLst>
              <a:ext uri="{FF2B5EF4-FFF2-40B4-BE49-F238E27FC236}">
                <a16:creationId xmlns:a16="http://schemas.microsoft.com/office/drawing/2014/main" id="{9B85D286-076C-4A22-B89F-1170400A0A3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896225" y="4697178"/>
            <a:ext cx="1028700" cy="362845"/>
          </a:xfrm>
          <a:prstGeom prst="rect">
            <a:avLst/>
          </a:prstGeom>
        </p:spPr>
      </p:pic>
      <p:sp>
        <p:nvSpPr>
          <p:cNvPr id="113" name="object 27">
            <a:extLst>
              <a:ext uri="{FF2B5EF4-FFF2-40B4-BE49-F238E27FC236}">
                <a16:creationId xmlns:a16="http://schemas.microsoft.com/office/drawing/2014/main" id="{238F64B7-E913-4A27-BDFD-66949AF1D227}"/>
              </a:ext>
            </a:extLst>
          </p:cNvPr>
          <p:cNvSpPr txBox="1"/>
          <p:nvPr/>
        </p:nvSpPr>
        <p:spPr>
          <a:xfrm>
            <a:off x="304530" y="487670"/>
            <a:ext cx="4207049" cy="217237"/>
          </a:xfrm>
          <a:prstGeom prst="rect">
            <a:avLst/>
          </a:prstGeom>
        </p:spPr>
        <p:txBody>
          <a:bodyPr vert="horz" wrap="square" lIns="0" tIns="9523" rIns="0" bIns="0" rtlCol="0">
            <a:spAutoFit/>
          </a:bodyPr>
          <a:lstStyle/>
          <a:p>
            <a:pPr marL="9522" defTabSz="685595">
              <a:spcBef>
                <a:spcPts val="75"/>
              </a:spcBef>
              <a:defRPr/>
            </a:pPr>
            <a:r>
              <a:rPr sz="1349" b="1" spc="-4" dirty="0">
                <a:solidFill>
                  <a:prstClr val="black"/>
                </a:solidFill>
                <a:latin typeface="Arial"/>
                <a:ea typeface="ヒラギノ角ゴ Pro W3" charset="-128"/>
                <a:cs typeface="Arial"/>
              </a:rPr>
              <a:t>Digital</a:t>
            </a:r>
            <a:r>
              <a:rPr sz="1349" b="1" spc="-8" dirty="0">
                <a:solidFill>
                  <a:prstClr val="black"/>
                </a:solidFill>
                <a:latin typeface="Arial"/>
                <a:ea typeface="ヒラギノ角ゴ Pro W3" charset="-128"/>
                <a:cs typeface="Arial"/>
              </a:rPr>
              <a:t> </a:t>
            </a:r>
            <a:r>
              <a:rPr sz="1349" b="1" spc="-4" dirty="0">
                <a:solidFill>
                  <a:prstClr val="black"/>
                </a:solidFill>
                <a:latin typeface="Arial"/>
                <a:ea typeface="ヒラギノ角ゴ Pro W3" charset="-128"/>
                <a:cs typeface="Arial"/>
              </a:rPr>
              <a:t>Helps</a:t>
            </a:r>
            <a:r>
              <a:rPr sz="1349" b="1" spc="-8" dirty="0">
                <a:solidFill>
                  <a:prstClr val="black"/>
                </a:solidFill>
                <a:latin typeface="Arial"/>
                <a:ea typeface="ヒラギノ角ゴ Pro W3" charset="-128"/>
                <a:cs typeface="Arial"/>
              </a:rPr>
              <a:t> </a:t>
            </a:r>
            <a:r>
              <a:rPr sz="1349" b="1" spc="-4" dirty="0">
                <a:solidFill>
                  <a:prstClr val="black"/>
                </a:solidFill>
                <a:latin typeface="Arial"/>
                <a:ea typeface="ヒラギノ角ゴ Pro W3" charset="-128"/>
                <a:cs typeface="Arial"/>
              </a:rPr>
              <a:t>Customers</a:t>
            </a:r>
            <a:r>
              <a:rPr sz="1349" b="1" spc="-49" dirty="0">
                <a:solidFill>
                  <a:prstClr val="black"/>
                </a:solidFill>
                <a:latin typeface="Arial"/>
                <a:ea typeface="ヒラギノ角ゴ Pro W3" charset="-128"/>
                <a:cs typeface="Arial"/>
              </a:rPr>
              <a:t> </a:t>
            </a:r>
            <a:r>
              <a:rPr sz="1349" b="1" spc="-11" dirty="0">
                <a:solidFill>
                  <a:prstClr val="black"/>
                </a:solidFill>
                <a:latin typeface="Arial"/>
                <a:ea typeface="ヒラギノ角ゴ Pro W3" charset="-128"/>
                <a:cs typeface="Arial"/>
              </a:rPr>
              <a:t>Achieve</a:t>
            </a:r>
            <a:r>
              <a:rPr sz="1349" b="1" spc="38" dirty="0">
                <a:solidFill>
                  <a:prstClr val="black"/>
                </a:solidFill>
                <a:latin typeface="Arial"/>
                <a:ea typeface="ヒラギノ角ゴ Pro W3" charset="-128"/>
                <a:cs typeface="Arial"/>
              </a:rPr>
              <a:t> </a:t>
            </a:r>
            <a:r>
              <a:rPr sz="1349" b="1" spc="-4" dirty="0">
                <a:solidFill>
                  <a:prstClr val="black"/>
                </a:solidFill>
                <a:latin typeface="Arial"/>
                <a:ea typeface="ヒラギノ角ゴ Pro W3" charset="-128"/>
                <a:cs typeface="Arial"/>
              </a:rPr>
              <a:t>Sizable</a:t>
            </a:r>
            <a:r>
              <a:rPr sz="1349" b="1" spc="-11" dirty="0">
                <a:solidFill>
                  <a:prstClr val="black"/>
                </a:solidFill>
                <a:latin typeface="Arial"/>
                <a:ea typeface="ヒラギノ角ゴ Pro W3" charset="-128"/>
                <a:cs typeface="Arial"/>
              </a:rPr>
              <a:t> </a:t>
            </a:r>
            <a:r>
              <a:rPr sz="1349" b="1" spc="-8" dirty="0">
                <a:solidFill>
                  <a:prstClr val="black"/>
                </a:solidFill>
                <a:latin typeface="Arial"/>
                <a:ea typeface="ヒラギノ角ゴ Pro W3" charset="-128"/>
                <a:cs typeface="Arial"/>
              </a:rPr>
              <a:t>Savings…</a:t>
            </a:r>
            <a:endParaRPr sz="1349" dirty="0">
              <a:solidFill>
                <a:prstClr val="black"/>
              </a:solidFill>
              <a:latin typeface="Arial"/>
              <a:ea typeface="ヒラギノ角ゴ Pro W3" charset="-128"/>
              <a:cs typeface="Arial"/>
            </a:endParaRPr>
          </a:p>
        </p:txBody>
      </p:sp>
      <p:sp>
        <p:nvSpPr>
          <p:cNvPr id="114" name="object 28">
            <a:extLst>
              <a:ext uri="{FF2B5EF4-FFF2-40B4-BE49-F238E27FC236}">
                <a16:creationId xmlns:a16="http://schemas.microsoft.com/office/drawing/2014/main" id="{FE21A621-17F4-47CD-9891-5636F25F642D}"/>
              </a:ext>
            </a:extLst>
          </p:cNvPr>
          <p:cNvSpPr txBox="1"/>
          <p:nvPr/>
        </p:nvSpPr>
        <p:spPr>
          <a:xfrm>
            <a:off x="334382" y="831458"/>
            <a:ext cx="1247450" cy="632735"/>
          </a:xfrm>
          <a:prstGeom prst="rect">
            <a:avLst/>
          </a:prstGeom>
        </p:spPr>
        <p:txBody>
          <a:bodyPr vert="horz" wrap="square" lIns="0" tIns="9523" rIns="0" bIns="0" rtlCol="0">
            <a:spAutoFit/>
          </a:bodyPr>
          <a:lstStyle/>
          <a:p>
            <a:pPr marL="9522" defTabSz="685595">
              <a:spcBef>
                <a:spcPts val="75"/>
              </a:spcBef>
              <a:defRPr/>
            </a:pPr>
            <a:r>
              <a:rPr sz="4049" b="1" spc="-4" dirty="0">
                <a:solidFill>
                  <a:srgbClr val="35D0FF"/>
                </a:solidFill>
                <a:latin typeface="Arial"/>
                <a:ea typeface="ヒラギノ角ゴ Pro W3" charset="-128"/>
                <a:cs typeface="Arial"/>
              </a:rPr>
              <a:t>$</a:t>
            </a:r>
            <a:r>
              <a:rPr sz="4049" b="1" spc="-8" dirty="0">
                <a:solidFill>
                  <a:srgbClr val="35D0FF"/>
                </a:solidFill>
                <a:latin typeface="Arial"/>
                <a:ea typeface="ヒラギノ角ゴ Pro W3" charset="-128"/>
                <a:cs typeface="Arial"/>
              </a:rPr>
              <a:t>7</a:t>
            </a:r>
            <a:r>
              <a:rPr sz="4049" b="1" spc="-4" dirty="0">
                <a:solidFill>
                  <a:srgbClr val="35D0FF"/>
                </a:solidFill>
                <a:latin typeface="Arial"/>
                <a:ea typeface="ヒラギノ角ゴ Pro W3" charset="-128"/>
                <a:cs typeface="Arial"/>
              </a:rPr>
              <a:t>0</a:t>
            </a:r>
            <a:r>
              <a:rPr sz="4049" b="1" dirty="0">
                <a:solidFill>
                  <a:srgbClr val="35D0FF"/>
                </a:solidFill>
                <a:latin typeface="Arial"/>
                <a:ea typeface="ヒラギノ角ゴ Pro W3" charset="-128"/>
                <a:cs typeface="Arial"/>
              </a:rPr>
              <a:t>B</a:t>
            </a:r>
            <a:endParaRPr sz="4049">
              <a:solidFill>
                <a:prstClr val="black"/>
              </a:solidFill>
              <a:latin typeface="Arial"/>
              <a:ea typeface="ヒラギノ角ゴ Pro W3" charset="-128"/>
              <a:cs typeface="Arial"/>
            </a:endParaRPr>
          </a:p>
        </p:txBody>
      </p:sp>
      <p:sp>
        <p:nvSpPr>
          <p:cNvPr id="115" name="object 29">
            <a:extLst>
              <a:ext uri="{FF2B5EF4-FFF2-40B4-BE49-F238E27FC236}">
                <a16:creationId xmlns:a16="http://schemas.microsoft.com/office/drawing/2014/main" id="{0DF307E5-350A-43C4-A0AD-8629B60A32A0}"/>
              </a:ext>
            </a:extLst>
          </p:cNvPr>
          <p:cNvSpPr txBox="1"/>
          <p:nvPr/>
        </p:nvSpPr>
        <p:spPr>
          <a:xfrm>
            <a:off x="1682691" y="969438"/>
            <a:ext cx="1913550" cy="378467"/>
          </a:xfrm>
          <a:prstGeom prst="rect">
            <a:avLst/>
          </a:prstGeom>
        </p:spPr>
        <p:txBody>
          <a:bodyPr vert="horz" wrap="square" lIns="0" tIns="9047" rIns="0" bIns="0" rtlCol="0">
            <a:spAutoFit/>
          </a:bodyPr>
          <a:lstStyle/>
          <a:p>
            <a:pPr marL="28567" marR="22853" defTabSz="685595">
              <a:spcBef>
                <a:spcPts val="71"/>
              </a:spcBef>
              <a:defRPr/>
            </a:pPr>
            <a:r>
              <a:rPr sz="1200" b="1" spc="-11" dirty="0">
                <a:solidFill>
                  <a:prstClr val="black"/>
                </a:solidFill>
                <a:latin typeface="Arial"/>
                <a:ea typeface="ヒラギノ角ゴ Pro W3" charset="-128"/>
                <a:cs typeface="Arial"/>
              </a:rPr>
              <a:t>POTENTIAL </a:t>
            </a:r>
            <a:r>
              <a:rPr sz="1200" b="1" spc="-15" dirty="0">
                <a:solidFill>
                  <a:prstClr val="black"/>
                </a:solidFill>
                <a:latin typeface="Arial"/>
                <a:ea typeface="ヒラギノ角ゴ Pro W3" charset="-128"/>
                <a:cs typeface="Arial"/>
              </a:rPr>
              <a:t>ANNUAL </a:t>
            </a:r>
            <a:r>
              <a:rPr sz="1200" b="1" spc="-11" dirty="0">
                <a:solidFill>
                  <a:prstClr val="black"/>
                </a:solidFill>
                <a:latin typeface="Arial"/>
                <a:ea typeface="ヒラギノ角ゴ Pro W3" charset="-128"/>
                <a:cs typeface="Arial"/>
              </a:rPr>
              <a:t> </a:t>
            </a:r>
            <a:r>
              <a:rPr sz="1200" b="1" spc="-23" dirty="0">
                <a:solidFill>
                  <a:prstClr val="black"/>
                </a:solidFill>
                <a:latin typeface="Arial"/>
                <a:ea typeface="ヒラギノ角ゴ Pro W3" charset="-128"/>
                <a:cs typeface="Arial"/>
              </a:rPr>
              <a:t>SAVINGS</a:t>
            </a:r>
            <a:r>
              <a:rPr sz="1200" b="1" spc="15" dirty="0">
                <a:solidFill>
                  <a:prstClr val="black"/>
                </a:solidFill>
                <a:latin typeface="Arial"/>
                <a:ea typeface="ヒラギノ角ゴ Pro W3" charset="-128"/>
                <a:cs typeface="Arial"/>
              </a:rPr>
              <a:t> </a:t>
            </a:r>
            <a:r>
              <a:rPr sz="1200" b="1" spc="-8" dirty="0">
                <a:solidFill>
                  <a:prstClr val="black"/>
                </a:solidFill>
                <a:latin typeface="Arial"/>
                <a:ea typeface="ヒラギノ角ゴ Pro W3" charset="-128"/>
                <a:cs typeface="Arial"/>
              </a:rPr>
              <a:t>FROM </a:t>
            </a:r>
            <a:r>
              <a:rPr sz="1200" b="1" spc="-19" dirty="0">
                <a:solidFill>
                  <a:prstClr val="black"/>
                </a:solidFill>
                <a:latin typeface="Arial"/>
                <a:ea typeface="ヒラギノ角ゴ Pro W3" charset="-128"/>
                <a:cs typeface="Arial"/>
              </a:rPr>
              <a:t>DIGITAL</a:t>
            </a:r>
            <a:endParaRPr sz="1181" baseline="26455" dirty="0">
              <a:solidFill>
                <a:prstClr val="black"/>
              </a:solidFill>
              <a:latin typeface="Arial"/>
              <a:ea typeface="ヒラギノ角ゴ Pro W3" charset="-128"/>
              <a:cs typeface="Arial"/>
            </a:endParaRPr>
          </a:p>
        </p:txBody>
      </p:sp>
      <p:pic>
        <p:nvPicPr>
          <p:cNvPr id="53" name="object 3">
            <a:extLst>
              <a:ext uri="{FF2B5EF4-FFF2-40B4-BE49-F238E27FC236}">
                <a16:creationId xmlns:a16="http://schemas.microsoft.com/office/drawing/2014/main" id="{53E1623C-3ED9-4A95-9AAF-5C839283EB1B}"/>
              </a:ext>
            </a:extLst>
          </p:cNvPr>
          <p:cNvPicPr/>
          <p:nvPr/>
        </p:nvPicPr>
        <p:blipFill>
          <a:blip r:embed="rId16" cstate="print"/>
          <a:stretch>
            <a:fillRect/>
          </a:stretch>
        </p:blipFill>
        <p:spPr>
          <a:xfrm>
            <a:off x="8342187" y="4851273"/>
            <a:ext cx="619505" cy="240029"/>
          </a:xfrm>
          <a:prstGeom prst="rect">
            <a:avLst/>
          </a:prstGeom>
        </p:spPr>
      </p:pic>
      <p:sp>
        <p:nvSpPr>
          <p:cNvPr id="54" name="object 7">
            <a:extLst>
              <a:ext uri="{FF2B5EF4-FFF2-40B4-BE49-F238E27FC236}">
                <a16:creationId xmlns:a16="http://schemas.microsoft.com/office/drawing/2014/main" id="{2ECDB8D4-7602-46BB-9725-D4C5879D5E46}"/>
              </a:ext>
            </a:extLst>
          </p:cNvPr>
          <p:cNvSpPr/>
          <p:nvPr/>
        </p:nvSpPr>
        <p:spPr>
          <a:xfrm>
            <a:off x="183452" y="4780597"/>
            <a:ext cx="8778240" cy="0"/>
          </a:xfrm>
          <a:custGeom>
            <a:avLst/>
            <a:gdLst/>
            <a:ahLst/>
            <a:cxnLst/>
            <a:rect l="l" t="t" r="r" b="b"/>
            <a:pathLst>
              <a:path w="11704320">
                <a:moveTo>
                  <a:pt x="0" y="0"/>
                </a:moveTo>
                <a:lnTo>
                  <a:pt x="11704320" y="0"/>
                </a:lnTo>
              </a:path>
            </a:pathLst>
          </a:custGeom>
          <a:ln w="28956">
            <a:solidFill>
              <a:srgbClr val="0085AC"/>
            </a:solidFill>
          </a:ln>
        </p:spPr>
        <p:txBody>
          <a:bodyPr wrap="square" lIns="0" tIns="0" rIns="0" bIns="0" rtlCol="0"/>
          <a:lstStyle/>
          <a:p>
            <a:pPr defTabSz="685800">
              <a:defRPr/>
            </a:pPr>
            <a:endParaRPr sz="1350">
              <a:solidFill>
                <a:prstClr val="black"/>
              </a:solidFill>
              <a:latin typeface="Calibri"/>
            </a:endParaRPr>
          </a:p>
        </p:txBody>
      </p:sp>
      <p:sp>
        <p:nvSpPr>
          <p:cNvPr id="55" name="object 84">
            <a:extLst>
              <a:ext uri="{FF2B5EF4-FFF2-40B4-BE49-F238E27FC236}">
                <a16:creationId xmlns:a16="http://schemas.microsoft.com/office/drawing/2014/main" id="{10428E4D-1AAF-47D9-9A42-87F72C4B525B}"/>
              </a:ext>
            </a:extLst>
          </p:cNvPr>
          <p:cNvSpPr txBox="1">
            <a:spLocks noGrp="1"/>
          </p:cNvSpPr>
          <p:nvPr>
            <p:ph type="ftr" sz="quarter" idx="5"/>
          </p:nvPr>
        </p:nvSpPr>
        <p:spPr>
          <a:xfrm>
            <a:off x="216789" y="4895848"/>
            <a:ext cx="1614639" cy="121732"/>
          </a:xfrm>
          <a:prstGeom prst="rect">
            <a:avLst/>
          </a:prstGeom>
        </p:spPr>
        <p:txBody>
          <a:bodyPr vert="horz" wrap="square" lIns="0" tIns="476" rIns="0" bIns="0" rtlCol="0">
            <a:spAutoFit/>
          </a:bodyPr>
          <a:lstStyle/>
          <a:p>
            <a:pPr marL="9525" defTabSz="685800">
              <a:spcBef>
                <a:spcPts val="79"/>
              </a:spcBef>
              <a:defRPr/>
            </a:pPr>
            <a:r>
              <a:rPr lang="en-US" dirty="0">
                <a:solidFill>
                  <a:srgbClr val="0085AC"/>
                </a:solidFill>
              </a:rPr>
              <a:t>Xylem in India Overview</a:t>
            </a:r>
          </a:p>
        </p:txBody>
      </p:sp>
    </p:spTree>
    <p:extLst>
      <p:ext uri="{BB962C8B-B14F-4D97-AF65-F5344CB8AC3E}">
        <p14:creationId xmlns:p14="http://schemas.microsoft.com/office/powerpoint/2010/main" val="375511009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xhIK8mwROyVa9issKUgRw"/>
</p:tagLst>
</file>

<file path=ppt/theme/theme1.xml><?xml version="1.0" encoding="utf-8"?>
<a:theme xmlns:a="http://schemas.openxmlformats.org/drawingml/2006/main" name="3_Xylem Template">
  <a:themeElements>
    <a:clrScheme name="Xylem Vue">
      <a:dk1>
        <a:srgbClr val="000000"/>
      </a:dk1>
      <a:lt1>
        <a:srgbClr val="FFFFFF"/>
      </a:lt1>
      <a:dk2>
        <a:srgbClr val="0085AD"/>
      </a:dk2>
      <a:lt2>
        <a:srgbClr val="18A2C2"/>
      </a:lt2>
      <a:accent1>
        <a:srgbClr val="002060"/>
      </a:accent1>
      <a:accent2>
        <a:srgbClr val="198FE8"/>
      </a:accent2>
      <a:accent3>
        <a:srgbClr val="2AA39B"/>
      </a:accent3>
      <a:accent4>
        <a:srgbClr val="86AFB2"/>
      </a:accent4>
      <a:accent5>
        <a:srgbClr val="385169"/>
      </a:accent5>
      <a:accent6>
        <a:srgbClr val="4FB77D"/>
      </a:accent6>
      <a:hlink>
        <a:srgbClr val="0085AD"/>
      </a:hlink>
      <a:folHlink>
        <a:srgbClr val="0020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30308 Template_Solution Presentation_V1_EN.docx" id="{319C1E8C-C2D3-2643-B0B7-D9AD17F079C3}" vid="{012960B3-F1D8-BA4B-AF80-89FB731D971B}"/>
    </a:ext>
  </a:extLst>
</a:theme>
</file>

<file path=ppt/theme/theme2.xml><?xml version="1.0" encoding="utf-8"?>
<a:theme xmlns:a="http://schemas.openxmlformats.org/drawingml/2006/main" name="Tema de Office">
  <a:themeElements>
    <a:clrScheme name="IDRICA 2020">
      <a:dk1>
        <a:srgbClr val="000000"/>
      </a:dk1>
      <a:lt1>
        <a:srgbClr val="FFFFFF"/>
      </a:lt1>
      <a:dk2>
        <a:srgbClr val="7F7F7F"/>
      </a:dk2>
      <a:lt2>
        <a:srgbClr val="D8D8D8"/>
      </a:lt2>
      <a:accent1>
        <a:srgbClr val="426BA9"/>
      </a:accent1>
      <a:accent2>
        <a:srgbClr val="B5E3D8"/>
      </a:accent2>
      <a:accent3>
        <a:srgbClr val="77A0C9"/>
      </a:accent3>
      <a:accent4>
        <a:srgbClr val="454445"/>
      </a:accent4>
      <a:accent5>
        <a:srgbClr val="BFC4C7"/>
      </a:accent5>
      <a:accent6>
        <a:srgbClr val="CFF6E8"/>
      </a:accent6>
      <a:hlink>
        <a:srgbClr val="0070C0"/>
      </a:hlink>
      <a:folHlink>
        <a:srgbClr val="800080"/>
      </a:folHlink>
    </a:clrScheme>
    <a:fontScheme name="IDRICA">
      <a:majorFont>
        <a:latin typeface="Calibri"/>
        <a:ea typeface=""/>
        <a:cs typeface=""/>
      </a:majorFont>
      <a:minorFont>
        <a:latin typeface="Barl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E25916E36A9947AAAE7C5E4528A8EC" ma:contentTypeVersion="18" ma:contentTypeDescription="Create a new document." ma:contentTypeScope="" ma:versionID="7c317403529f8dac27afd9549ebfe203">
  <xsd:schema xmlns:xsd="http://www.w3.org/2001/XMLSchema" xmlns:xs="http://www.w3.org/2001/XMLSchema" xmlns:p="http://schemas.microsoft.com/office/2006/metadata/properties" xmlns:ns2="0d35f27a-783e-4f9a-a0a8-5d2c1fee8175" xmlns:ns3="90997d7a-0f26-46aa-a89d-2c6fb1fc807b" targetNamespace="http://schemas.microsoft.com/office/2006/metadata/properties" ma:root="true" ma:fieldsID="3189261d9ff8a8bbe4f85a9ba4a4b2a8" ns2:_="" ns3:_="">
    <xsd:import namespace="0d35f27a-783e-4f9a-a0a8-5d2c1fee8175"/>
    <xsd:import namespace="90997d7a-0f26-46aa-a89d-2c6fb1fc807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35f27a-783e-4f9a-a0a8-5d2c1fee81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934200a-e575-48ad-97ba-4b0c9caf94d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997d7a-0f26-46aa-a89d-2c6fb1fc807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c6ac555-1628-49a5-95d1-c3e460d516a8}" ma:internalName="TaxCatchAll" ma:showField="CatchAllData" ma:web="90997d7a-0f26-46aa-a89d-2c6fb1fc80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d35f27a-783e-4f9a-a0a8-5d2c1fee8175">
      <Terms xmlns="http://schemas.microsoft.com/office/infopath/2007/PartnerControls"/>
    </lcf76f155ced4ddcb4097134ff3c332f>
    <TaxCatchAll xmlns="90997d7a-0f26-46aa-a89d-2c6fb1fc807b" xsi:nil="true"/>
    <SharedWithUsers xmlns="90997d7a-0f26-46aa-a89d-2c6fb1fc807b">
      <UserInfo>
        <DisplayName>He, Kevin - Xylem</DisplayName>
        <AccountId>24</AccountId>
        <AccountType/>
      </UserInfo>
      <UserInfo>
        <DisplayName>Chema Nebot | Idrica</DisplayName>
        <AccountId>88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E11442-840F-450A-AE7F-3D0B525084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35f27a-783e-4f9a-a0a8-5d2c1fee8175"/>
    <ds:schemaRef ds:uri="90997d7a-0f26-46aa-a89d-2c6fb1fc80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70BEC6-C054-4E95-A5E7-A9EDF3C2DBEA}">
  <ds:schemaRefs>
    <ds:schemaRef ds:uri="http://schemas.microsoft.com/office/2006/metadata/properties"/>
    <ds:schemaRef ds:uri="http://purl.org/dc/dcmitype/"/>
    <ds:schemaRef ds:uri="http://purl.org/dc/terms/"/>
    <ds:schemaRef ds:uri="171da939-850e-42a3-968e-cec2e33102ed"/>
    <ds:schemaRef ds:uri="http://schemas.openxmlformats.org/package/2006/metadata/core-properties"/>
    <ds:schemaRef ds:uri="http://schemas.microsoft.com/office/infopath/2007/PartnerControls"/>
    <ds:schemaRef ds:uri="http://www.w3.org/XML/1998/namespace"/>
    <ds:schemaRef ds:uri="http://schemas.microsoft.com/office/2006/documentManagement/types"/>
    <ds:schemaRef ds:uri="http://purl.org/dc/elements/1.1/"/>
    <ds:schemaRef ds:uri="582d69ce-a994-435f-9334-4a581e3d7df3"/>
    <ds:schemaRef ds:uri="0d35f27a-783e-4f9a-a0a8-5d2c1fee8175"/>
    <ds:schemaRef ds:uri="90997d7a-0f26-46aa-a89d-2c6fb1fc807b"/>
  </ds:schemaRefs>
</ds:datastoreItem>
</file>

<file path=customXml/itemProps3.xml><?xml version="1.0" encoding="utf-8"?>
<ds:datastoreItem xmlns:ds="http://schemas.openxmlformats.org/officeDocument/2006/customXml" ds:itemID="{BD111B31-68C0-469C-87E5-0629EF029017}">
  <ds:schemaRefs>
    <ds:schemaRef ds:uri="http://schemas.microsoft.com/sharepoint/v3/contenttype/forms"/>
  </ds:schemaRefs>
</ds:datastoreItem>
</file>

<file path=docMetadata/LabelInfo.xml><?xml version="1.0" encoding="utf-8"?>
<clbl:labelList xmlns:clbl="http://schemas.microsoft.com/office/2020/mipLabelMetadata">
  <clbl:label id="{87789cc7-933c-4e19-99b3-73a1953e3df7}" enabled="0" method="" siteId="{87789cc7-933c-4e19-99b3-73a1953e3df7}" removed="1"/>
</clbl:labelList>
</file>

<file path=docProps/app.xml><?xml version="1.0" encoding="utf-8"?>
<Properties xmlns="http://schemas.openxmlformats.org/officeDocument/2006/extended-properties" xmlns:vt="http://schemas.openxmlformats.org/officeDocument/2006/docPropsVTypes">
  <Template/>
  <TotalTime>3677</TotalTime>
  <Words>3413</Words>
  <Application>Microsoft Office PowerPoint</Application>
  <PresentationFormat>On-screen Show (16:9)</PresentationFormat>
  <Paragraphs>761</Paragraphs>
  <Slides>34</Slides>
  <Notes>14</Notes>
  <HiddenSlides>0</HiddenSlides>
  <MMClips>0</MMClips>
  <ScaleCrop>false</ScaleCrop>
  <HeadingPairs>
    <vt:vector size="8" baseType="variant">
      <vt:variant>
        <vt:lpstr>Fonts Used</vt:lpstr>
      </vt:variant>
      <vt:variant>
        <vt:i4>18</vt:i4>
      </vt:variant>
      <vt:variant>
        <vt:lpstr>Theme</vt:lpstr>
      </vt:variant>
      <vt:variant>
        <vt:i4>4</vt:i4>
      </vt:variant>
      <vt:variant>
        <vt:lpstr>Embedded OLE Servers</vt:lpstr>
      </vt:variant>
      <vt:variant>
        <vt:i4>1</vt:i4>
      </vt:variant>
      <vt:variant>
        <vt:lpstr>Slide Titles</vt:lpstr>
      </vt:variant>
      <vt:variant>
        <vt:i4>34</vt:i4>
      </vt:variant>
    </vt:vector>
  </HeadingPairs>
  <TitlesOfParts>
    <vt:vector size="57" baseType="lpstr">
      <vt:lpstr>Arial</vt:lpstr>
      <vt:lpstr>Arial Black</vt:lpstr>
      <vt:lpstr>Arial MT</vt:lpstr>
      <vt:lpstr>Avenir</vt:lpstr>
      <vt:lpstr>Avenir Next</vt:lpstr>
      <vt:lpstr>Avenir Next LT Pro</vt:lpstr>
      <vt:lpstr>Barlow</vt:lpstr>
      <vt:lpstr>Barlow Medium</vt:lpstr>
      <vt:lpstr>Barlow SemiBold</vt:lpstr>
      <vt:lpstr>Calibri</vt:lpstr>
      <vt:lpstr>Calibri Light</vt:lpstr>
      <vt:lpstr>Century Gothic</vt:lpstr>
      <vt:lpstr>Gill Sans MT</vt:lpstr>
      <vt:lpstr>Lato Bold</vt:lpstr>
      <vt:lpstr>Lucida Grande</vt:lpstr>
      <vt:lpstr>Montserrat</vt:lpstr>
      <vt:lpstr>Open Sans</vt:lpstr>
      <vt:lpstr>Trebuchet MS</vt:lpstr>
      <vt:lpstr>3_Xylem Template</vt:lpstr>
      <vt:lpstr>Tema de Office</vt:lpstr>
      <vt:lpstr>3_Office Theme</vt:lpstr>
      <vt:lpstr>Office Theme</vt:lpstr>
      <vt:lpstr>think-cell Folie</vt:lpstr>
      <vt:lpstr>Intelligent Water Systems Xylem Vue powered by GoAigua</vt:lpstr>
      <vt:lpstr>Xylem Snapshot (NYSE: XYL)</vt:lpstr>
      <vt:lpstr>Comprehensive Solutions Across the Water Cycle</vt:lpstr>
      <vt:lpstr>PowerPoint Presentation</vt:lpstr>
      <vt:lpstr>PowerPoint Presentation</vt:lpstr>
      <vt:lpstr>PowerPoint Presentation</vt:lpstr>
      <vt:lpstr>PowerPoint Presentation</vt:lpstr>
      <vt:lpstr>PowerPoint Presentation</vt:lpstr>
      <vt:lpstr>PowerPoint Presentation</vt:lpstr>
      <vt:lpstr>Key Projects &amp; Installations</vt:lpstr>
      <vt:lpstr>PowerPoint Presentation</vt:lpstr>
      <vt:lpstr>PowerPoint Presentation</vt:lpstr>
      <vt:lpstr>PowerPoint Presentation</vt:lpstr>
      <vt:lpstr>PowerPoint Presentation</vt:lpstr>
      <vt:lpstr>PowerPoint Presentation</vt:lpstr>
      <vt:lpstr>PowerPoint Presentation</vt:lpstr>
      <vt:lpstr>SUSTAINABLE INTELLIGENT WATER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Xylem Vue powered by GoAigua Platform overview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Solution name</dc:title>
  <dc:creator>Daniel Basterrechea | Idrica</dc:creator>
  <cp:lastModifiedBy>uniquebrandingsolutions@outlook.com</cp:lastModifiedBy>
  <cp:revision>21</cp:revision>
  <dcterms:created xsi:type="dcterms:W3CDTF">2023-03-08T13:04:25Z</dcterms:created>
  <dcterms:modified xsi:type="dcterms:W3CDTF">2025-01-29T10:21:01Z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0x010100E6E25916E36A9947AAAE7C5E4528A8EC</vt:lpwstr>
  </property>
  <property fmtid="{D5CDD505-2E9C-101B-9397-08002B2CF9AE}" pid="3" name="MediaServiceImageTags">
    <vt:lpwstr/>
  </property>
</Properties>
</file>